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72" r:id="rId4"/>
    <p:sldId id="257" r:id="rId5"/>
    <p:sldId id="258" r:id="rId6"/>
    <p:sldId id="259" r:id="rId7"/>
    <p:sldId id="260" r:id="rId8"/>
    <p:sldId id="27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4439900" cy="13925550"/>
  <p:notesSz cx="14439900" cy="13925550"/>
  <p:defaultTextStyle>
    <a:defPPr>
      <a:defRPr kern="0"/>
    </a:def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536" y="-84"/>
      </p:cViewPr>
      <p:guideLst>
        <p:guide orient="horz" pos="2880"/>
        <p:guide pos="215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presProps" Target="presProps.xml"  /><Relationship Id="rId2" Type="http://schemas.openxmlformats.org/officeDocument/2006/relationships/notesMaster" Target="notesMasters/notesMaster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말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6257290" cy="696277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827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8179268" y="0"/>
            <a:ext cx="6257290" cy="696277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827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2024-08-02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4512468" y="1044416"/>
            <a:ext cx="5414963" cy="5222081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443990" y="6614636"/>
            <a:ext cx="11551920" cy="6266497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3226856"/>
            <a:ext cx="6257290" cy="69627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827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8179268" y="13226856"/>
            <a:ext cx="6257290" cy="69627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827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1225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827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827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827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827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827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827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827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827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827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76056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82992" y="4305109"/>
            <a:ext cx="12273915" cy="29163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65985" y="7776972"/>
            <a:ext cx="10107930" cy="34718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721995" y="3194113"/>
            <a:ext cx="6281356" cy="91657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7436548" y="3194113"/>
            <a:ext cx="6281356" cy="91657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1995" y="555498"/>
            <a:ext cx="12995910" cy="2221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21995" y="3194113"/>
            <a:ext cx="12995910" cy="91657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909566" y="12915329"/>
            <a:ext cx="4620768" cy="6943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721995" y="12915329"/>
            <a:ext cx="3321177" cy="6943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0396728" y="12915329"/>
            <a:ext cx="3321177" cy="6943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Relationship Id="rId5" Type="http://schemas.openxmlformats.org/officeDocument/2006/relationships/image" Target="../media/image4.png"  /><Relationship Id="rId6" Type="http://schemas.openxmlformats.org/officeDocument/2006/relationships/image" Target="../media/image5.jpeg"  /><Relationship Id="rId7" Type="http://schemas.openxmlformats.org/officeDocument/2006/relationships/image" Target="../media/image6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.png"  /><Relationship Id="rId3" Type="http://schemas.openxmlformats.org/officeDocument/2006/relationships/image" Target="../media/image15.png"  /><Relationship Id="rId4" Type="http://schemas.openxmlformats.org/officeDocument/2006/relationships/image" Target="../media/image41.png"  /><Relationship Id="rId5" Type="http://schemas.openxmlformats.org/officeDocument/2006/relationships/image" Target="../media/image42.jpeg"  /><Relationship Id="rId6" Type="http://schemas.openxmlformats.org/officeDocument/2006/relationships/image" Target="../media/image43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.png"  /><Relationship Id="rId3" Type="http://schemas.openxmlformats.org/officeDocument/2006/relationships/image" Target="../media/image15.png"  /><Relationship Id="rId4" Type="http://schemas.openxmlformats.org/officeDocument/2006/relationships/image" Target="../media/image44.png"  /><Relationship Id="rId5" Type="http://schemas.openxmlformats.org/officeDocument/2006/relationships/image" Target="../media/image42.jpeg"  /><Relationship Id="rId6" Type="http://schemas.openxmlformats.org/officeDocument/2006/relationships/image" Target="../media/image43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5.png"  /><Relationship Id="rId3" Type="http://schemas.openxmlformats.org/officeDocument/2006/relationships/image" Target="../media/image44.png"  /><Relationship Id="rId4" Type="http://schemas.openxmlformats.org/officeDocument/2006/relationships/image" Target="../media/image42.jpeg"  /><Relationship Id="rId5" Type="http://schemas.openxmlformats.org/officeDocument/2006/relationships/image" Target="../media/image43.jpeg"  /><Relationship Id="rId6" Type="http://schemas.openxmlformats.org/officeDocument/2006/relationships/image" Target="../media/image45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5.png"  /><Relationship Id="rId3" Type="http://schemas.openxmlformats.org/officeDocument/2006/relationships/image" Target="../media/image44.png"  /><Relationship Id="rId4" Type="http://schemas.openxmlformats.org/officeDocument/2006/relationships/image" Target="../media/image42.jpeg"  /><Relationship Id="rId5" Type="http://schemas.openxmlformats.org/officeDocument/2006/relationships/image" Target="../media/image43.jpeg"  /><Relationship Id="rId6" Type="http://schemas.openxmlformats.org/officeDocument/2006/relationships/image" Target="../media/image46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40.png"  /><Relationship Id="rId3" Type="http://schemas.openxmlformats.org/officeDocument/2006/relationships/image" Target="../media/image28.png"  /><Relationship Id="rId4" Type="http://schemas.openxmlformats.org/officeDocument/2006/relationships/image" Target="../media/image1.png"  /><Relationship Id="rId5" Type="http://schemas.openxmlformats.org/officeDocument/2006/relationships/image" Target="../media/image15.png"  /><Relationship Id="rId6" Type="http://schemas.openxmlformats.org/officeDocument/2006/relationships/image" Target="../media/image47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29.png"  /><Relationship Id="rId3" Type="http://schemas.openxmlformats.org/officeDocument/2006/relationships/image" Target="../media/image30.png"  /><Relationship Id="rId4" Type="http://schemas.openxmlformats.org/officeDocument/2006/relationships/image" Target="../media/image32.png"  /><Relationship Id="rId5" Type="http://schemas.openxmlformats.org/officeDocument/2006/relationships/image" Target="../media/image31.png"  /><Relationship Id="rId6" Type="http://schemas.openxmlformats.org/officeDocument/2006/relationships/image" Target="../media/image33.png"  /><Relationship Id="rId7" Type="http://schemas.openxmlformats.org/officeDocument/2006/relationships/image" Target="../media/image34.png"  /><Relationship Id="rId8" Type="http://schemas.openxmlformats.org/officeDocument/2006/relationships/image" Target="../media/image48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49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7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.png"  /><Relationship Id="rId3" Type="http://schemas.openxmlformats.org/officeDocument/2006/relationships/image" Target="../media/image8.png"  /><Relationship Id="rId4" Type="http://schemas.openxmlformats.org/officeDocument/2006/relationships/image" Target="../media/image9.jpeg"  /><Relationship Id="rId5" Type="http://schemas.openxmlformats.org/officeDocument/2006/relationships/image" Target="../media/image10.png"  /><Relationship Id="rId6" Type="http://schemas.openxmlformats.org/officeDocument/2006/relationships/image" Target="../media/image1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5.xml"  /><Relationship Id="rId3" Type="http://schemas.openxmlformats.org/officeDocument/2006/relationships/image" Target="../media/image1.png"  /><Relationship Id="rId4" Type="http://schemas.openxmlformats.org/officeDocument/2006/relationships/image" Target="../media/image8.png"  /><Relationship Id="rId5" Type="http://schemas.openxmlformats.org/officeDocument/2006/relationships/image" Target="../media/image10.png"  /><Relationship Id="rId6" Type="http://schemas.openxmlformats.org/officeDocument/2006/relationships/image" Target="../media/image12.jpeg"  /><Relationship Id="rId7" Type="http://schemas.openxmlformats.org/officeDocument/2006/relationships/image" Target="../media/image13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.png"  /><Relationship Id="rId3" Type="http://schemas.openxmlformats.org/officeDocument/2006/relationships/image" Target="../media/image8.png"  /><Relationship Id="rId4" Type="http://schemas.openxmlformats.org/officeDocument/2006/relationships/image" Target="../media/image10.png"  /><Relationship Id="rId5" Type="http://schemas.openxmlformats.org/officeDocument/2006/relationships/image" Target="../media/image12.jpeg"  /><Relationship Id="rId6" Type="http://schemas.openxmlformats.org/officeDocument/2006/relationships/image" Target="../media/image1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.png"  /><Relationship Id="rId3" Type="http://schemas.openxmlformats.org/officeDocument/2006/relationships/image" Target="../media/image15.png"  /><Relationship Id="rId4" Type="http://schemas.openxmlformats.org/officeDocument/2006/relationships/image" Target="../media/image4.png"  /><Relationship Id="rId5" Type="http://schemas.openxmlformats.org/officeDocument/2006/relationships/image" Target="../media/image5.jpeg"  /><Relationship Id="rId6" Type="http://schemas.openxmlformats.org/officeDocument/2006/relationships/image" Target="../media/image1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10" Type="http://schemas.openxmlformats.org/officeDocument/2006/relationships/image" Target="../media/image17.png"  /><Relationship Id="rId11" Type="http://schemas.openxmlformats.org/officeDocument/2006/relationships/image" Target="../media/image17.png"  /><Relationship Id="rId12" Type="http://schemas.openxmlformats.org/officeDocument/2006/relationships/image" Target="../media/image18.png"  /><Relationship Id="rId13" Type="http://schemas.openxmlformats.org/officeDocument/2006/relationships/image" Target="../media/image17.png"  /><Relationship Id="rId14" Type="http://schemas.openxmlformats.org/officeDocument/2006/relationships/image" Target="../media/image19.png"  /><Relationship Id="rId15" Type="http://schemas.openxmlformats.org/officeDocument/2006/relationships/image" Target="../media/image20.png"  /><Relationship Id="rId16" Type="http://schemas.openxmlformats.org/officeDocument/2006/relationships/image" Target="../media/image21.png"  /><Relationship Id="rId17" Type="http://schemas.openxmlformats.org/officeDocument/2006/relationships/image" Target="../media/image22.png"  /><Relationship Id="rId18" Type="http://schemas.openxmlformats.org/officeDocument/2006/relationships/image" Target="../media/image23.png"  /><Relationship Id="rId19" Type="http://schemas.openxmlformats.org/officeDocument/2006/relationships/image" Target="../media/image24.png"  /><Relationship Id="rId2" Type="http://schemas.openxmlformats.org/officeDocument/2006/relationships/image" Target="../media/image17.png"  /><Relationship Id="rId20" Type="http://schemas.openxmlformats.org/officeDocument/2006/relationships/image" Target="../media/image25.png"  /><Relationship Id="rId21" Type="http://schemas.openxmlformats.org/officeDocument/2006/relationships/image" Target="../media/image26.png"  /><Relationship Id="rId22" Type="http://schemas.openxmlformats.org/officeDocument/2006/relationships/image" Target="../media/image27.png"  /><Relationship Id="rId3" Type="http://schemas.openxmlformats.org/officeDocument/2006/relationships/image" Target="../media/image18.png"  /><Relationship Id="rId4" Type="http://schemas.openxmlformats.org/officeDocument/2006/relationships/image" Target="../media/image17.png"  /><Relationship Id="rId5" Type="http://schemas.openxmlformats.org/officeDocument/2006/relationships/image" Target="../media/image17.png"  /><Relationship Id="rId6" Type="http://schemas.openxmlformats.org/officeDocument/2006/relationships/image" Target="../media/image18.png"  /><Relationship Id="rId7" Type="http://schemas.openxmlformats.org/officeDocument/2006/relationships/image" Target="../media/image17.png"  /><Relationship Id="rId8" Type="http://schemas.openxmlformats.org/officeDocument/2006/relationships/image" Target="../media/image17.png"  /><Relationship Id="rId9" Type="http://schemas.openxmlformats.org/officeDocument/2006/relationships/image" Target="../media/image18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10" Type="http://schemas.openxmlformats.org/officeDocument/2006/relationships/image" Target="../media/image1.png"  /><Relationship Id="rId11" Type="http://schemas.openxmlformats.org/officeDocument/2006/relationships/image" Target="../media/image15.png"  /><Relationship Id="rId2" Type="http://schemas.openxmlformats.org/officeDocument/2006/relationships/image" Target="../media/image4.png"  /><Relationship Id="rId3" Type="http://schemas.openxmlformats.org/officeDocument/2006/relationships/image" Target="../media/image28.png"  /><Relationship Id="rId4" Type="http://schemas.openxmlformats.org/officeDocument/2006/relationships/image" Target="../media/image29.png"  /><Relationship Id="rId5" Type="http://schemas.openxmlformats.org/officeDocument/2006/relationships/image" Target="../media/image30.png"  /><Relationship Id="rId6" Type="http://schemas.openxmlformats.org/officeDocument/2006/relationships/image" Target="../media/image31.png"  /><Relationship Id="rId7" Type="http://schemas.openxmlformats.org/officeDocument/2006/relationships/image" Target="../media/image32.png"  /><Relationship Id="rId8" Type="http://schemas.openxmlformats.org/officeDocument/2006/relationships/image" Target="../media/image33.png"  /><Relationship Id="rId9" Type="http://schemas.openxmlformats.org/officeDocument/2006/relationships/image" Target="../media/image34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10" Type="http://schemas.openxmlformats.org/officeDocument/2006/relationships/image" Target="../media/image40.png"  /><Relationship Id="rId2" Type="http://schemas.openxmlformats.org/officeDocument/2006/relationships/image" Target="../media/image1.png"  /><Relationship Id="rId3" Type="http://schemas.openxmlformats.org/officeDocument/2006/relationships/image" Target="../media/image15.png"  /><Relationship Id="rId4" Type="http://schemas.openxmlformats.org/officeDocument/2006/relationships/image" Target="../media/image35.png"  /><Relationship Id="rId5" Type="http://schemas.openxmlformats.org/officeDocument/2006/relationships/image" Target="../media/image36.png"  /><Relationship Id="rId6" Type="http://schemas.openxmlformats.org/officeDocument/2006/relationships/image" Target="../media/image4.png"  /><Relationship Id="rId7" Type="http://schemas.openxmlformats.org/officeDocument/2006/relationships/image" Target="../media/image37.jpeg"  /><Relationship Id="rId8" Type="http://schemas.openxmlformats.org/officeDocument/2006/relationships/image" Target="../media/image38.png"  /><Relationship Id="rId9" Type="http://schemas.openxmlformats.org/officeDocument/2006/relationships/image" Target="../media/image39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60400" y="6096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12700" y="25399"/>
                </a:moveTo>
                <a:lnTo>
                  <a:pt x="0" y="25400"/>
                </a:lnTo>
                <a:lnTo>
                  <a:pt x="0" y="12738317"/>
                </a:lnTo>
                <a:lnTo>
                  <a:pt x="1995" y="12748203"/>
                </a:lnTo>
                <a:lnTo>
                  <a:pt x="7439" y="12756277"/>
                </a:lnTo>
                <a:lnTo>
                  <a:pt x="15512" y="12761720"/>
                </a:lnTo>
                <a:lnTo>
                  <a:pt x="25399" y="12763717"/>
                </a:lnTo>
                <a:lnTo>
                  <a:pt x="25399" y="12751016"/>
                </a:lnTo>
                <a:lnTo>
                  <a:pt x="18385" y="12751016"/>
                </a:lnTo>
                <a:lnTo>
                  <a:pt x="12700" y="12745330"/>
                </a:lnTo>
                <a:lnTo>
                  <a:pt x="12700" y="25399"/>
                </a:lnTo>
                <a:close/>
              </a:path>
              <a:path w="13119100" h="12764135">
                <a:moveTo>
                  <a:pt x="13093700" y="12751016"/>
                </a:moveTo>
                <a:lnTo>
                  <a:pt x="25399" y="12751016"/>
                </a:lnTo>
                <a:lnTo>
                  <a:pt x="25399" y="12763717"/>
                </a:lnTo>
                <a:lnTo>
                  <a:pt x="13093700" y="12763717"/>
                </a:lnTo>
                <a:lnTo>
                  <a:pt x="13093700" y="12751016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13093700" y="12699"/>
                </a:lnTo>
                <a:lnTo>
                  <a:pt x="13100713" y="12699"/>
                </a:lnTo>
                <a:lnTo>
                  <a:pt x="13106400" y="18385"/>
                </a:lnTo>
                <a:lnTo>
                  <a:pt x="13106400" y="12745330"/>
                </a:lnTo>
                <a:lnTo>
                  <a:pt x="13100713" y="12751016"/>
                </a:lnTo>
                <a:lnTo>
                  <a:pt x="13093700" y="12751016"/>
                </a:lnTo>
                <a:lnTo>
                  <a:pt x="13093700" y="12763717"/>
                </a:lnTo>
                <a:lnTo>
                  <a:pt x="13103587" y="12761720"/>
                </a:lnTo>
                <a:lnTo>
                  <a:pt x="13111660" y="12756277"/>
                </a:lnTo>
                <a:lnTo>
                  <a:pt x="13117104" y="12748203"/>
                </a:lnTo>
                <a:lnTo>
                  <a:pt x="13119100" y="12738317"/>
                </a:lnTo>
                <a:lnTo>
                  <a:pt x="13119099" y="25399"/>
                </a:lnTo>
                <a:lnTo>
                  <a:pt x="13117104" y="15512"/>
                </a:lnTo>
                <a:lnTo>
                  <a:pt x="13111660" y="7439"/>
                </a:lnTo>
                <a:lnTo>
                  <a:pt x="13103587" y="1995"/>
                </a:lnTo>
                <a:lnTo>
                  <a:pt x="13093700" y="0"/>
                </a:lnTo>
                <a:close/>
              </a:path>
              <a:path w="13119100" h="12764135">
                <a:moveTo>
                  <a:pt x="25400" y="0"/>
                </a:moveTo>
                <a:lnTo>
                  <a:pt x="15513" y="1995"/>
                </a:lnTo>
                <a:lnTo>
                  <a:pt x="7439" y="7439"/>
                </a:lnTo>
                <a:lnTo>
                  <a:pt x="1996" y="15512"/>
                </a:lnTo>
                <a:lnTo>
                  <a:pt x="0" y="25399"/>
                </a:lnTo>
                <a:lnTo>
                  <a:pt x="12700" y="25399"/>
                </a:lnTo>
                <a:lnTo>
                  <a:pt x="12700" y="18385"/>
                </a:lnTo>
                <a:lnTo>
                  <a:pt x="18386" y="12699"/>
                </a:lnTo>
                <a:lnTo>
                  <a:pt x="25400" y="12699"/>
                </a:lnTo>
                <a:lnTo>
                  <a:pt x="25400" y="0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25400" y="12699"/>
                </a:lnTo>
                <a:lnTo>
                  <a:pt x="13093700" y="12699"/>
                </a:lnTo>
                <a:lnTo>
                  <a:pt x="13093700" y="0"/>
                </a:lnTo>
                <a:close/>
              </a:path>
            </a:pathLst>
          </a:custGeom>
          <a:solidFill>
            <a:srgbClr val="000000">
              <a:alpha val="999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508000" y="152437"/>
            <a:ext cx="13423900" cy="13220700"/>
            <a:chOff x="508000" y="152437"/>
            <a:chExt cx="13423900" cy="13220700"/>
          </a:xfrm>
        </p:grpSpPr>
        <p:sp>
          <p:nvSpPr>
            <p:cNvPr id="4" name="object 4" descr=""/>
            <p:cNvSpPr/>
            <p:nvPr/>
          </p:nvSpPr>
          <p:spPr>
            <a:xfrm>
              <a:off x="2324100" y="1257337"/>
              <a:ext cx="10083800" cy="11315700"/>
            </a:xfrm>
            <a:custGeom>
              <a:avLst/>
              <a:gdLst/>
              <a:ahLst/>
              <a:cxnLst/>
              <a:rect l="l" t="t" r="r" b="b"/>
              <a:pathLst>
                <a:path w="10083800" h="11315700">
                  <a:moveTo>
                    <a:pt x="0" y="11315700"/>
                  </a:moveTo>
                  <a:lnTo>
                    <a:pt x="10083800" y="11315700"/>
                  </a:lnTo>
                  <a:lnTo>
                    <a:pt x="10083800" y="0"/>
                  </a:lnTo>
                  <a:lnTo>
                    <a:pt x="0" y="0"/>
                  </a:lnTo>
                  <a:lnTo>
                    <a:pt x="0" y="113157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8000" y="508037"/>
              <a:ext cx="13423900" cy="1155700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660400" y="6096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1027899" y="945616"/>
              <a:ext cx="12241530" cy="236854"/>
            </a:xfrm>
            <a:custGeom>
              <a:avLst/>
              <a:gdLst/>
              <a:ahLst/>
              <a:cxnLst/>
              <a:rect l="l" t="t" r="r" b="b"/>
              <a:pathLst>
                <a:path w="12241530" h="236855">
                  <a:moveTo>
                    <a:pt x="133134" y="0"/>
                  </a:moveTo>
                  <a:lnTo>
                    <a:pt x="0" y="0"/>
                  </a:lnTo>
                  <a:lnTo>
                    <a:pt x="0" y="184721"/>
                  </a:lnTo>
                  <a:lnTo>
                    <a:pt x="132778" y="184721"/>
                  </a:lnTo>
                  <a:lnTo>
                    <a:pt x="132778" y="144322"/>
                  </a:lnTo>
                  <a:lnTo>
                    <a:pt x="50152" y="144322"/>
                  </a:lnTo>
                  <a:lnTo>
                    <a:pt x="50152" y="112572"/>
                  </a:lnTo>
                  <a:lnTo>
                    <a:pt x="126276" y="112572"/>
                  </a:lnTo>
                  <a:lnTo>
                    <a:pt x="126276" y="72161"/>
                  </a:lnTo>
                  <a:lnTo>
                    <a:pt x="50152" y="72161"/>
                  </a:lnTo>
                  <a:lnTo>
                    <a:pt x="50152" y="40411"/>
                  </a:lnTo>
                  <a:lnTo>
                    <a:pt x="133134" y="40411"/>
                  </a:lnTo>
                  <a:lnTo>
                    <a:pt x="133134" y="0"/>
                  </a:lnTo>
                  <a:close/>
                </a:path>
                <a:path w="12241530" h="236855">
                  <a:moveTo>
                    <a:pt x="288925" y="138366"/>
                  </a:moveTo>
                  <a:lnTo>
                    <a:pt x="265315" y="106591"/>
                  </a:lnTo>
                  <a:lnTo>
                    <a:pt x="213321" y="95364"/>
                  </a:lnTo>
                  <a:lnTo>
                    <a:pt x="209753" y="94018"/>
                  </a:lnTo>
                  <a:lnTo>
                    <a:pt x="207886" y="92278"/>
                  </a:lnTo>
                  <a:lnTo>
                    <a:pt x="206082" y="90525"/>
                  </a:lnTo>
                  <a:lnTo>
                    <a:pt x="205206" y="88633"/>
                  </a:lnTo>
                  <a:lnTo>
                    <a:pt x="205206" y="83705"/>
                  </a:lnTo>
                  <a:lnTo>
                    <a:pt x="206717" y="81483"/>
                  </a:lnTo>
                  <a:lnTo>
                    <a:pt x="212852" y="78346"/>
                  </a:lnTo>
                  <a:lnTo>
                    <a:pt x="216509" y="77571"/>
                  </a:lnTo>
                  <a:lnTo>
                    <a:pt x="224091" y="77571"/>
                  </a:lnTo>
                  <a:lnTo>
                    <a:pt x="227101" y="78143"/>
                  </a:lnTo>
                  <a:lnTo>
                    <a:pt x="229806" y="79286"/>
                  </a:lnTo>
                  <a:lnTo>
                    <a:pt x="232575" y="80365"/>
                  </a:lnTo>
                  <a:lnTo>
                    <a:pt x="234823" y="81927"/>
                  </a:lnTo>
                  <a:lnTo>
                    <a:pt x="238315" y="86017"/>
                  </a:lnTo>
                  <a:lnTo>
                    <a:pt x="239306" y="88455"/>
                  </a:lnTo>
                  <a:lnTo>
                    <a:pt x="239547" y="91274"/>
                  </a:lnTo>
                  <a:lnTo>
                    <a:pt x="285369" y="91274"/>
                  </a:lnTo>
                  <a:lnTo>
                    <a:pt x="267055" y="56819"/>
                  </a:lnTo>
                  <a:lnTo>
                    <a:pt x="219697" y="44373"/>
                  </a:lnTo>
                  <a:lnTo>
                    <a:pt x="210159" y="44704"/>
                  </a:lnTo>
                  <a:lnTo>
                    <a:pt x="172821" y="56146"/>
                  </a:lnTo>
                  <a:lnTo>
                    <a:pt x="155930" y="90525"/>
                  </a:lnTo>
                  <a:lnTo>
                    <a:pt x="156464" y="97269"/>
                  </a:lnTo>
                  <a:lnTo>
                    <a:pt x="188125" y="127977"/>
                  </a:lnTo>
                  <a:lnTo>
                    <a:pt x="228003" y="135534"/>
                  </a:lnTo>
                  <a:lnTo>
                    <a:pt x="231965" y="136804"/>
                  </a:lnTo>
                  <a:lnTo>
                    <a:pt x="234492" y="138366"/>
                  </a:lnTo>
                  <a:lnTo>
                    <a:pt x="237083" y="139928"/>
                  </a:lnTo>
                  <a:lnTo>
                    <a:pt x="238404" y="142036"/>
                  </a:lnTo>
                  <a:lnTo>
                    <a:pt x="238404" y="147561"/>
                  </a:lnTo>
                  <a:lnTo>
                    <a:pt x="236867" y="149783"/>
                  </a:lnTo>
                  <a:lnTo>
                    <a:pt x="233857" y="151358"/>
                  </a:lnTo>
                  <a:lnTo>
                    <a:pt x="230911" y="152920"/>
                  </a:lnTo>
                  <a:lnTo>
                    <a:pt x="227152" y="153695"/>
                  </a:lnTo>
                  <a:lnTo>
                    <a:pt x="216941" y="153695"/>
                  </a:lnTo>
                  <a:lnTo>
                    <a:pt x="202018" y="139992"/>
                  </a:lnTo>
                  <a:lnTo>
                    <a:pt x="152590" y="139992"/>
                  </a:lnTo>
                  <a:lnTo>
                    <a:pt x="172529" y="174269"/>
                  </a:lnTo>
                  <a:lnTo>
                    <a:pt x="222224" y="187248"/>
                  </a:lnTo>
                  <a:lnTo>
                    <a:pt x="231571" y="186880"/>
                  </a:lnTo>
                  <a:lnTo>
                    <a:pt x="269875" y="174218"/>
                  </a:lnTo>
                  <a:lnTo>
                    <a:pt x="286283" y="153695"/>
                  </a:lnTo>
                  <a:lnTo>
                    <a:pt x="286715" y="152730"/>
                  </a:lnTo>
                  <a:lnTo>
                    <a:pt x="288391" y="146062"/>
                  </a:lnTo>
                  <a:lnTo>
                    <a:pt x="288886" y="139992"/>
                  </a:lnTo>
                  <a:lnTo>
                    <a:pt x="288925" y="138366"/>
                  </a:lnTo>
                  <a:close/>
                </a:path>
                <a:path w="12241530" h="236855">
                  <a:moveTo>
                    <a:pt x="438251" y="138366"/>
                  </a:moveTo>
                  <a:lnTo>
                    <a:pt x="414642" y="106591"/>
                  </a:lnTo>
                  <a:lnTo>
                    <a:pt x="362648" y="95364"/>
                  </a:lnTo>
                  <a:lnTo>
                    <a:pt x="359079" y="94018"/>
                  </a:lnTo>
                  <a:lnTo>
                    <a:pt x="357212" y="92278"/>
                  </a:lnTo>
                  <a:lnTo>
                    <a:pt x="355409" y="90525"/>
                  </a:lnTo>
                  <a:lnTo>
                    <a:pt x="354533" y="88633"/>
                  </a:lnTo>
                  <a:lnTo>
                    <a:pt x="354533" y="83705"/>
                  </a:lnTo>
                  <a:lnTo>
                    <a:pt x="356031" y="81483"/>
                  </a:lnTo>
                  <a:lnTo>
                    <a:pt x="362165" y="78346"/>
                  </a:lnTo>
                  <a:lnTo>
                    <a:pt x="365836" y="77571"/>
                  </a:lnTo>
                  <a:lnTo>
                    <a:pt x="373418" y="77571"/>
                  </a:lnTo>
                  <a:lnTo>
                    <a:pt x="376428" y="78143"/>
                  </a:lnTo>
                  <a:lnTo>
                    <a:pt x="379133" y="79286"/>
                  </a:lnTo>
                  <a:lnTo>
                    <a:pt x="381889" y="80365"/>
                  </a:lnTo>
                  <a:lnTo>
                    <a:pt x="384149" y="81927"/>
                  </a:lnTo>
                  <a:lnTo>
                    <a:pt x="387642" y="86017"/>
                  </a:lnTo>
                  <a:lnTo>
                    <a:pt x="388632" y="88455"/>
                  </a:lnTo>
                  <a:lnTo>
                    <a:pt x="388874" y="91274"/>
                  </a:lnTo>
                  <a:lnTo>
                    <a:pt x="434695" y="91274"/>
                  </a:lnTo>
                  <a:lnTo>
                    <a:pt x="416382" y="56819"/>
                  </a:lnTo>
                  <a:lnTo>
                    <a:pt x="369023" y="44373"/>
                  </a:lnTo>
                  <a:lnTo>
                    <a:pt x="359486" y="44704"/>
                  </a:lnTo>
                  <a:lnTo>
                    <a:pt x="322148" y="56146"/>
                  </a:lnTo>
                  <a:lnTo>
                    <a:pt x="305244" y="90525"/>
                  </a:lnTo>
                  <a:lnTo>
                    <a:pt x="305790" y="97269"/>
                  </a:lnTo>
                  <a:lnTo>
                    <a:pt x="337439" y="127977"/>
                  </a:lnTo>
                  <a:lnTo>
                    <a:pt x="377329" y="135534"/>
                  </a:lnTo>
                  <a:lnTo>
                    <a:pt x="381292" y="136804"/>
                  </a:lnTo>
                  <a:lnTo>
                    <a:pt x="383819" y="138366"/>
                  </a:lnTo>
                  <a:lnTo>
                    <a:pt x="386410" y="139928"/>
                  </a:lnTo>
                  <a:lnTo>
                    <a:pt x="387731" y="142036"/>
                  </a:lnTo>
                  <a:lnTo>
                    <a:pt x="387731" y="147561"/>
                  </a:lnTo>
                  <a:lnTo>
                    <a:pt x="386194" y="149783"/>
                  </a:lnTo>
                  <a:lnTo>
                    <a:pt x="383184" y="151358"/>
                  </a:lnTo>
                  <a:lnTo>
                    <a:pt x="380238" y="152920"/>
                  </a:lnTo>
                  <a:lnTo>
                    <a:pt x="376478" y="153695"/>
                  </a:lnTo>
                  <a:lnTo>
                    <a:pt x="366255" y="153695"/>
                  </a:lnTo>
                  <a:lnTo>
                    <a:pt x="351345" y="139992"/>
                  </a:lnTo>
                  <a:lnTo>
                    <a:pt x="301917" y="139992"/>
                  </a:lnTo>
                  <a:lnTo>
                    <a:pt x="321856" y="174269"/>
                  </a:lnTo>
                  <a:lnTo>
                    <a:pt x="371551" y="187248"/>
                  </a:lnTo>
                  <a:lnTo>
                    <a:pt x="380898" y="186880"/>
                  </a:lnTo>
                  <a:lnTo>
                    <a:pt x="419201" y="174218"/>
                  </a:lnTo>
                  <a:lnTo>
                    <a:pt x="435610" y="153695"/>
                  </a:lnTo>
                  <a:lnTo>
                    <a:pt x="436041" y="152730"/>
                  </a:lnTo>
                  <a:lnTo>
                    <a:pt x="437718" y="146062"/>
                  </a:lnTo>
                  <a:lnTo>
                    <a:pt x="438213" y="139992"/>
                  </a:lnTo>
                  <a:lnTo>
                    <a:pt x="438251" y="138366"/>
                  </a:lnTo>
                  <a:close/>
                </a:path>
                <a:path w="12241530" h="236855">
                  <a:moveTo>
                    <a:pt x="597001" y="46177"/>
                  </a:moveTo>
                  <a:lnTo>
                    <a:pt x="547217" y="46177"/>
                  </a:lnTo>
                  <a:lnTo>
                    <a:pt x="547268" y="128689"/>
                  </a:lnTo>
                  <a:lnTo>
                    <a:pt x="546468" y="132626"/>
                  </a:lnTo>
                  <a:lnTo>
                    <a:pt x="544779" y="135928"/>
                  </a:lnTo>
                  <a:lnTo>
                    <a:pt x="543153" y="139179"/>
                  </a:lnTo>
                  <a:lnTo>
                    <a:pt x="540804" y="141706"/>
                  </a:lnTo>
                  <a:lnTo>
                    <a:pt x="534733" y="145249"/>
                  </a:lnTo>
                  <a:lnTo>
                    <a:pt x="531164" y="146126"/>
                  </a:lnTo>
                  <a:lnTo>
                    <a:pt x="520750" y="146126"/>
                  </a:lnTo>
                  <a:lnTo>
                    <a:pt x="507161" y="46177"/>
                  </a:lnTo>
                  <a:lnTo>
                    <a:pt x="457377" y="46177"/>
                  </a:lnTo>
                  <a:lnTo>
                    <a:pt x="457479" y="136347"/>
                  </a:lnTo>
                  <a:lnTo>
                    <a:pt x="473075" y="175399"/>
                  </a:lnTo>
                  <a:lnTo>
                    <a:pt x="505726" y="186524"/>
                  </a:lnTo>
                  <a:lnTo>
                    <a:pt x="513219" y="186067"/>
                  </a:lnTo>
                  <a:lnTo>
                    <a:pt x="545617" y="164655"/>
                  </a:lnTo>
                  <a:lnTo>
                    <a:pt x="548297" y="158394"/>
                  </a:lnTo>
                  <a:lnTo>
                    <a:pt x="549744" y="158394"/>
                  </a:lnTo>
                  <a:lnTo>
                    <a:pt x="549744" y="184721"/>
                  </a:lnTo>
                  <a:lnTo>
                    <a:pt x="597001" y="184721"/>
                  </a:lnTo>
                  <a:lnTo>
                    <a:pt x="597001" y="158394"/>
                  </a:lnTo>
                  <a:lnTo>
                    <a:pt x="597001" y="146126"/>
                  </a:lnTo>
                  <a:lnTo>
                    <a:pt x="597001" y="46177"/>
                  </a:lnTo>
                  <a:close/>
                </a:path>
                <a:path w="12241530" h="236855">
                  <a:moveTo>
                    <a:pt x="765924" y="115455"/>
                  </a:moveTo>
                  <a:lnTo>
                    <a:pt x="765429" y="103505"/>
                  </a:lnTo>
                  <a:lnTo>
                    <a:pt x="763955" y="92722"/>
                  </a:lnTo>
                  <a:lnTo>
                    <a:pt x="761504" y="83121"/>
                  </a:lnTo>
                  <a:lnTo>
                    <a:pt x="761301" y="82626"/>
                  </a:lnTo>
                  <a:lnTo>
                    <a:pt x="758075" y="74688"/>
                  </a:lnTo>
                  <a:lnTo>
                    <a:pt x="755611" y="70358"/>
                  </a:lnTo>
                  <a:lnTo>
                    <a:pt x="753910" y="67360"/>
                  </a:lnTo>
                  <a:lnTo>
                    <a:pt x="749147" y="61087"/>
                  </a:lnTo>
                  <a:lnTo>
                    <a:pt x="714692" y="44577"/>
                  </a:lnTo>
                  <a:lnTo>
                    <a:pt x="714692" y="108597"/>
                  </a:lnTo>
                  <a:lnTo>
                    <a:pt x="714692" y="122313"/>
                  </a:lnTo>
                  <a:lnTo>
                    <a:pt x="713816" y="128206"/>
                  </a:lnTo>
                  <a:lnTo>
                    <a:pt x="712076" y="133134"/>
                  </a:lnTo>
                  <a:lnTo>
                    <a:pt x="710387" y="137998"/>
                  </a:lnTo>
                  <a:lnTo>
                    <a:pt x="707923" y="141757"/>
                  </a:lnTo>
                  <a:lnTo>
                    <a:pt x="701497" y="146989"/>
                  </a:lnTo>
                  <a:lnTo>
                    <a:pt x="697611" y="148285"/>
                  </a:lnTo>
                  <a:lnTo>
                    <a:pt x="688467" y="148285"/>
                  </a:lnTo>
                  <a:lnTo>
                    <a:pt x="671029" y="108597"/>
                  </a:lnTo>
                  <a:lnTo>
                    <a:pt x="671906" y="102730"/>
                  </a:lnTo>
                  <a:lnTo>
                    <a:pt x="688467" y="82626"/>
                  </a:lnTo>
                  <a:lnTo>
                    <a:pt x="697611" y="82626"/>
                  </a:lnTo>
                  <a:lnTo>
                    <a:pt x="701497" y="83947"/>
                  </a:lnTo>
                  <a:lnTo>
                    <a:pt x="704684" y="86588"/>
                  </a:lnTo>
                  <a:lnTo>
                    <a:pt x="707923" y="89179"/>
                  </a:lnTo>
                  <a:lnTo>
                    <a:pt x="710387" y="92938"/>
                  </a:lnTo>
                  <a:lnTo>
                    <a:pt x="712076" y="97866"/>
                  </a:lnTo>
                  <a:lnTo>
                    <a:pt x="713816" y="102730"/>
                  </a:lnTo>
                  <a:lnTo>
                    <a:pt x="714692" y="108597"/>
                  </a:lnTo>
                  <a:lnTo>
                    <a:pt x="714692" y="44577"/>
                  </a:lnTo>
                  <a:lnTo>
                    <a:pt x="711809" y="44373"/>
                  </a:lnTo>
                  <a:lnTo>
                    <a:pt x="704951" y="44373"/>
                  </a:lnTo>
                  <a:lnTo>
                    <a:pt x="698931" y="45580"/>
                  </a:lnTo>
                  <a:lnTo>
                    <a:pt x="693762" y="47980"/>
                  </a:lnTo>
                  <a:lnTo>
                    <a:pt x="688594" y="50330"/>
                  </a:lnTo>
                  <a:lnTo>
                    <a:pt x="684263" y="53492"/>
                  </a:lnTo>
                  <a:lnTo>
                    <a:pt x="680770" y="57454"/>
                  </a:lnTo>
                  <a:lnTo>
                    <a:pt x="677291" y="61366"/>
                  </a:lnTo>
                  <a:lnTo>
                    <a:pt x="674636" y="65659"/>
                  </a:lnTo>
                  <a:lnTo>
                    <a:pt x="672833" y="70358"/>
                  </a:lnTo>
                  <a:lnTo>
                    <a:pt x="671753" y="70358"/>
                  </a:lnTo>
                  <a:lnTo>
                    <a:pt x="671753" y="46177"/>
                  </a:lnTo>
                  <a:lnTo>
                    <a:pt x="622325" y="46177"/>
                  </a:lnTo>
                  <a:lnTo>
                    <a:pt x="622325" y="236677"/>
                  </a:lnTo>
                  <a:lnTo>
                    <a:pt x="672122" y="236677"/>
                  </a:lnTo>
                  <a:lnTo>
                    <a:pt x="672122" y="162001"/>
                  </a:lnTo>
                  <a:lnTo>
                    <a:pt x="672833" y="162001"/>
                  </a:lnTo>
                  <a:lnTo>
                    <a:pt x="704951" y="186524"/>
                  </a:lnTo>
                  <a:lnTo>
                    <a:pt x="711441" y="186524"/>
                  </a:lnTo>
                  <a:lnTo>
                    <a:pt x="749782" y="169011"/>
                  </a:lnTo>
                  <a:lnTo>
                    <a:pt x="765454" y="126936"/>
                  </a:lnTo>
                  <a:lnTo>
                    <a:pt x="765924" y="115455"/>
                  </a:lnTo>
                  <a:close/>
                </a:path>
                <a:path w="12241530" h="236855">
                  <a:moveTo>
                    <a:pt x="836574" y="0"/>
                  </a:moveTo>
                  <a:lnTo>
                    <a:pt x="786777" y="0"/>
                  </a:lnTo>
                  <a:lnTo>
                    <a:pt x="786777" y="184721"/>
                  </a:lnTo>
                  <a:lnTo>
                    <a:pt x="836574" y="184721"/>
                  </a:lnTo>
                  <a:lnTo>
                    <a:pt x="836574" y="0"/>
                  </a:lnTo>
                  <a:close/>
                </a:path>
                <a:path w="12241530" h="236855">
                  <a:moveTo>
                    <a:pt x="1001572" y="46177"/>
                  </a:moveTo>
                  <a:lnTo>
                    <a:pt x="949248" y="46177"/>
                  </a:lnTo>
                  <a:lnTo>
                    <a:pt x="926528" y="142151"/>
                  </a:lnTo>
                  <a:lnTo>
                    <a:pt x="925080" y="142151"/>
                  </a:lnTo>
                  <a:lnTo>
                    <a:pt x="902716" y="46177"/>
                  </a:lnTo>
                  <a:lnTo>
                    <a:pt x="850760" y="46177"/>
                  </a:lnTo>
                  <a:lnTo>
                    <a:pt x="899464" y="190855"/>
                  </a:lnTo>
                  <a:lnTo>
                    <a:pt x="897293" y="195910"/>
                  </a:lnTo>
                  <a:lnTo>
                    <a:pt x="895527" y="197624"/>
                  </a:lnTo>
                  <a:lnTo>
                    <a:pt x="890651" y="199428"/>
                  </a:lnTo>
                  <a:lnTo>
                    <a:pt x="887742" y="199669"/>
                  </a:lnTo>
                  <a:lnTo>
                    <a:pt x="880948" y="198831"/>
                  </a:lnTo>
                  <a:lnTo>
                    <a:pt x="877214" y="197891"/>
                  </a:lnTo>
                  <a:lnTo>
                    <a:pt x="873125" y="196456"/>
                  </a:lnTo>
                  <a:lnTo>
                    <a:pt x="862304" y="231813"/>
                  </a:lnTo>
                  <a:lnTo>
                    <a:pt x="866203" y="233311"/>
                  </a:lnTo>
                  <a:lnTo>
                    <a:pt x="870750" y="234480"/>
                  </a:lnTo>
                  <a:lnTo>
                    <a:pt x="875919" y="235331"/>
                  </a:lnTo>
                  <a:lnTo>
                    <a:pt x="881087" y="236232"/>
                  </a:lnTo>
                  <a:lnTo>
                    <a:pt x="886536" y="236677"/>
                  </a:lnTo>
                  <a:lnTo>
                    <a:pt x="892251" y="236677"/>
                  </a:lnTo>
                  <a:lnTo>
                    <a:pt x="935304" y="222973"/>
                  </a:lnTo>
                  <a:lnTo>
                    <a:pt x="940054" y="216839"/>
                  </a:lnTo>
                  <a:lnTo>
                    <a:pt x="944867" y="210769"/>
                  </a:lnTo>
                  <a:lnTo>
                    <a:pt x="948537" y="203911"/>
                  </a:lnTo>
                  <a:lnTo>
                    <a:pt x="949934" y="199669"/>
                  </a:lnTo>
                  <a:lnTo>
                    <a:pt x="951179" y="195910"/>
                  </a:lnTo>
                  <a:lnTo>
                    <a:pt x="969264" y="142151"/>
                  </a:lnTo>
                  <a:lnTo>
                    <a:pt x="1001572" y="46177"/>
                  </a:lnTo>
                  <a:close/>
                </a:path>
                <a:path w="12241530" h="236855">
                  <a:moveTo>
                    <a:pt x="5547550" y="18402"/>
                  </a:moveTo>
                  <a:lnTo>
                    <a:pt x="5537593" y="18402"/>
                  </a:lnTo>
                  <a:lnTo>
                    <a:pt x="5530888" y="18402"/>
                  </a:lnTo>
                  <a:lnTo>
                    <a:pt x="5456313" y="18402"/>
                  </a:lnTo>
                  <a:lnTo>
                    <a:pt x="5456313" y="32219"/>
                  </a:lnTo>
                  <a:lnTo>
                    <a:pt x="5530812" y="32219"/>
                  </a:lnTo>
                  <a:lnTo>
                    <a:pt x="5530786" y="38328"/>
                  </a:lnTo>
                  <a:lnTo>
                    <a:pt x="5530304" y="49822"/>
                  </a:lnTo>
                  <a:lnTo>
                    <a:pt x="5528907" y="64020"/>
                  </a:lnTo>
                  <a:lnTo>
                    <a:pt x="5526214" y="80784"/>
                  </a:lnTo>
                  <a:lnTo>
                    <a:pt x="5542673" y="82613"/>
                  </a:lnTo>
                  <a:lnTo>
                    <a:pt x="5545493" y="65595"/>
                  </a:lnTo>
                  <a:lnTo>
                    <a:pt x="5546941" y="50812"/>
                  </a:lnTo>
                  <a:lnTo>
                    <a:pt x="5547474" y="38328"/>
                  </a:lnTo>
                  <a:lnTo>
                    <a:pt x="5547512" y="32219"/>
                  </a:lnTo>
                  <a:lnTo>
                    <a:pt x="5547550" y="18402"/>
                  </a:lnTo>
                  <a:close/>
                </a:path>
                <a:path w="12241530" h="236855">
                  <a:moveTo>
                    <a:pt x="5561368" y="105778"/>
                  </a:moveTo>
                  <a:lnTo>
                    <a:pt x="5561317" y="105371"/>
                  </a:lnTo>
                  <a:lnTo>
                    <a:pt x="5560149" y="93586"/>
                  </a:lnTo>
                  <a:lnTo>
                    <a:pt x="5531091" y="96659"/>
                  </a:lnTo>
                  <a:lnTo>
                    <a:pt x="5500611" y="98450"/>
                  </a:lnTo>
                  <a:lnTo>
                    <a:pt x="5500611" y="59448"/>
                  </a:lnTo>
                  <a:lnTo>
                    <a:pt x="5483949" y="59448"/>
                  </a:lnTo>
                  <a:lnTo>
                    <a:pt x="5483949" y="98933"/>
                  </a:lnTo>
                  <a:lnTo>
                    <a:pt x="5471680" y="99275"/>
                  </a:lnTo>
                  <a:lnTo>
                    <a:pt x="5445137" y="99479"/>
                  </a:lnTo>
                  <a:lnTo>
                    <a:pt x="5446966" y="113296"/>
                  </a:lnTo>
                  <a:lnTo>
                    <a:pt x="5473090" y="113068"/>
                  </a:lnTo>
                  <a:lnTo>
                    <a:pt x="5501957" y="112052"/>
                  </a:lnTo>
                  <a:lnTo>
                    <a:pt x="5531917" y="109791"/>
                  </a:lnTo>
                  <a:lnTo>
                    <a:pt x="5561368" y="105778"/>
                  </a:lnTo>
                  <a:close/>
                </a:path>
                <a:path w="12241530" h="236855">
                  <a:moveTo>
                    <a:pt x="5595302" y="169989"/>
                  </a:moveTo>
                  <a:lnTo>
                    <a:pt x="5490045" y="169989"/>
                  </a:lnTo>
                  <a:lnTo>
                    <a:pt x="5490045" y="129755"/>
                  </a:lnTo>
                  <a:lnTo>
                    <a:pt x="5473382" y="129755"/>
                  </a:lnTo>
                  <a:lnTo>
                    <a:pt x="5473382" y="183807"/>
                  </a:lnTo>
                  <a:lnTo>
                    <a:pt x="5595302" y="183807"/>
                  </a:lnTo>
                  <a:lnTo>
                    <a:pt x="5595302" y="174256"/>
                  </a:lnTo>
                  <a:lnTo>
                    <a:pt x="5595302" y="169989"/>
                  </a:lnTo>
                  <a:close/>
                </a:path>
                <a:path w="12241530" h="236855">
                  <a:moveTo>
                    <a:pt x="5615622" y="63919"/>
                  </a:moveTo>
                  <a:lnTo>
                    <a:pt x="5589409" y="63919"/>
                  </a:lnTo>
                  <a:lnTo>
                    <a:pt x="5589409" y="4178"/>
                  </a:lnTo>
                  <a:lnTo>
                    <a:pt x="5572544" y="4178"/>
                  </a:lnTo>
                  <a:lnTo>
                    <a:pt x="5572544" y="142557"/>
                  </a:lnTo>
                  <a:lnTo>
                    <a:pt x="5589409" y="142557"/>
                  </a:lnTo>
                  <a:lnTo>
                    <a:pt x="5589409" y="77939"/>
                  </a:lnTo>
                  <a:lnTo>
                    <a:pt x="5615622" y="77939"/>
                  </a:lnTo>
                  <a:lnTo>
                    <a:pt x="5615622" y="63919"/>
                  </a:lnTo>
                  <a:close/>
                </a:path>
                <a:path w="12241530" h="236855">
                  <a:moveTo>
                    <a:pt x="5751741" y="137071"/>
                  </a:moveTo>
                  <a:lnTo>
                    <a:pt x="5751474" y="135039"/>
                  </a:lnTo>
                  <a:lnTo>
                    <a:pt x="5749912" y="123253"/>
                  </a:lnTo>
                  <a:lnTo>
                    <a:pt x="5726354" y="126504"/>
                  </a:lnTo>
                  <a:lnTo>
                    <a:pt x="5703913" y="128485"/>
                  </a:lnTo>
                  <a:lnTo>
                    <a:pt x="5681827" y="129489"/>
                  </a:lnTo>
                  <a:lnTo>
                    <a:pt x="5660910" y="129743"/>
                  </a:lnTo>
                  <a:lnTo>
                    <a:pt x="5660910" y="86880"/>
                  </a:lnTo>
                  <a:lnTo>
                    <a:pt x="5728576" y="86880"/>
                  </a:lnTo>
                  <a:lnTo>
                    <a:pt x="5728576" y="21247"/>
                  </a:lnTo>
                  <a:lnTo>
                    <a:pt x="5643638" y="21247"/>
                  </a:lnTo>
                  <a:lnTo>
                    <a:pt x="5643638" y="35064"/>
                  </a:lnTo>
                  <a:lnTo>
                    <a:pt x="5711507" y="35064"/>
                  </a:lnTo>
                  <a:lnTo>
                    <a:pt x="5711507" y="73063"/>
                  </a:lnTo>
                  <a:lnTo>
                    <a:pt x="5644045" y="73063"/>
                  </a:lnTo>
                  <a:lnTo>
                    <a:pt x="5644045" y="143776"/>
                  </a:lnTo>
                  <a:lnTo>
                    <a:pt x="5659285" y="143776"/>
                  </a:lnTo>
                  <a:lnTo>
                    <a:pt x="5682335" y="143510"/>
                  </a:lnTo>
                  <a:lnTo>
                    <a:pt x="5704827" y="142481"/>
                  </a:lnTo>
                  <a:lnTo>
                    <a:pt x="5727674" y="140436"/>
                  </a:lnTo>
                  <a:lnTo>
                    <a:pt x="5751741" y="137071"/>
                  </a:lnTo>
                  <a:close/>
                </a:path>
                <a:path w="12241530" h="236855">
                  <a:moveTo>
                    <a:pt x="5784050" y="3975"/>
                  </a:moveTo>
                  <a:lnTo>
                    <a:pt x="5767184" y="3975"/>
                  </a:lnTo>
                  <a:lnTo>
                    <a:pt x="5767184" y="188074"/>
                  </a:lnTo>
                  <a:lnTo>
                    <a:pt x="5784050" y="188074"/>
                  </a:lnTo>
                  <a:lnTo>
                    <a:pt x="5784050" y="3975"/>
                  </a:lnTo>
                  <a:close/>
                </a:path>
                <a:path w="12241530" h="236855">
                  <a:moveTo>
                    <a:pt x="5929528" y="134632"/>
                  </a:moveTo>
                  <a:lnTo>
                    <a:pt x="5910897" y="121793"/>
                  </a:lnTo>
                  <a:lnTo>
                    <a:pt x="5895873" y="103619"/>
                  </a:lnTo>
                  <a:lnTo>
                    <a:pt x="5885840" y="82372"/>
                  </a:lnTo>
                  <a:lnTo>
                    <a:pt x="5882183" y="60261"/>
                  </a:lnTo>
                  <a:lnTo>
                    <a:pt x="5882183" y="37096"/>
                  </a:lnTo>
                  <a:lnTo>
                    <a:pt x="5922823" y="37096"/>
                  </a:lnTo>
                  <a:lnTo>
                    <a:pt x="5922823" y="30391"/>
                  </a:lnTo>
                  <a:lnTo>
                    <a:pt x="5922823" y="22872"/>
                  </a:lnTo>
                  <a:lnTo>
                    <a:pt x="5823864" y="22872"/>
                  </a:lnTo>
                  <a:lnTo>
                    <a:pt x="5823864" y="37096"/>
                  </a:lnTo>
                  <a:lnTo>
                    <a:pt x="5865723" y="37096"/>
                  </a:lnTo>
                  <a:lnTo>
                    <a:pt x="5865723" y="60261"/>
                  </a:lnTo>
                  <a:lnTo>
                    <a:pt x="5861850" y="83896"/>
                  </a:lnTo>
                  <a:lnTo>
                    <a:pt x="5851372" y="106540"/>
                  </a:lnTo>
                  <a:lnTo>
                    <a:pt x="5835980" y="125755"/>
                  </a:lnTo>
                  <a:lnTo>
                    <a:pt x="5817362" y="139103"/>
                  </a:lnTo>
                  <a:lnTo>
                    <a:pt x="5827115" y="152514"/>
                  </a:lnTo>
                  <a:lnTo>
                    <a:pt x="5847334" y="137299"/>
                  </a:lnTo>
                  <a:lnTo>
                    <a:pt x="5863869" y="115227"/>
                  </a:lnTo>
                  <a:lnTo>
                    <a:pt x="5874182" y="90766"/>
                  </a:lnTo>
                  <a:lnTo>
                    <a:pt x="5883478" y="112382"/>
                  </a:lnTo>
                  <a:lnTo>
                    <a:pt x="5899721" y="133362"/>
                  </a:lnTo>
                  <a:lnTo>
                    <a:pt x="5919978" y="148043"/>
                  </a:lnTo>
                  <a:lnTo>
                    <a:pt x="5929528" y="134632"/>
                  </a:lnTo>
                  <a:close/>
                </a:path>
                <a:path w="12241530" h="236855">
                  <a:moveTo>
                    <a:pt x="5991707" y="78346"/>
                  </a:moveTo>
                  <a:lnTo>
                    <a:pt x="5961634" y="78346"/>
                  </a:lnTo>
                  <a:lnTo>
                    <a:pt x="5961634" y="4178"/>
                  </a:lnTo>
                  <a:lnTo>
                    <a:pt x="5944565" y="4178"/>
                  </a:lnTo>
                  <a:lnTo>
                    <a:pt x="5944565" y="187871"/>
                  </a:lnTo>
                  <a:lnTo>
                    <a:pt x="5961634" y="187871"/>
                  </a:lnTo>
                  <a:lnTo>
                    <a:pt x="5961634" y="92570"/>
                  </a:lnTo>
                  <a:lnTo>
                    <a:pt x="5991707" y="92570"/>
                  </a:lnTo>
                  <a:lnTo>
                    <a:pt x="5991707" y="78346"/>
                  </a:lnTo>
                  <a:close/>
                </a:path>
                <a:path w="12241530" h="236855">
                  <a:moveTo>
                    <a:pt x="6539166" y="21450"/>
                  </a:moveTo>
                  <a:lnTo>
                    <a:pt x="6523520" y="21450"/>
                  </a:lnTo>
                  <a:lnTo>
                    <a:pt x="6523520" y="66357"/>
                  </a:lnTo>
                  <a:lnTo>
                    <a:pt x="6523520" y="79971"/>
                  </a:lnTo>
                  <a:lnTo>
                    <a:pt x="6523520" y="128130"/>
                  </a:lnTo>
                  <a:lnTo>
                    <a:pt x="6485115" y="128130"/>
                  </a:lnTo>
                  <a:lnTo>
                    <a:pt x="6485115" y="79971"/>
                  </a:lnTo>
                  <a:lnTo>
                    <a:pt x="6523520" y="79971"/>
                  </a:lnTo>
                  <a:lnTo>
                    <a:pt x="6523520" y="66357"/>
                  </a:lnTo>
                  <a:lnTo>
                    <a:pt x="6485115" y="66357"/>
                  </a:lnTo>
                  <a:lnTo>
                    <a:pt x="6485115" y="21450"/>
                  </a:lnTo>
                  <a:lnTo>
                    <a:pt x="6469062" y="21450"/>
                  </a:lnTo>
                  <a:lnTo>
                    <a:pt x="6469062" y="141947"/>
                  </a:lnTo>
                  <a:lnTo>
                    <a:pt x="6539166" y="141947"/>
                  </a:lnTo>
                  <a:lnTo>
                    <a:pt x="6539166" y="128130"/>
                  </a:lnTo>
                  <a:lnTo>
                    <a:pt x="6539166" y="79971"/>
                  </a:lnTo>
                  <a:lnTo>
                    <a:pt x="6539166" y="66357"/>
                  </a:lnTo>
                  <a:lnTo>
                    <a:pt x="6539166" y="21450"/>
                  </a:lnTo>
                  <a:close/>
                </a:path>
                <a:path w="12241530" h="236855">
                  <a:moveTo>
                    <a:pt x="6618618" y="4178"/>
                  </a:moveTo>
                  <a:lnTo>
                    <a:pt x="6602362" y="4178"/>
                  </a:lnTo>
                  <a:lnTo>
                    <a:pt x="6602362" y="76923"/>
                  </a:lnTo>
                  <a:lnTo>
                    <a:pt x="6577774" y="76923"/>
                  </a:lnTo>
                  <a:lnTo>
                    <a:pt x="6577774" y="8039"/>
                  </a:lnTo>
                  <a:lnTo>
                    <a:pt x="6561722" y="8039"/>
                  </a:lnTo>
                  <a:lnTo>
                    <a:pt x="6561722" y="178727"/>
                  </a:lnTo>
                  <a:lnTo>
                    <a:pt x="6577774" y="178727"/>
                  </a:lnTo>
                  <a:lnTo>
                    <a:pt x="6577774" y="90741"/>
                  </a:lnTo>
                  <a:lnTo>
                    <a:pt x="6602362" y="90741"/>
                  </a:lnTo>
                  <a:lnTo>
                    <a:pt x="6602362" y="187871"/>
                  </a:lnTo>
                  <a:lnTo>
                    <a:pt x="6618618" y="187871"/>
                  </a:lnTo>
                  <a:lnTo>
                    <a:pt x="6618618" y="90741"/>
                  </a:lnTo>
                  <a:lnTo>
                    <a:pt x="6618618" y="76923"/>
                  </a:lnTo>
                  <a:lnTo>
                    <a:pt x="6618618" y="4178"/>
                  </a:lnTo>
                  <a:close/>
                </a:path>
                <a:path w="12241530" h="236855">
                  <a:moveTo>
                    <a:pt x="6795173" y="155765"/>
                  </a:moveTo>
                  <a:lnTo>
                    <a:pt x="6790880" y="142240"/>
                  </a:lnTo>
                  <a:lnTo>
                    <a:pt x="6784429" y="137071"/>
                  </a:lnTo>
                  <a:lnTo>
                    <a:pt x="6778460" y="132295"/>
                  </a:lnTo>
                  <a:lnTo>
                    <a:pt x="6778104" y="132194"/>
                  </a:lnTo>
                  <a:lnTo>
                    <a:pt x="6778104" y="155765"/>
                  </a:lnTo>
                  <a:lnTo>
                    <a:pt x="6775018" y="163753"/>
                  </a:lnTo>
                  <a:lnTo>
                    <a:pt x="6766039" y="169608"/>
                  </a:lnTo>
                  <a:lnTo>
                    <a:pt x="6751625" y="173228"/>
                  </a:lnTo>
                  <a:lnTo>
                    <a:pt x="6732181" y="174459"/>
                  </a:lnTo>
                  <a:lnTo>
                    <a:pt x="6712839" y="173228"/>
                  </a:lnTo>
                  <a:lnTo>
                    <a:pt x="6698399" y="169608"/>
                  </a:lnTo>
                  <a:lnTo>
                    <a:pt x="6689382" y="163753"/>
                  </a:lnTo>
                  <a:lnTo>
                    <a:pt x="6686258" y="155765"/>
                  </a:lnTo>
                  <a:lnTo>
                    <a:pt x="6689382" y="147789"/>
                  </a:lnTo>
                  <a:lnTo>
                    <a:pt x="6698399" y="141922"/>
                  </a:lnTo>
                  <a:lnTo>
                    <a:pt x="6712839" y="138315"/>
                  </a:lnTo>
                  <a:lnTo>
                    <a:pt x="6732181" y="137071"/>
                  </a:lnTo>
                  <a:lnTo>
                    <a:pt x="6751625" y="138315"/>
                  </a:lnTo>
                  <a:lnTo>
                    <a:pt x="6766039" y="141922"/>
                  </a:lnTo>
                  <a:lnTo>
                    <a:pt x="6775018" y="147789"/>
                  </a:lnTo>
                  <a:lnTo>
                    <a:pt x="6778104" y="155765"/>
                  </a:lnTo>
                  <a:lnTo>
                    <a:pt x="6778104" y="132194"/>
                  </a:lnTo>
                  <a:lnTo>
                    <a:pt x="6758660" y="126161"/>
                  </a:lnTo>
                  <a:lnTo>
                    <a:pt x="6732181" y="124066"/>
                  </a:lnTo>
                  <a:lnTo>
                    <a:pt x="6705714" y="126161"/>
                  </a:lnTo>
                  <a:lnTo>
                    <a:pt x="6685902" y="132295"/>
                  </a:lnTo>
                  <a:lnTo>
                    <a:pt x="6673494" y="142240"/>
                  </a:lnTo>
                  <a:lnTo>
                    <a:pt x="6669189" y="155765"/>
                  </a:lnTo>
                  <a:lnTo>
                    <a:pt x="6673494" y="169379"/>
                  </a:lnTo>
                  <a:lnTo>
                    <a:pt x="6685902" y="179311"/>
                  </a:lnTo>
                  <a:lnTo>
                    <a:pt x="6705714" y="185407"/>
                  </a:lnTo>
                  <a:lnTo>
                    <a:pt x="6732181" y="187464"/>
                  </a:lnTo>
                  <a:lnTo>
                    <a:pt x="6758660" y="185407"/>
                  </a:lnTo>
                  <a:lnTo>
                    <a:pt x="6778460" y="179311"/>
                  </a:lnTo>
                  <a:lnTo>
                    <a:pt x="6784530" y="174459"/>
                  </a:lnTo>
                  <a:lnTo>
                    <a:pt x="6790880" y="169379"/>
                  </a:lnTo>
                  <a:lnTo>
                    <a:pt x="6795173" y="155765"/>
                  </a:lnTo>
                  <a:close/>
                </a:path>
                <a:path w="12241530" h="236855">
                  <a:moveTo>
                    <a:pt x="6805130" y="64528"/>
                  </a:moveTo>
                  <a:lnTo>
                    <a:pt x="6781266" y="58394"/>
                  </a:lnTo>
                  <a:lnTo>
                    <a:pt x="6760654" y="47383"/>
                  </a:lnTo>
                  <a:lnTo>
                    <a:pt x="6746189" y="32613"/>
                  </a:lnTo>
                  <a:lnTo>
                    <a:pt x="6740715" y="15151"/>
                  </a:lnTo>
                  <a:lnTo>
                    <a:pt x="6740715" y="7023"/>
                  </a:lnTo>
                  <a:lnTo>
                    <a:pt x="6738277" y="7023"/>
                  </a:lnTo>
                  <a:lnTo>
                    <a:pt x="6726288" y="7023"/>
                  </a:lnTo>
                  <a:lnTo>
                    <a:pt x="6723647" y="7023"/>
                  </a:lnTo>
                  <a:lnTo>
                    <a:pt x="6723647" y="15151"/>
                  </a:lnTo>
                  <a:lnTo>
                    <a:pt x="6718211" y="32613"/>
                  </a:lnTo>
                  <a:lnTo>
                    <a:pt x="6703784" y="47383"/>
                  </a:lnTo>
                  <a:lnTo>
                    <a:pt x="6683184" y="58394"/>
                  </a:lnTo>
                  <a:lnTo>
                    <a:pt x="6659232" y="64528"/>
                  </a:lnTo>
                  <a:lnTo>
                    <a:pt x="6665735" y="77939"/>
                  </a:lnTo>
                  <a:lnTo>
                    <a:pt x="6692849" y="70218"/>
                  </a:lnTo>
                  <a:lnTo>
                    <a:pt x="6716027" y="56680"/>
                  </a:lnTo>
                  <a:lnTo>
                    <a:pt x="6732206" y="38087"/>
                  </a:lnTo>
                  <a:lnTo>
                    <a:pt x="6732308" y="37706"/>
                  </a:lnTo>
                  <a:lnTo>
                    <a:pt x="6732422" y="38087"/>
                  </a:lnTo>
                  <a:lnTo>
                    <a:pt x="6748615" y="56603"/>
                  </a:lnTo>
                  <a:lnTo>
                    <a:pt x="6771818" y="70129"/>
                  </a:lnTo>
                  <a:lnTo>
                    <a:pt x="6798831" y="77939"/>
                  </a:lnTo>
                  <a:lnTo>
                    <a:pt x="6805130" y="64528"/>
                  </a:lnTo>
                  <a:close/>
                </a:path>
                <a:path w="12241530" h="236855">
                  <a:moveTo>
                    <a:pt x="6815290" y="95415"/>
                  </a:moveTo>
                  <a:lnTo>
                    <a:pt x="6740512" y="95415"/>
                  </a:lnTo>
                  <a:lnTo>
                    <a:pt x="6740512" y="68389"/>
                  </a:lnTo>
                  <a:lnTo>
                    <a:pt x="6723850" y="68389"/>
                  </a:lnTo>
                  <a:lnTo>
                    <a:pt x="6723850" y="95415"/>
                  </a:lnTo>
                  <a:lnTo>
                    <a:pt x="6649275" y="95415"/>
                  </a:lnTo>
                  <a:lnTo>
                    <a:pt x="6649275" y="108826"/>
                  </a:lnTo>
                  <a:lnTo>
                    <a:pt x="6815290" y="108826"/>
                  </a:lnTo>
                  <a:lnTo>
                    <a:pt x="6815290" y="102730"/>
                  </a:lnTo>
                  <a:lnTo>
                    <a:pt x="6815290" y="95415"/>
                  </a:lnTo>
                  <a:close/>
                </a:path>
                <a:path w="12241530" h="236855">
                  <a:moveTo>
                    <a:pt x="6995109" y="98259"/>
                  </a:moveTo>
                  <a:lnTo>
                    <a:pt x="6971093" y="90817"/>
                  </a:lnTo>
                  <a:lnTo>
                    <a:pt x="6949541" y="77406"/>
                  </a:lnTo>
                  <a:lnTo>
                    <a:pt x="6934009" y="59550"/>
                  </a:lnTo>
                  <a:lnTo>
                    <a:pt x="6928053" y="38722"/>
                  </a:lnTo>
                  <a:lnTo>
                    <a:pt x="6928053" y="34658"/>
                  </a:lnTo>
                  <a:lnTo>
                    <a:pt x="6988810" y="34658"/>
                  </a:lnTo>
                  <a:lnTo>
                    <a:pt x="6988810" y="27343"/>
                  </a:lnTo>
                  <a:lnTo>
                    <a:pt x="6988810" y="20840"/>
                  </a:lnTo>
                  <a:lnTo>
                    <a:pt x="6850024" y="20840"/>
                  </a:lnTo>
                  <a:lnTo>
                    <a:pt x="6850024" y="34658"/>
                  </a:lnTo>
                  <a:lnTo>
                    <a:pt x="6910781" y="34658"/>
                  </a:lnTo>
                  <a:lnTo>
                    <a:pt x="6910781" y="38722"/>
                  </a:lnTo>
                  <a:lnTo>
                    <a:pt x="6904850" y="59639"/>
                  </a:lnTo>
                  <a:lnTo>
                    <a:pt x="6889445" y="77711"/>
                  </a:lnTo>
                  <a:lnTo>
                    <a:pt x="6868084" y="91338"/>
                  </a:lnTo>
                  <a:lnTo>
                    <a:pt x="6844335" y="98869"/>
                  </a:lnTo>
                  <a:lnTo>
                    <a:pt x="6851243" y="112280"/>
                  </a:lnTo>
                  <a:lnTo>
                    <a:pt x="6878028" y="102908"/>
                  </a:lnTo>
                  <a:lnTo>
                    <a:pt x="6901688" y="86779"/>
                  </a:lnTo>
                  <a:lnTo>
                    <a:pt x="6918566" y="65024"/>
                  </a:lnTo>
                  <a:lnTo>
                    <a:pt x="6919442" y="61442"/>
                  </a:lnTo>
                  <a:lnTo>
                    <a:pt x="6920306" y="64960"/>
                  </a:lnTo>
                  <a:lnTo>
                    <a:pt x="6937324" y="86550"/>
                  </a:lnTo>
                  <a:lnTo>
                    <a:pt x="6961238" y="102476"/>
                  </a:lnTo>
                  <a:lnTo>
                    <a:pt x="6988403" y="111671"/>
                  </a:lnTo>
                  <a:lnTo>
                    <a:pt x="6995109" y="98259"/>
                  </a:lnTo>
                  <a:close/>
                </a:path>
                <a:path w="12241530" h="236855">
                  <a:moveTo>
                    <a:pt x="7002831" y="150279"/>
                  </a:moveTo>
                  <a:lnTo>
                    <a:pt x="6927850" y="150279"/>
                  </a:lnTo>
                  <a:lnTo>
                    <a:pt x="6927850" y="105778"/>
                  </a:lnTo>
                  <a:lnTo>
                    <a:pt x="6911187" y="105778"/>
                  </a:lnTo>
                  <a:lnTo>
                    <a:pt x="6911187" y="150279"/>
                  </a:lnTo>
                  <a:lnTo>
                    <a:pt x="6836410" y="150279"/>
                  </a:lnTo>
                  <a:lnTo>
                    <a:pt x="6836410" y="164299"/>
                  </a:lnTo>
                  <a:lnTo>
                    <a:pt x="7002831" y="164299"/>
                  </a:lnTo>
                  <a:lnTo>
                    <a:pt x="7002831" y="154952"/>
                  </a:lnTo>
                  <a:lnTo>
                    <a:pt x="7002831" y="150279"/>
                  </a:lnTo>
                  <a:close/>
                </a:path>
                <a:path w="12241530" h="236855">
                  <a:moveTo>
                    <a:pt x="7139775" y="26530"/>
                  </a:moveTo>
                  <a:lnTo>
                    <a:pt x="7092429" y="26530"/>
                  </a:lnTo>
                  <a:lnTo>
                    <a:pt x="7092429" y="4178"/>
                  </a:lnTo>
                  <a:lnTo>
                    <a:pt x="7075564" y="4178"/>
                  </a:lnTo>
                  <a:lnTo>
                    <a:pt x="7075564" y="26530"/>
                  </a:lnTo>
                  <a:lnTo>
                    <a:pt x="7028218" y="26530"/>
                  </a:lnTo>
                  <a:lnTo>
                    <a:pt x="7028218" y="40144"/>
                  </a:lnTo>
                  <a:lnTo>
                    <a:pt x="7139775" y="40144"/>
                  </a:lnTo>
                  <a:lnTo>
                    <a:pt x="7139775" y="34048"/>
                  </a:lnTo>
                  <a:lnTo>
                    <a:pt x="7139775" y="26530"/>
                  </a:lnTo>
                  <a:close/>
                </a:path>
                <a:path w="12241530" h="236855">
                  <a:moveTo>
                    <a:pt x="7145668" y="145605"/>
                  </a:moveTo>
                  <a:lnTo>
                    <a:pt x="7145566" y="144589"/>
                  </a:lnTo>
                  <a:lnTo>
                    <a:pt x="7144448" y="133210"/>
                  </a:lnTo>
                  <a:lnTo>
                    <a:pt x="7113854" y="136220"/>
                  </a:lnTo>
                  <a:lnTo>
                    <a:pt x="7092632" y="137350"/>
                  </a:lnTo>
                  <a:lnTo>
                    <a:pt x="7092632" y="118579"/>
                  </a:lnTo>
                  <a:lnTo>
                    <a:pt x="7092632" y="117424"/>
                  </a:lnTo>
                  <a:lnTo>
                    <a:pt x="7101954" y="116192"/>
                  </a:lnTo>
                  <a:lnTo>
                    <a:pt x="7105815" y="114312"/>
                  </a:lnTo>
                  <a:lnTo>
                    <a:pt x="7115950" y="109385"/>
                  </a:lnTo>
                  <a:lnTo>
                    <a:pt x="7119163" y="105575"/>
                  </a:lnTo>
                  <a:lnTo>
                    <a:pt x="7124979" y="98691"/>
                  </a:lnTo>
                  <a:lnTo>
                    <a:pt x="7128192" y="84645"/>
                  </a:lnTo>
                  <a:lnTo>
                    <a:pt x="7124979" y="70688"/>
                  </a:lnTo>
                  <a:lnTo>
                    <a:pt x="7119099" y="63715"/>
                  </a:lnTo>
                  <a:lnTo>
                    <a:pt x="7115950" y="59982"/>
                  </a:lnTo>
                  <a:lnTo>
                    <a:pt x="7112140" y="58127"/>
                  </a:lnTo>
                  <a:lnTo>
                    <a:pt x="7112140" y="84645"/>
                  </a:lnTo>
                  <a:lnTo>
                    <a:pt x="7110069" y="93230"/>
                  </a:lnTo>
                  <a:lnTo>
                    <a:pt x="7104266" y="99834"/>
                  </a:lnTo>
                  <a:lnTo>
                    <a:pt x="7095337" y="104076"/>
                  </a:lnTo>
                  <a:lnTo>
                    <a:pt x="7083895" y="105575"/>
                  </a:lnTo>
                  <a:lnTo>
                    <a:pt x="7072566" y="104076"/>
                  </a:lnTo>
                  <a:lnTo>
                    <a:pt x="7063702" y="99834"/>
                  </a:lnTo>
                  <a:lnTo>
                    <a:pt x="7057923" y="93230"/>
                  </a:lnTo>
                  <a:lnTo>
                    <a:pt x="7055853" y="84645"/>
                  </a:lnTo>
                  <a:lnTo>
                    <a:pt x="7057923" y="76060"/>
                  </a:lnTo>
                  <a:lnTo>
                    <a:pt x="7063702" y="69456"/>
                  </a:lnTo>
                  <a:lnTo>
                    <a:pt x="7072566" y="65214"/>
                  </a:lnTo>
                  <a:lnTo>
                    <a:pt x="7083895" y="63715"/>
                  </a:lnTo>
                  <a:lnTo>
                    <a:pt x="7095337" y="65214"/>
                  </a:lnTo>
                  <a:lnTo>
                    <a:pt x="7104266" y="69456"/>
                  </a:lnTo>
                  <a:lnTo>
                    <a:pt x="7110069" y="76060"/>
                  </a:lnTo>
                  <a:lnTo>
                    <a:pt x="7112140" y="84645"/>
                  </a:lnTo>
                  <a:lnTo>
                    <a:pt x="7112140" y="58127"/>
                  </a:lnTo>
                  <a:lnTo>
                    <a:pt x="7101954" y="53136"/>
                  </a:lnTo>
                  <a:lnTo>
                    <a:pt x="7083895" y="50711"/>
                  </a:lnTo>
                  <a:lnTo>
                    <a:pt x="7065950" y="53136"/>
                  </a:lnTo>
                  <a:lnTo>
                    <a:pt x="7052018" y="59982"/>
                  </a:lnTo>
                  <a:lnTo>
                    <a:pt x="7043001" y="70688"/>
                  </a:lnTo>
                  <a:lnTo>
                    <a:pt x="7039800" y="84645"/>
                  </a:lnTo>
                  <a:lnTo>
                    <a:pt x="7043001" y="98691"/>
                  </a:lnTo>
                  <a:lnTo>
                    <a:pt x="7052018" y="109385"/>
                  </a:lnTo>
                  <a:lnTo>
                    <a:pt x="7065950" y="116192"/>
                  </a:lnTo>
                  <a:lnTo>
                    <a:pt x="7075564" y="117475"/>
                  </a:lnTo>
                  <a:lnTo>
                    <a:pt x="7075564" y="138061"/>
                  </a:lnTo>
                  <a:lnTo>
                    <a:pt x="7052208" y="138645"/>
                  </a:lnTo>
                  <a:lnTo>
                    <a:pt x="7024357" y="138899"/>
                  </a:lnTo>
                  <a:lnTo>
                    <a:pt x="7026592" y="152920"/>
                  </a:lnTo>
                  <a:lnTo>
                    <a:pt x="7053770" y="152755"/>
                  </a:lnTo>
                  <a:lnTo>
                    <a:pt x="7083539" y="151853"/>
                  </a:lnTo>
                  <a:lnTo>
                    <a:pt x="7114603" y="149669"/>
                  </a:lnTo>
                  <a:lnTo>
                    <a:pt x="7145668" y="145605"/>
                  </a:lnTo>
                  <a:close/>
                </a:path>
                <a:path w="12241530" h="236855">
                  <a:moveTo>
                    <a:pt x="7172896" y="4178"/>
                  </a:moveTo>
                  <a:lnTo>
                    <a:pt x="7156031" y="4178"/>
                  </a:lnTo>
                  <a:lnTo>
                    <a:pt x="7156031" y="187871"/>
                  </a:lnTo>
                  <a:lnTo>
                    <a:pt x="7172896" y="187871"/>
                  </a:lnTo>
                  <a:lnTo>
                    <a:pt x="7172896" y="4178"/>
                  </a:lnTo>
                  <a:close/>
                </a:path>
                <a:path w="12241530" h="236855">
                  <a:moveTo>
                    <a:pt x="11750408" y="141185"/>
                  </a:moveTo>
                  <a:lnTo>
                    <a:pt x="11684622" y="141185"/>
                  </a:lnTo>
                  <a:lnTo>
                    <a:pt x="11684622" y="111137"/>
                  </a:lnTo>
                  <a:lnTo>
                    <a:pt x="11736184" y="111137"/>
                  </a:lnTo>
                  <a:lnTo>
                    <a:pt x="11736184" y="106692"/>
                  </a:lnTo>
                  <a:lnTo>
                    <a:pt x="11736184" y="105270"/>
                  </a:lnTo>
                  <a:lnTo>
                    <a:pt x="11736184" y="99047"/>
                  </a:lnTo>
                  <a:lnTo>
                    <a:pt x="11637505" y="99047"/>
                  </a:lnTo>
                  <a:lnTo>
                    <a:pt x="11637505" y="73088"/>
                  </a:lnTo>
                  <a:lnTo>
                    <a:pt x="11732451" y="73088"/>
                  </a:lnTo>
                  <a:lnTo>
                    <a:pt x="11732451" y="24371"/>
                  </a:lnTo>
                  <a:lnTo>
                    <a:pt x="11622392" y="24371"/>
                  </a:lnTo>
                  <a:lnTo>
                    <a:pt x="11622392" y="36283"/>
                  </a:lnTo>
                  <a:lnTo>
                    <a:pt x="11717871" y="36283"/>
                  </a:lnTo>
                  <a:lnTo>
                    <a:pt x="11717871" y="61175"/>
                  </a:lnTo>
                  <a:lnTo>
                    <a:pt x="11622926" y="61175"/>
                  </a:lnTo>
                  <a:lnTo>
                    <a:pt x="11622926" y="111137"/>
                  </a:lnTo>
                  <a:lnTo>
                    <a:pt x="11669865" y="111137"/>
                  </a:lnTo>
                  <a:lnTo>
                    <a:pt x="11669865" y="141185"/>
                  </a:lnTo>
                  <a:lnTo>
                    <a:pt x="11604790" y="141185"/>
                  </a:lnTo>
                  <a:lnTo>
                    <a:pt x="11604790" y="153454"/>
                  </a:lnTo>
                  <a:lnTo>
                    <a:pt x="11750408" y="153454"/>
                  </a:lnTo>
                  <a:lnTo>
                    <a:pt x="11750408" y="146342"/>
                  </a:lnTo>
                  <a:lnTo>
                    <a:pt x="11750408" y="141185"/>
                  </a:lnTo>
                  <a:close/>
                </a:path>
                <a:path w="12241530" h="236855">
                  <a:moveTo>
                    <a:pt x="11894045" y="29527"/>
                  </a:moveTo>
                  <a:lnTo>
                    <a:pt x="11887467" y="29527"/>
                  </a:lnTo>
                  <a:lnTo>
                    <a:pt x="11879644" y="29527"/>
                  </a:lnTo>
                  <a:lnTo>
                    <a:pt x="11783987" y="29527"/>
                  </a:lnTo>
                  <a:lnTo>
                    <a:pt x="11783987" y="41440"/>
                  </a:lnTo>
                  <a:lnTo>
                    <a:pt x="11879605" y="41440"/>
                  </a:lnTo>
                  <a:lnTo>
                    <a:pt x="11879542" y="61582"/>
                  </a:lnTo>
                  <a:lnTo>
                    <a:pt x="11878843" y="79070"/>
                  </a:lnTo>
                  <a:lnTo>
                    <a:pt x="11876951" y="99263"/>
                  </a:lnTo>
                  <a:lnTo>
                    <a:pt x="11873243" y="122339"/>
                  </a:lnTo>
                  <a:lnTo>
                    <a:pt x="11888000" y="123761"/>
                  </a:lnTo>
                  <a:lnTo>
                    <a:pt x="11891505" y="99822"/>
                  </a:lnTo>
                  <a:lnTo>
                    <a:pt x="11893296" y="79387"/>
                  </a:lnTo>
                  <a:lnTo>
                    <a:pt x="11893956" y="61582"/>
                  </a:lnTo>
                  <a:lnTo>
                    <a:pt x="11894045" y="41440"/>
                  </a:lnTo>
                  <a:lnTo>
                    <a:pt x="11894045" y="29527"/>
                  </a:lnTo>
                  <a:close/>
                </a:path>
                <a:path w="12241530" h="236855">
                  <a:moveTo>
                    <a:pt x="11913603" y="137452"/>
                  </a:moveTo>
                  <a:lnTo>
                    <a:pt x="11768341" y="137452"/>
                  </a:lnTo>
                  <a:lnTo>
                    <a:pt x="11768341" y="149720"/>
                  </a:lnTo>
                  <a:lnTo>
                    <a:pt x="11913603" y="149720"/>
                  </a:lnTo>
                  <a:lnTo>
                    <a:pt x="11913603" y="137452"/>
                  </a:lnTo>
                  <a:close/>
                </a:path>
                <a:path w="12241530" h="236855">
                  <a:moveTo>
                    <a:pt x="12014937" y="80733"/>
                  </a:moveTo>
                  <a:lnTo>
                    <a:pt x="12011965" y="57581"/>
                  </a:lnTo>
                  <a:lnTo>
                    <a:pt x="12003634" y="39928"/>
                  </a:lnTo>
                  <a:lnTo>
                    <a:pt x="12001513" y="38061"/>
                  </a:lnTo>
                  <a:lnTo>
                    <a:pt x="12000890" y="37515"/>
                  </a:lnTo>
                  <a:lnTo>
                    <a:pt x="12000890" y="80733"/>
                  </a:lnTo>
                  <a:lnTo>
                    <a:pt x="11998960" y="98513"/>
                  </a:lnTo>
                  <a:lnTo>
                    <a:pt x="11993537" y="112141"/>
                  </a:lnTo>
                  <a:lnTo>
                    <a:pt x="11985219" y="120865"/>
                  </a:lnTo>
                  <a:lnTo>
                    <a:pt x="11974576" y="123939"/>
                  </a:lnTo>
                  <a:lnTo>
                    <a:pt x="11963870" y="120865"/>
                  </a:lnTo>
                  <a:lnTo>
                    <a:pt x="11955551" y="112141"/>
                  </a:lnTo>
                  <a:lnTo>
                    <a:pt x="11950179" y="98513"/>
                  </a:lnTo>
                  <a:lnTo>
                    <a:pt x="11948262" y="80733"/>
                  </a:lnTo>
                  <a:lnTo>
                    <a:pt x="11950179" y="63119"/>
                  </a:lnTo>
                  <a:lnTo>
                    <a:pt x="11955551" y="49669"/>
                  </a:lnTo>
                  <a:lnTo>
                    <a:pt x="11963870" y="41084"/>
                  </a:lnTo>
                  <a:lnTo>
                    <a:pt x="11974576" y="38061"/>
                  </a:lnTo>
                  <a:lnTo>
                    <a:pt x="11985219" y="41084"/>
                  </a:lnTo>
                  <a:lnTo>
                    <a:pt x="11993537" y="49669"/>
                  </a:lnTo>
                  <a:lnTo>
                    <a:pt x="11998960" y="63119"/>
                  </a:lnTo>
                  <a:lnTo>
                    <a:pt x="12000890" y="80733"/>
                  </a:lnTo>
                  <a:lnTo>
                    <a:pt x="12000890" y="37515"/>
                  </a:lnTo>
                  <a:lnTo>
                    <a:pt x="11990857" y="28676"/>
                  </a:lnTo>
                  <a:lnTo>
                    <a:pt x="11974576" y="24726"/>
                  </a:lnTo>
                  <a:lnTo>
                    <a:pt x="11958295" y="28676"/>
                  </a:lnTo>
                  <a:lnTo>
                    <a:pt x="11945531" y="39928"/>
                  </a:lnTo>
                  <a:lnTo>
                    <a:pt x="11937200" y="57581"/>
                  </a:lnTo>
                  <a:lnTo>
                    <a:pt x="11934215" y="80733"/>
                  </a:lnTo>
                  <a:lnTo>
                    <a:pt x="11937200" y="104000"/>
                  </a:lnTo>
                  <a:lnTo>
                    <a:pt x="11945531" y="121704"/>
                  </a:lnTo>
                  <a:lnTo>
                    <a:pt x="11958295" y="132969"/>
                  </a:lnTo>
                  <a:lnTo>
                    <a:pt x="11974576" y="136918"/>
                  </a:lnTo>
                  <a:lnTo>
                    <a:pt x="11990857" y="132969"/>
                  </a:lnTo>
                  <a:lnTo>
                    <a:pt x="12001081" y="123939"/>
                  </a:lnTo>
                  <a:lnTo>
                    <a:pt x="12003634" y="121704"/>
                  </a:lnTo>
                  <a:lnTo>
                    <a:pt x="12011965" y="104000"/>
                  </a:lnTo>
                  <a:lnTo>
                    <a:pt x="12014937" y="80733"/>
                  </a:lnTo>
                  <a:close/>
                </a:path>
                <a:path w="12241530" h="236855">
                  <a:moveTo>
                    <a:pt x="12081789" y="76644"/>
                  </a:moveTo>
                  <a:lnTo>
                    <a:pt x="12055475" y="76644"/>
                  </a:lnTo>
                  <a:lnTo>
                    <a:pt x="12055475" y="12458"/>
                  </a:lnTo>
                  <a:lnTo>
                    <a:pt x="12040540" y="12458"/>
                  </a:lnTo>
                  <a:lnTo>
                    <a:pt x="12040540" y="173189"/>
                  </a:lnTo>
                  <a:lnTo>
                    <a:pt x="12055475" y="173189"/>
                  </a:lnTo>
                  <a:lnTo>
                    <a:pt x="12055475" y="89090"/>
                  </a:lnTo>
                  <a:lnTo>
                    <a:pt x="12081789" y="89090"/>
                  </a:lnTo>
                  <a:lnTo>
                    <a:pt x="12081789" y="76644"/>
                  </a:lnTo>
                  <a:close/>
                </a:path>
                <a:path w="12241530" h="236855">
                  <a:moveTo>
                    <a:pt x="12224550" y="44284"/>
                  </a:moveTo>
                  <a:lnTo>
                    <a:pt x="12220613" y="31800"/>
                  </a:lnTo>
                  <a:lnTo>
                    <a:pt x="12213755" y="26149"/>
                  </a:lnTo>
                  <a:lnTo>
                    <a:pt x="12209437" y="22606"/>
                  </a:lnTo>
                  <a:lnTo>
                    <a:pt x="12209437" y="44284"/>
                  </a:lnTo>
                  <a:lnTo>
                    <a:pt x="12206567" y="51930"/>
                  </a:lnTo>
                  <a:lnTo>
                    <a:pt x="12198325" y="57619"/>
                  </a:lnTo>
                  <a:lnTo>
                    <a:pt x="12185282" y="61188"/>
                  </a:lnTo>
                  <a:lnTo>
                    <a:pt x="12168010" y="62420"/>
                  </a:lnTo>
                  <a:lnTo>
                    <a:pt x="12150662" y="61188"/>
                  </a:lnTo>
                  <a:lnTo>
                    <a:pt x="12137631" y="57619"/>
                  </a:lnTo>
                  <a:lnTo>
                    <a:pt x="12129427" y="51930"/>
                  </a:lnTo>
                  <a:lnTo>
                    <a:pt x="12126582" y="44284"/>
                  </a:lnTo>
                  <a:lnTo>
                    <a:pt x="12129427" y="36576"/>
                  </a:lnTo>
                  <a:lnTo>
                    <a:pt x="12137631" y="30886"/>
                  </a:lnTo>
                  <a:lnTo>
                    <a:pt x="12150662" y="27368"/>
                  </a:lnTo>
                  <a:lnTo>
                    <a:pt x="12168010" y="26149"/>
                  </a:lnTo>
                  <a:lnTo>
                    <a:pt x="12185282" y="27368"/>
                  </a:lnTo>
                  <a:lnTo>
                    <a:pt x="12198325" y="30886"/>
                  </a:lnTo>
                  <a:lnTo>
                    <a:pt x="12206567" y="36576"/>
                  </a:lnTo>
                  <a:lnTo>
                    <a:pt x="12209437" y="44284"/>
                  </a:lnTo>
                  <a:lnTo>
                    <a:pt x="12209437" y="22606"/>
                  </a:lnTo>
                  <a:lnTo>
                    <a:pt x="12191543" y="16764"/>
                  </a:lnTo>
                  <a:lnTo>
                    <a:pt x="12168010" y="14770"/>
                  </a:lnTo>
                  <a:lnTo>
                    <a:pt x="12144400" y="16764"/>
                  </a:lnTo>
                  <a:lnTo>
                    <a:pt x="12126608" y="22529"/>
                  </a:lnTo>
                  <a:lnTo>
                    <a:pt x="12115381" y="31800"/>
                  </a:lnTo>
                  <a:lnTo>
                    <a:pt x="12111469" y="44284"/>
                  </a:lnTo>
                  <a:lnTo>
                    <a:pt x="12115381" y="56781"/>
                  </a:lnTo>
                  <a:lnTo>
                    <a:pt x="12126608" y="66052"/>
                  </a:lnTo>
                  <a:lnTo>
                    <a:pt x="12144400" y="71818"/>
                  </a:lnTo>
                  <a:lnTo>
                    <a:pt x="12168010" y="73799"/>
                  </a:lnTo>
                  <a:lnTo>
                    <a:pt x="12191543" y="71818"/>
                  </a:lnTo>
                  <a:lnTo>
                    <a:pt x="12209348" y="66052"/>
                  </a:lnTo>
                  <a:lnTo>
                    <a:pt x="12213755" y="62420"/>
                  </a:lnTo>
                  <a:lnTo>
                    <a:pt x="12220613" y="56781"/>
                  </a:lnTo>
                  <a:lnTo>
                    <a:pt x="12224550" y="44284"/>
                  </a:lnTo>
                  <a:close/>
                </a:path>
                <a:path w="12241530" h="236855">
                  <a:moveTo>
                    <a:pt x="12229529" y="161277"/>
                  </a:moveTo>
                  <a:lnTo>
                    <a:pt x="12208751" y="157365"/>
                  </a:lnTo>
                  <a:lnTo>
                    <a:pt x="12191479" y="150190"/>
                  </a:lnTo>
                  <a:lnTo>
                    <a:pt x="12179681" y="140258"/>
                  </a:lnTo>
                  <a:lnTo>
                    <a:pt x="12175300" y="128028"/>
                  </a:lnTo>
                  <a:lnTo>
                    <a:pt x="12175300" y="123050"/>
                  </a:lnTo>
                  <a:lnTo>
                    <a:pt x="12172810" y="123050"/>
                  </a:lnTo>
                  <a:lnTo>
                    <a:pt x="12162676" y="123050"/>
                  </a:lnTo>
                  <a:lnTo>
                    <a:pt x="12160187" y="123050"/>
                  </a:lnTo>
                  <a:lnTo>
                    <a:pt x="12160187" y="128028"/>
                  </a:lnTo>
                  <a:lnTo>
                    <a:pt x="12155792" y="140004"/>
                  </a:lnTo>
                  <a:lnTo>
                    <a:pt x="12143943" y="149923"/>
                  </a:lnTo>
                  <a:lnTo>
                    <a:pt x="12126659" y="157213"/>
                  </a:lnTo>
                  <a:lnTo>
                    <a:pt x="12105958" y="161277"/>
                  </a:lnTo>
                  <a:lnTo>
                    <a:pt x="12110758" y="172656"/>
                  </a:lnTo>
                  <a:lnTo>
                    <a:pt x="12134634" y="167487"/>
                  </a:lnTo>
                  <a:lnTo>
                    <a:pt x="12154383" y="158076"/>
                  </a:lnTo>
                  <a:lnTo>
                    <a:pt x="12167616" y="145034"/>
                  </a:lnTo>
                  <a:lnTo>
                    <a:pt x="12167603" y="144818"/>
                  </a:lnTo>
                  <a:lnTo>
                    <a:pt x="12167654" y="144983"/>
                  </a:lnTo>
                  <a:lnTo>
                    <a:pt x="12181167" y="158280"/>
                  </a:lnTo>
                  <a:lnTo>
                    <a:pt x="12200928" y="167563"/>
                  </a:lnTo>
                  <a:lnTo>
                    <a:pt x="12224728" y="172656"/>
                  </a:lnTo>
                  <a:lnTo>
                    <a:pt x="12229529" y="161277"/>
                  </a:lnTo>
                  <a:close/>
                </a:path>
                <a:path w="12241530" h="236855">
                  <a:moveTo>
                    <a:pt x="12241086" y="85890"/>
                  </a:moveTo>
                  <a:lnTo>
                    <a:pt x="12095290" y="85890"/>
                  </a:lnTo>
                  <a:lnTo>
                    <a:pt x="12095290" y="97980"/>
                  </a:lnTo>
                  <a:lnTo>
                    <a:pt x="12160542" y="97980"/>
                  </a:lnTo>
                  <a:lnTo>
                    <a:pt x="12160542" y="115582"/>
                  </a:lnTo>
                  <a:lnTo>
                    <a:pt x="12174944" y="115582"/>
                  </a:lnTo>
                  <a:lnTo>
                    <a:pt x="12174944" y="97980"/>
                  </a:lnTo>
                  <a:lnTo>
                    <a:pt x="12241086" y="97980"/>
                  </a:lnTo>
                  <a:lnTo>
                    <a:pt x="12241086" y="91046"/>
                  </a:lnTo>
                  <a:lnTo>
                    <a:pt x="12241086" y="8589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3429000" y="1866937"/>
              <a:ext cx="6807200" cy="431800"/>
            </a:xfrm>
            <a:custGeom>
              <a:avLst/>
              <a:gdLst/>
              <a:ahLst/>
              <a:cxnLst/>
              <a:rect l="l" t="t" r="r" b="b"/>
              <a:pathLst>
                <a:path w="6807200" h="431800">
                  <a:moveTo>
                    <a:pt x="6718300" y="0"/>
                  </a:moveTo>
                  <a:lnTo>
                    <a:pt x="88900" y="0"/>
                  </a:ln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5" y="424813"/>
                  </a:lnTo>
                  <a:lnTo>
                    <a:pt x="88899" y="431800"/>
                  </a:lnTo>
                  <a:lnTo>
                    <a:pt x="6718300" y="431800"/>
                  </a:lnTo>
                  <a:lnTo>
                    <a:pt x="6752903" y="424813"/>
                  </a:lnTo>
                  <a:lnTo>
                    <a:pt x="6781161" y="405761"/>
                  </a:lnTo>
                  <a:lnTo>
                    <a:pt x="6800213" y="377503"/>
                  </a:lnTo>
                  <a:lnTo>
                    <a:pt x="6807200" y="342900"/>
                  </a:lnTo>
                  <a:lnTo>
                    <a:pt x="6807200" y="88900"/>
                  </a:lnTo>
                  <a:lnTo>
                    <a:pt x="6800213" y="54296"/>
                  </a:lnTo>
                  <a:lnTo>
                    <a:pt x="6781161" y="26038"/>
                  </a:lnTo>
                  <a:lnTo>
                    <a:pt x="6752904" y="6986"/>
                  </a:lnTo>
                  <a:lnTo>
                    <a:pt x="6718300" y="0"/>
                  </a:lnTo>
                  <a:close/>
                </a:path>
              </a:pathLst>
            </a:custGeom>
            <a:solidFill>
              <a:srgbClr val="FFFEF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3429000" y="1866937"/>
              <a:ext cx="6807200" cy="431800"/>
            </a:xfrm>
            <a:custGeom>
              <a:avLst/>
              <a:gdLst/>
              <a:ahLst/>
              <a:cxnLst/>
              <a:rect l="l" t="t" r="r" b="b"/>
              <a:pathLst>
                <a:path w="6807200" h="431800">
                  <a:moveTo>
                    <a:pt x="6718300" y="419100"/>
                  </a:moveTo>
                  <a:lnTo>
                    <a:pt x="88899" y="419100"/>
                  </a:lnTo>
                  <a:lnTo>
                    <a:pt x="88900" y="431800"/>
                  </a:lnTo>
                  <a:lnTo>
                    <a:pt x="6718300" y="431800"/>
                  </a:lnTo>
                  <a:lnTo>
                    <a:pt x="6718300" y="419100"/>
                  </a:lnTo>
                  <a:close/>
                </a:path>
                <a:path w="6807200" h="431800">
                  <a:moveTo>
                    <a:pt x="6807199" y="342900"/>
                  </a:moveTo>
                  <a:lnTo>
                    <a:pt x="6794500" y="342900"/>
                  </a:lnTo>
                  <a:lnTo>
                    <a:pt x="6788511" y="372560"/>
                  </a:lnTo>
                  <a:lnTo>
                    <a:pt x="6772181" y="396781"/>
                  </a:lnTo>
                  <a:lnTo>
                    <a:pt x="6747960" y="413111"/>
                  </a:lnTo>
                  <a:lnTo>
                    <a:pt x="6718300" y="419100"/>
                  </a:lnTo>
                  <a:lnTo>
                    <a:pt x="6718300" y="431800"/>
                  </a:lnTo>
                  <a:lnTo>
                    <a:pt x="6752903" y="424813"/>
                  </a:lnTo>
                  <a:lnTo>
                    <a:pt x="6781161" y="405761"/>
                  </a:lnTo>
                  <a:lnTo>
                    <a:pt x="6800213" y="377503"/>
                  </a:lnTo>
                  <a:lnTo>
                    <a:pt x="6807199" y="342900"/>
                  </a:lnTo>
                  <a:close/>
                </a:path>
                <a:path w="68072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799"/>
                  </a:lnTo>
                  <a:lnTo>
                    <a:pt x="88899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6807200" h="431800">
                  <a:moveTo>
                    <a:pt x="6718300" y="0"/>
                  </a:moveTo>
                  <a:lnTo>
                    <a:pt x="6718300" y="12700"/>
                  </a:lnTo>
                  <a:lnTo>
                    <a:pt x="6747960" y="18688"/>
                  </a:lnTo>
                  <a:lnTo>
                    <a:pt x="6772181" y="35018"/>
                  </a:lnTo>
                  <a:lnTo>
                    <a:pt x="6788511" y="59239"/>
                  </a:lnTo>
                  <a:lnTo>
                    <a:pt x="6794499" y="88900"/>
                  </a:lnTo>
                  <a:lnTo>
                    <a:pt x="6794500" y="342900"/>
                  </a:lnTo>
                  <a:lnTo>
                    <a:pt x="6807200" y="342900"/>
                  </a:lnTo>
                  <a:lnTo>
                    <a:pt x="6807199" y="88900"/>
                  </a:lnTo>
                  <a:lnTo>
                    <a:pt x="6800213" y="54296"/>
                  </a:lnTo>
                  <a:lnTo>
                    <a:pt x="6781161" y="26038"/>
                  </a:lnTo>
                  <a:lnTo>
                    <a:pt x="6752904" y="6986"/>
                  </a:lnTo>
                  <a:lnTo>
                    <a:pt x="6718300" y="0"/>
                  </a:lnTo>
                  <a:close/>
                </a:path>
                <a:path w="6807200" h="431800">
                  <a:moveTo>
                    <a:pt x="67183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6718300" y="12700"/>
                  </a:lnTo>
                  <a:lnTo>
                    <a:pt x="67183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10426700" y="1854237"/>
              <a:ext cx="876300" cy="457200"/>
            </a:xfrm>
            <a:custGeom>
              <a:avLst/>
              <a:gdLst/>
              <a:ahLst/>
              <a:cxnLst/>
              <a:rect l="l" t="t" r="r" b="b"/>
              <a:pathLst>
                <a:path w="876300" h="457200">
                  <a:moveTo>
                    <a:pt x="825500" y="0"/>
                  </a:moveTo>
                  <a:lnTo>
                    <a:pt x="50800" y="0"/>
                  </a:lnTo>
                  <a:lnTo>
                    <a:pt x="31026" y="3992"/>
                  </a:lnTo>
                  <a:lnTo>
                    <a:pt x="14878" y="14878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1"/>
                  </a:lnTo>
                  <a:lnTo>
                    <a:pt x="31026" y="453207"/>
                  </a:lnTo>
                  <a:lnTo>
                    <a:pt x="50799" y="457200"/>
                  </a:lnTo>
                  <a:lnTo>
                    <a:pt x="825500" y="457200"/>
                  </a:lnTo>
                  <a:lnTo>
                    <a:pt x="845273" y="453207"/>
                  </a:lnTo>
                  <a:lnTo>
                    <a:pt x="861421" y="442321"/>
                  </a:lnTo>
                  <a:lnTo>
                    <a:pt x="872307" y="426173"/>
                  </a:lnTo>
                  <a:lnTo>
                    <a:pt x="876300" y="406400"/>
                  </a:lnTo>
                  <a:lnTo>
                    <a:pt x="876300" y="50800"/>
                  </a:lnTo>
                  <a:lnTo>
                    <a:pt x="872307" y="31026"/>
                  </a:lnTo>
                  <a:lnTo>
                    <a:pt x="861421" y="14878"/>
                  </a:lnTo>
                  <a:lnTo>
                    <a:pt x="845273" y="3992"/>
                  </a:lnTo>
                  <a:lnTo>
                    <a:pt x="825500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10426700" y="1854237"/>
              <a:ext cx="876300" cy="457200"/>
            </a:xfrm>
            <a:custGeom>
              <a:avLst/>
              <a:gdLst/>
              <a:ahLst/>
              <a:cxnLst/>
              <a:rect l="l" t="t" r="r" b="b"/>
              <a:pathLst>
                <a:path w="876300" h="457200">
                  <a:moveTo>
                    <a:pt x="825500" y="444500"/>
                  </a:moveTo>
                  <a:lnTo>
                    <a:pt x="50799" y="444500"/>
                  </a:lnTo>
                  <a:lnTo>
                    <a:pt x="50800" y="457200"/>
                  </a:lnTo>
                  <a:lnTo>
                    <a:pt x="825500" y="457200"/>
                  </a:lnTo>
                  <a:lnTo>
                    <a:pt x="825500" y="444500"/>
                  </a:lnTo>
                  <a:close/>
                </a:path>
                <a:path w="876300" h="457200">
                  <a:moveTo>
                    <a:pt x="876299" y="406400"/>
                  </a:moveTo>
                  <a:lnTo>
                    <a:pt x="863600" y="406400"/>
                  </a:lnTo>
                  <a:lnTo>
                    <a:pt x="860605" y="421230"/>
                  </a:lnTo>
                  <a:lnTo>
                    <a:pt x="852440" y="433340"/>
                  </a:lnTo>
                  <a:lnTo>
                    <a:pt x="840330" y="441505"/>
                  </a:lnTo>
                  <a:lnTo>
                    <a:pt x="825500" y="444500"/>
                  </a:lnTo>
                  <a:lnTo>
                    <a:pt x="825500" y="457200"/>
                  </a:lnTo>
                  <a:lnTo>
                    <a:pt x="845273" y="453207"/>
                  </a:lnTo>
                  <a:lnTo>
                    <a:pt x="861420" y="442320"/>
                  </a:lnTo>
                  <a:lnTo>
                    <a:pt x="872307" y="426173"/>
                  </a:lnTo>
                  <a:lnTo>
                    <a:pt x="876299" y="406400"/>
                  </a:lnTo>
                  <a:close/>
                </a:path>
                <a:path w="876300" h="457200">
                  <a:moveTo>
                    <a:pt x="50800" y="0"/>
                  </a:moveTo>
                  <a:lnTo>
                    <a:pt x="31026" y="3992"/>
                  </a:lnTo>
                  <a:lnTo>
                    <a:pt x="14878" y="14879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0"/>
                  </a:lnTo>
                  <a:lnTo>
                    <a:pt x="31026" y="453207"/>
                  </a:lnTo>
                  <a:lnTo>
                    <a:pt x="50799" y="457199"/>
                  </a:lnTo>
                  <a:lnTo>
                    <a:pt x="50799" y="444500"/>
                  </a:lnTo>
                  <a:lnTo>
                    <a:pt x="35969" y="441505"/>
                  </a:lnTo>
                  <a:lnTo>
                    <a:pt x="23859" y="433340"/>
                  </a:lnTo>
                  <a:lnTo>
                    <a:pt x="15694" y="421230"/>
                  </a:lnTo>
                  <a:lnTo>
                    <a:pt x="12700" y="406400"/>
                  </a:lnTo>
                  <a:lnTo>
                    <a:pt x="12700" y="50800"/>
                  </a:lnTo>
                  <a:lnTo>
                    <a:pt x="15694" y="35969"/>
                  </a:lnTo>
                  <a:lnTo>
                    <a:pt x="23859" y="23859"/>
                  </a:lnTo>
                  <a:lnTo>
                    <a:pt x="35969" y="15694"/>
                  </a:lnTo>
                  <a:lnTo>
                    <a:pt x="50800" y="12700"/>
                  </a:lnTo>
                  <a:lnTo>
                    <a:pt x="50800" y="0"/>
                  </a:lnTo>
                  <a:close/>
                </a:path>
                <a:path w="876300" h="457200">
                  <a:moveTo>
                    <a:pt x="825500" y="0"/>
                  </a:moveTo>
                  <a:lnTo>
                    <a:pt x="825500" y="12700"/>
                  </a:lnTo>
                  <a:lnTo>
                    <a:pt x="840330" y="15694"/>
                  </a:lnTo>
                  <a:lnTo>
                    <a:pt x="852440" y="23859"/>
                  </a:lnTo>
                  <a:lnTo>
                    <a:pt x="860605" y="35969"/>
                  </a:lnTo>
                  <a:lnTo>
                    <a:pt x="863599" y="50800"/>
                  </a:lnTo>
                  <a:lnTo>
                    <a:pt x="863600" y="406400"/>
                  </a:lnTo>
                  <a:lnTo>
                    <a:pt x="876300" y="406400"/>
                  </a:lnTo>
                  <a:lnTo>
                    <a:pt x="876299" y="50800"/>
                  </a:lnTo>
                  <a:lnTo>
                    <a:pt x="872307" y="31026"/>
                  </a:lnTo>
                  <a:lnTo>
                    <a:pt x="861420" y="14879"/>
                  </a:lnTo>
                  <a:lnTo>
                    <a:pt x="845273" y="3992"/>
                  </a:lnTo>
                  <a:lnTo>
                    <a:pt x="825500" y="0"/>
                  </a:lnTo>
                  <a:close/>
                </a:path>
                <a:path w="876300" h="457200">
                  <a:moveTo>
                    <a:pt x="825500" y="0"/>
                  </a:moveTo>
                  <a:lnTo>
                    <a:pt x="50800" y="0"/>
                  </a:lnTo>
                  <a:lnTo>
                    <a:pt x="50800" y="12700"/>
                  </a:lnTo>
                  <a:lnTo>
                    <a:pt x="825500" y="12700"/>
                  </a:lnTo>
                  <a:lnTo>
                    <a:pt x="8255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0705388" y="1991193"/>
              <a:ext cx="340360" cy="184150"/>
            </a:xfrm>
            <a:custGeom>
              <a:avLst/>
              <a:gdLst/>
              <a:ahLst/>
              <a:cxnLst/>
              <a:rect l="l" t="t" r="r" b="b"/>
              <a:pathLst>
                <a:path w="340359" h="184150">
                  <a:moveTo>
                    <a:pt x="85953" y="11785"/>
                  </a:moveTo>
                  <a:lnTo>
                    <a:pt x="74574" y="11785"/>
                  </a:lnTo>
                  <a:lnTo>
                    <a:pt x="74574" y="18897"/>
                  </a:lnTo>
                  <a:lnTo>
                    <a:pt x="69465" y="42999"/>
                  </a:lnTo>
                  <a:lnTo>
                    <a:pt x="54737" y="63728"/>
                  </a:lnTo>
                  <a:lnTo>
                    <a:pt x="31283" y="80533"/>
                  </a:lnTo>
                  <a:lnTo>
                    <a:pt x="0" y="92862"/>
                  </a:lnTo>
                  <a:lnTo>
                    <a:pt x="6908" y="106070"/>
                  </a:lnTo>
                  <a:lnTo>
                    <a:pt x="42532" y="91595"/>
                  </a:lnTo>
                  <a:lnTo>
                    <a:pt x="69392" y="70739"/>
                  </a:lnTo>
                  <a:lnTo>
                    <a:pt x="86347" y="43976"/>
                  </a:lnTo>
                  <a:lnTo>
                    <a:pt x="89755" y="25400"/>
                  </a:lnTo>
                  <a:lnTo>
                    <a:pt x="85953" y="25400"/>
                  </a:lnTo>
                  <a:lnTo>
                    <a:pt x="85953" y="11785"/>
                  </a:lnTo>
                  <a:close/>
                </a:path>
                <a:path w="340359" h="184150">
                  <a:moveTo>
                    <a:pt x="74574" y="11785"/>
                  </a:moveTo>
                  <a:lnTo>
                    <a:pt x="9550" y="11785"/>
                  </a:lnTo>
                  <a:lnTo>
                    <a:pt x="9550" y="25400"/>
                  </a:lnTo>
                  <a:lnTo>
                    <a:pt x="73196" y="25400"/>
                  </a:lnTo>
                  <a:lnTo>
                    <a:pt x="74574" y="18897"/>
                  </a:lnTo>
                  <a:lnTo>
                    <a:pt x="74574" y="11785"/>
                  </a:lnTo>
                  <a:close/>
                </a:path>
                <a:path w="340359" h="184150">
                  <a:moveTo>
                    <a:pt x="92252" y="11785"/>
                  </a:moveTo>
                  <a:lnTo>
                    <a:pt x="85953" y="11785"/>
                  </a:lnTo>
                  <a:lnTo>
                    <a:pt x="85953" y="25400"/>
                  </a:lnTo>
                  <a:lnTo>
                    <a:pt x="89755" y="25400"/>
                  </a:lnTo>
                  <a:lnTo>
                    <a:pt x="92252" y="11785"/>
                  </a:lnTo>
                  <a:close/>
                </a:path>
                <a:path w="340359" h="184150">
                  <a:moveTo>
                    <a:pt x="149148" y="0"/>
                  </a:moveTo>
                  <a:lnTo>
                    <a:pt x="132283" y="0"/>
                  </a:lnTo>
                  <a:lnTo>
                    <a:pt x="132283" y="104851"/>
                  </a:lnTo>
                  <a:lnTo>
                    <a:pt x="149148" y="104851"/>
                  </a:lnTo>
                  <a:lnTo>
                    <a:pt x="149148" y="61163"/>
                  </a:lnTo>
                  <a:lnTo>
                    <a:pt x="135534" y="61163"/>
                  </a:lnTo>
                  <a:lnTo>
                    <a:pt x="135534" y="47142"/>
                  </a:lnTo>
                  <a:lnTo>
                    <a:pt x="149148" y="47142"/>
                  </a:lnTo>
                  <a:lnTo>
                    <a:pt x="149148" y="0"/>
                  </a:lnTo>
                  <a:close/>
                </a:path>
                <a:path w="340359" h="184150">
                  <a:moveTo>
                    <a:pt x="132283" y="47142"/>
                  </a:moveTo>
                  <a:lnTo>
                    <a:pt x="92456" y="47142"/>
                  </a:lnTo>
                  <a:lnTo>
                    <a:pt x="92456" y="61163"/>
                  </a:lnTo>
                  <a:lnTo>
                    <a:pt x="132283" y="61163"/>
                  </a:lnTo>
                  <a:lnTo>
                    <a:pt x="132283" y="47142"/>
                  </a:lnTo>
                  <a:close/>
                </a:path>
                <a:path w="340359" h="184150">
                  <a:moveTo>
                    <a:pt x="149148" y="47142"/>
                  </a:moveTo>
                  <a:lnTo>
                    <a:pt x="135534" y="47142"/>
                  </a:lnTo>
                  <a:lnTo>
                    <a:pt x="135534" y="61163"/>
                  </a:lnTo>
                  <a:lnTo>
                    <a:pt x="149148" y="61163"/>
                  </a:lnTo>
                  <a:lnTo>
                    <a:pt x="149148" y="47142"/>
                  </a:lnTo>
                  <a:close/>
                </a:path>
                <a:path w="340359" h="184150">
                  <a:moveTo>
                    <a:pt x="149148" y="112572"/>
                  </a:moveTo>
                  <a:lnTo>
                    <a:pt x="30683" y="112572"/>
                  </a:lnTo>
                  <a:lnTo>
                    <a:pt x="30683" y="181254"/>
                  </a:lnTo>
                  <a:lnTo>
                    <a:pt x="149148" y="181254"/>
                  </a:lnTo>
                  <a:lnTo>
                    <a:pt x="149148" y="167436"/>
                  </a:lnTo>
                  <a:lnTo>
                    <a:pt x="47345" y="167436"/>
                  </a:lnTo>
                  <a:lnTo>
                    <a:pt x="47345" y="126187"/>
                  </a:lnTo>
                  <a:lnTo>
                    <a:pt x="149148" y="126187"/>
                  </a:lnTo>
                  <a:lnTo>
                    <a:pt x="149148" y="112572"/>
                  </a:lnTo>
                  <a:close/>
                </a:path>
                <a:path w="340359" h="184150">
                  <a:moveTo>
                    <a:pt x="149148" y="126187"/>
                  </a:moveTo>
                  <a:lnTo>
                    <a:pt x="132689" y="126187"/>
                  </a:lnTo>
                  <a:lnTo>
                    <a:pt x="132689" y="167436"/>
                  </a:lnTo>
                  <a:lnTo>
                    <a:pt x="149148" y="167436"/>
                  </a:lnTo>
                  <a:lnTo>
                    <a:pt x="149148" y="126187"/>
                  </a:lnTo>
                  <a:close/>
                </a:path>
                <a:path w="340359" h="184150">
                  <a:moveTo>
                    <a:pt x="226145" y="10972"/>
                  </a:moveTo>
                  <a:lnTo>
                    <a:pt x="223504" y="10972"/>
                  </a:lnTo>
                  <a:lnTo>
                    <a:pt x="223504" y="35560"/>
                  </a:lnTo>
                  <a:lnTo>
                    <a:pt x="220875" y="51606"/>
                  </a:lnTo>
                  <a:lnTo>
                    <a:pt x="213293" y="67310"/>
                  </a:lnTo>
                  <a:lnTo>
                    <a:pt x="201215" y="81108"/>
                  </a:lnTo>
                  <a:lnTo>
                    <a:pt x="185099" y="91440"/>
                  </a:lnTo>
                  <a:lnTo>
                    <a:pt x="194243" y="104648"/>
                  </a:lnTo>
                  <a:lnTo>
                    <a:pt x="212312" y="92509"/>
                  </a:lnTo>
                  <a:lnTo>
                    <a:pt x="225713" y="75819"/>
                  </a:lnTo>
                  <a:lnTo>
                    <a:pt x="231669" y="61850"/>
                  </a:lnTo>
                  <a:lnTo>
                    <a:pt x="228911" y="55626"/>
                  </a:lnTo>
                  <a:lnTo>
                    <a:pt x="226145" y="35560"/>
                  </a:lnTo>
                  <a:lnTo>
                    <a:pt x="226145" y="10972"/>
                  </a:lnTo>
                  <a:close/>
                </a:path>
                <a:path w="340359" h="184150">
                  <a:moveTo>
                    <a:pt x="239556" y="10972"/>
                  </a:moveTo>
                  <a:lnTo>
                    <a:pt x="236915" y="10972"/>
                  </a:lnTo>
                  <a:lnTo>
                    <a:pt x="236915" y="35560"/>
                  </a:lnTo>
                  <a:lnTo>
                    <a:pt x="234048" y="56270"/>
                  </a:lnTo>
                  <a:lnTo>
                    <a:pt x="231669" y="61850"/>
                  </a:lnTo>
                  <a:lnTo>
                    <a:pt x="236991" y="73863"/>
                  </a:lnTo>
                  <a:lnTo>
                    <a:pt x="250063" y="89052"/>
                  </a:lnTo>
                  <a:lnTo>
                    <a:pt x="267801" y="99974"/>
                  </a:lnTo>
                  <a:lnTo>
                    <a:pt x="276742" y="86969"/>
                  </a:lnTo>
                  <a:lnTo>
                    <a:pt x="260988" y="77851"/>
                  </a:lnTo>
                  <a:lnTo>
                    <a:pt x="249310" y="65532"/>
                  </a:lnTo>
                  <a:lnTo>
                    <a:pt x="242052" y="51079"/>
                  </a:lnTo>
                  <a:lnTo>
                    <a:pt x="239556" y="35560"/>
                  </a:lnTo>
                  <a:lnTo>
                    <a:pt x="239556" y="10972"/>
                  </a:lnTo>
                  <a:close/>
                </a:path>
                <a:path w="340359" h="184150">
                  <a:moveTo>
                    <a:pt x="236915" y="10972"/>
                  </a:moveTo>
                  <a:lnTo>
                    <a:pt x="226145" y="10972"/>
                  </a:lnTo>
                  <a:lnTo>
                    <a:pt x="226145" y="35560"/>
                  </a:lnTo>
                  <a:lnTo>
                    <a:pt x="228911" y="55626"/>
                  </a:lnTo>
                  <a:lnTo>
                    <a:pt x="231669" y="61850"/>
                  </a:lnTo>
                  <a:lnTo>
                    <a:pt x="234048" y="56270"/>
                  </a:lnTo>
                  <a:lnTo>
                    <a:pt x="236915" y="35560"/>
                  </a:lnTo>
                  <a:lnTo>
                    <a:pt x="236915" y="10972"/>
                  </a:lnTo>
                  <a:close/>
                </a:path>
                <a:path w="340359" h="184150">
                  <a:moveTo>
                    <a:pt x="339734" y="203"/>
                  </a:moveTo>
                  <a:lnTo>
                    <a:pt x="323681" y="203"/>
                  </a:lnTo>
                  <a:lnTo>
                    <a:pt x="323681" y="111150"/>
                  </a:lnTo>
                  <a:lnTo>
                    <a:pt x="339734" y="111150"/>
                  </a:lnTo>
                  <a:lnTo>
                    <a:pt x="339734" y="61772"/>
                  </a:lnTo>
                  <a:lnTo>
                    <a:pt x="328761" y="61772"/>
                  </a:lnTo>
                  <a:lnTo>
                    <a:pt x="328761" y="47752"/>
                  </a:lnTo>
                  <a:lnTo>
                    <a:pt x="339734" y="47752"/>
                  </a:lnTo>
                  <a:lnTo>
                    <a:pt x="339734" y="203"/>
                  </a:lnTo>
                  <a:close/>
                </a:path>
                <a:path w="340359" h="184150">
                  <a:moveTo>
                    <a:pt x="300313" y="3251"/>
                  </a:moveTo>
                  <a:lnTo>
                    <a:pt x="284260" y="3251"/>
                  </a:lnTo>
                  <a:lnTo>
                    <a:pt x="284260" y="110134"/>
                  </a:lnTo>
                  <a:lnTo>
                    <a:pt x="300313" y="110134"/>
                  </a:lnTo>
                  <a:lnTo>
                    <a:pt x="300313" y="61772"/>
                  </a:lnTo>
                  <a:lnTo>
                    <a:pt x="294014" y="61772"/>
                  </a:lnTo>
                  <a:lnTo>
                    <a:pt x="294014" y="47752"/>
                  </a:lnTo>
                  <a:lnTo>
                    <a:pt x="300313" y="47752"/>
                  </a:lnTo>
                  <a:lnTo>
                    <a:pt x="300313" y="3251"/>
                  </a:lnTo>
                  <a:close/>
                </a:path>
                <a:path w="340359" h="184150">
                  <a:moveTo>
                    <a:pt x="300313" y="47752"/>
                  </a:moveTo>
                  <a:lnTo>
                    <a:pt x="294014" y="47752"/>
                  </a:lnTo>
                  <a:lnTo>
                    <a:pt x="294014" y="61772"/>
                  </a:lnTo>
                  <a:lnTo>
                    <a:pt x="300313" y="61772"/>
                  </a:lnTo>
                  <a:lnTo>
                    <a:pt x="300313" y="47752"/>
                  </a:lnTo>
                  <a:close/>
                </a:path>
                <a:path w="340359" h="184150">
                  <a:moveTo>
                    <a:pt x="323681" y="47752"/>
                  </a:moveTo>
                  <a:lnTo>
                    <a:pt x="300313" y="47752"/>
                  </a:lnTo>
                  <a:lnTo>
                    <a:pt x="300313" y="61772"/>
                  </a:lnTo>
                  <a:lnTo>
                    <a:pt x="323681" y="61772"/>
                  </a:lnTo>
                  <a:lnTo>
                    <a:pt x="323681" y="47752"/>
                  </a:lnTo>
                  <a:close/>
                </a:path>
                <a:path w="340359" h="184150">
                  <a:moveTo>
                    <a:pt x="339734" y="47752"/>
                  </a:moveTo>
                  <a:lnTo>
                    <a:pt x="328761" y="47752"/>
                  </a:lnTo>
                  <a:lnTo>
                    <a:pt x="328761" y="61772"/>
                  </a:lnTo>
                  <a:lnTo>
                    <a:pt x="339734" y="61772"/>
                  </a:lnTo>
                  <a:lnTo>
                    <a:pt x="339734" y="47752"/>
                  </a:lnTo>
                  <a:close/>
                </a:path>
                <a:path w="340359" h="184150">
                  <a:moveTo>
                    <a:pt x="339734" y="121107"/>
                  </a:moveTo>
                  <a:lnTo>
                    <a:pt x="216595" y="121107"/>
                  </a:lnTo>
                  <a:lnTo>
                    <a:pt x="216595" y="134924"/>
                  </a:lnTo>
                  <a:lnTo>
                    <a:pt x="323072" y="134924"/>
                  </a:lnTo>
                  <a:lnTo>
                    <a:pt x="323072" y="183692"/>
                  </a:lnTo>
                  <a:lnTo>
                    <a:pt x="339734" y="183692"/>
                  </a:lnTo>
                  <a:lnTo>
                    <a:pt x="339734" y="12110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660400" y="12573037"/>
              <a:ext cx="13119100" cy="800100"/>
            </a:xfrm>
            <a:custGeom>
              <a:avLst/>
              <a:gdLst/>
              <a:ahLst/>
              <a:cxnLst/>
              <a:rect l="l" t="t" r="r" b="b"/>
              <a:pathLst>
                <a:path w="13119100" h="800100">
                  <a:moveTo>
                    <a:pt x="13119100" y="0"/>
                  </a:moveTo>
                  <a:lnTo>
                    <a:pt x="0" y="0"/>
                  </a:lnTo>
                  <a:lnTo>
                    <a:pt x="0" y="800100"/>
                  </a:lnTo>
                  <a:lnTo>
                    <a:pt x="13119100" y="8001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6931914" y="12855739"/>
              <a:ext cx="958215" cy="235585"/>
            </a:xfrm>
            <a:custGeom>
              <a:avLst/>
              <a:gdLst/>
              <a:ahLst/>
              <a:cxnLst/>
              <a:rect l="l" t="t" r="r" b="b"/>
              <a:pathLst>
                <a:path w="958215" h="235584">
                  <a:moveTo>
                    <a:pt x="96520" y="26162"/>
                  </a:moveTo>
                  <a:lnTo>
                    <a:pt x="86867" y="26162"/>
                  </a:lnTo>
                  <a:lnTo>
                    <a:pt x="86867" y="33020"/>
                  </a:lnTo>
                  <a:lnTo>
                    <a:pt x="82169" y="51196"/>
                  </a:lnTo>
                  <a:lnTo>
                    <a:pt x="67945" y="68135"/>
                  </a:lnTo>
                  <a:lnTo>
                    <a:pt x="44005" y="81740"/>
                  </a:lnTo>
                  <a:lnTo>
                    <a:pt x="10159" y="89916"/>
                  </a:lnTo>
                  <a:lnTo>
                    <a:pt x="22605" y="116332"/>
                  </a:lnTo>
                  <a:lnTo>
                    <a:pt x="62392" y="105707"/>
                  </a:lnTo>
                  <a:lnTo>
                    <a:pt x="91725" y="87153"/>
                  </a:lnTo>
                  <a:lnTo>
                    <a:pt x="106303" y="67230"/>
                  </a:lnTo>
                  <a:lnTo>
                    <a:pt x="102735" y="62360"/>
                  </a:lnTo>
                  <a:lnTo>
                    <a:pt x="96520" y="33020"/>
                  </a:lnTo>
                  <a:lnTo>
                    <a:pt x="96520" y="26162"/>
                  </a:lnTo>
                  <a:close/>
                </a:path>
                <a:path w="958215" h="235584">
                  <a:moveTo>
                    <a:pt x="125729" y="26162"/>
                  </a:moveTo>
                  <a:lnTo>
                    <a:pt x="116078" y="26162"/>
                  </a:lnTo>
                  <a:lnTo>
                    <a:pt x="116078" y="33020"/>
                  </a:lnTo>
                  <a:lnTo>
                    <a:pt x="109866" y="62360"/>
                  </a:lnTo>
                  <a:lnTo>
                    <a:pt x="106303" y="67230"/>
                  </a:lnTo>
                  <a:lnTo>
                    <a:pt x="120904" y="87153"/>
                  </a:lnTo>
                  <a:lnTo>
                    <a:pt x="150312" y="105707"/>
                  </a:lnTo>
                  <a:lnTo>
                    <a:pt x="190245" y="116332"/>
                  </a:lnTo>
                  <a:lnTo>
                    <a:pt x="202438" y="89916"/>
                  </a:lnTo>
                  <a:lnTo>
                    <a:pt x="168592" y="81740"/>
                  </a:lnTo>
                  <a:lnTo>
                    <a:pt x="144653" y="68135"/>
                  </a:lnTo>
                  <a:lnTo>
                    <a:pt x="130429" y="51196"/>
                  </a:lnTo>
                  <a:lnTo>
                    <a:pt x="125729" y="33020"/>
                  </a:lnTo>
                  <a:lnTo>
                    <a:pt x="125729" y="26162"/>
                  </a:lnTo>
                  <a:close/>
                </a:path>
                <a:path w="958215" h="235584">
                  <a:moveTo>
                    <a:pt x="116078" y="26162"/>
                  </a:moveTo>
                  <a:lnTo>
                    <a:pt x="96520" y="26162"/>
                  </a:lnTo>
                  <a:lnTo>
                    <a:pt x="96520" y="33020"/>
                  </a:lnTo>
                  <a:lnTo>
                    <a:pt x="102735" y="62360"/>
                  </a:lnTo>
                  <a:lnTo>
                    <a:pt x="106303" y="67230"/>
                  </a:lnTo>
                  <a:lnTo>
                    <a:pt x="109866" y="62360"/>
                  </a:lnTo>
                  <a:lnTo>
                    <a:pt x="116078" y="33020"/>
                  </a:lnTo>
                  <a:lnTo>
                    <a:pt x="116078" y="26162"/>
                  </a:lnTo>
                  <a:close/>
                </a:path>
                <a:path w="958215" h="235584">
                  <a:moveTo>
                    <a:pt x="193294" y="11938"/>
                  </a:moveTo>
                  <a:lnTo>
                    <a:pt x="18795" y="11938"/>
                  </a:lnTo>
                  <a:lnTo>
                    <a:pt x="18795" y="38607"/>
                  </a:lnTo>
                  <a:lnTo>
                    <a:pt x="85423" y="38607"/>
                  </a:lnTo>
                  <a:lnTo>
                    <a:pt x="86867" y="33020"/>
                  </a:lnTo>
                  <a:lnTo>
                    <a:pt x="86867" y="26162"/>
                  </a:lnTo>
                  <a:lnTo>
                    <a:pt x="193294" y="26162"/>
                  </a:lnTo>
                  <a:lnTo>
                    <a:pt x="193294" y="11938"/>
                  </a:lnTo>
                  <a:close/>
                </a:path>
                <a:path w="958215" h="235584">
                  <a:moveTo>
                    <a:pt x="193294" y="26162"/>
                  </a:moveTo>
                  <a:lnTo>
                    <a:pt x="125729" y="26162"/>
                  </a:lnTo>
                  <a:lnTo>
                    <a:pt x="125729" y="33020"/>
                  </a:lnTo>
                  <a:lnTo>
                    <a:pt x="127174" y="38607"/>
                  </a:lnTo>
                  <a:lnTo>
                    <a:pt x="193294" y="38607"/>
                  </a:lnTo>
                  <a:lnTo>
                    <a:pt x="193294" y="26162"/>
                  </a:lnTo>
                  <a:close/>
                </a:path>
                <a:path w="958215" h="235584">
                  <a:moveTo>
                    <a:pt x="122174" y="149098"/>
                  </a:moveTo>
                  <a:lnTo>
                    <a:pt x="88645" y="149098"/>
                  </a:lnTo>
                  <a:lnTo>
                    <a:pt x="88645" y="235457"/>
                  </a:lnTo>
                  <a:lnTo>
                    <a:pt x="122174" y="235457"/>
                  </a:lnTo>
                  <a:lnTo>
                    <a:pt x="122174" y="149098"/>
                  </a:lnTo>
                  <a:close/>
                </a:path>
                <a:path w="958215" h="235584">
                  <a:moveTo>
                    <a:pt x="212598" y="129794"/>
                  </a:moveTo>
                  <a:lnTo>
                    <a:pt x="0" y="129794"/>
                  </a:lnTo>
                  <a:lnTo>
                    <a:pt x="0" y="156717"/>
                  </a:lnTo>
                  <a:lnTo>
                    <a:pt x="88645" y="156717"/>
                  </a:lnTo>
                  <a:lnTo>
                    <a:pt x="88645" y="149098"/>
                  </a:lnTo>
                  <a:lnTo>
                    <a:pt x="212598" y="149098"/>
                  </a:lnTo>
                  <a:lnTo>
                    <a:pt x="212598" y="129794"/>
                  </a:lnTo>
                  <a:close/>
                </a:path>
                <a:path w="958215" h="235584">
                  <a:moveTo>
                    <a:pt x="212598" y="149098"/>
                  </a:moveTo>
                  <a:lnTo>
                    <a:pt x="122174" y="149098"/>
                  </a:lnTo>
                  <a:lnTo>
                    <a:pt x="122174" y="156717"/>
                  </a:lnTo>
                  <a:lnTo>
                    <a:pt x="212598" y="156717"/>
                  </a:lnTo>
                  <a:lnTo>
                    <a:pt x="212598" y="149098"/>
                  </a:lnTo>
                  <a:close/>
                </a:path>
                <a:path w="958215" h="235584">
                  <a:moveTo>
                    <a:pt x="311892" y="162814"/>
                  </a:moveTo>
                  <a:lnTo>
                    <a:pt x="278364" y="162814"/>
                  </a:lnTo>
                  <a:lnTo>
                    <a:pt x="278364" y="231140"/>
                  </a:lnTo>
                  <a:lnTo>
                    <a:pt x="443210" y="231140"/>
                  </a:lnTo>
                  <a:lnTo>
                    <a:pt x="443210" y="213106"/>
                  </a:lnTo>
                  <a:lnTo>
                    <a:pt x="311892" y="213106"/>
                  </a:lnTo>
                  <a:lnTo>
                    <a:pt x="311892" y="162814"/>
                  </a:lnTo>
                  <a:close/>
                </a:path>
                <a:path w="958215" h="235584">
                  <a:moveTo>
                    <a:pt x="443210" y="204216"/>
                  </a:moveTo>
                  <a:lnTo>
                    <a:pt x="311892" y="204216"/>
                  </a:lnTo>
                  <a:lnTo>
                    <a:pt x="311892" y="213106"/>
                  </a:lnTo>
                  <a:lnTo>
                    <a:pt x="443210" y="213106"/>
                  </a:lnTo>
                  <a:lnTo>
                    <a:pt x="443210" y="204216"/>
                  </a:lnTo>
                  <a:close/>
                </a:path>
                <a:path w="958215" h="235584">
                  <a:moveTo>
                    <a:pt x="379964" y="133096"/>
                  </a:moveTo>
                  <a:lnTo>
                    <a:pt x="345928" y="133096"/>
                  </a:lnTo>
                  <a:lnTo>
                    <a:pt x="345928" y="182625"/>
                  </a:lnTo>
                  <a:lnTo>
                    <a:pt x="379964" y="182625"/>
                  </a:lnTo>
                  <a:lnTo>
                    <a:pt x="379964" y="133096"/>
                  </a:lnTo>
                  <a:close/>
                </a:path>
                <a:path w="958215" h="235584">
                  <a:moveTo>
                    <a:pt x="466578" y="116078"/>
                  </a:moveTo>
                  <a:lnTo>
                    <a:pt x="253726" y="116078"/>
                  </a:lnTo>
                  <a:lnTo>
                    <a:pt x="253726" y="143001"/>
                  </a:lnTo>
                  <a:lnTo>
                    <a:pt x="345928" y="143001"/>
                  </a:lnTo>
                  <a:lnTo>
                    <a:pt x="345928" y="133096"/>
                  </a:lnTo>
                  <a:lnTo>
                    <a:pt x="466578" y="133096"/>
                  </a:lnTo>
                  <a:lnTo>
                    <a:pt x="466578" y="116078"/>
                  </a:lnTo>
                  <a:close/>
                </a:path>
                <a:path w="958215" h="235584">
                  <a:moveTo>
                    <a:pt x="466578" y="133096"/>
                  </a:moveTo>
                  <a:lnTo>
                    <a:pt x="379964" y="133096"/>
                  </a:lnTo>
                  <a:lnTo>
                    <a:pt x="379964" y="143001"/>
                  </a:lnTo>
                  <a:lnTo>
                    <a:pt x="466578" y="143001"/>
                  </a:lnTo>
                  <a:lnTo>
                    <a:pt x="466578" y="133096"/>
                  </a:lnTo>
                  <a:close/>
                </a:path>
                <a:path w="958215" h="235584">
                  <a:moveTo>
                    <a:pt x="439654" y="9905"/>
                  </a:moveTo>
                  <a:lnTo>
                    <a:pt x="279888" y="9905"/>
                  </a:lnTo>
                  <a:lnTo>
                    <a:pt x="279888" y="97281"/>
                  </a:lnTo>
                  <a:lnTo>
                    <a:pt x="439654" y="97281"/>
                  </a:lnTo>
                  <a:lnTo>
                    <a:pt x="439654" y="70865"/>
                  </a:lnTo>
                  <a:lnTo>
                    <a:pt x="312908" y="70865"/>
                  </a:lnTo>
                  <a:lnTo>
                    <a:pt x="312908" y="36322"/>
                  </a:lnTo>
                  <a:lnTo>
                    <a:pt x="439654" y="36322"/>
                  </a:lnTo>
                  <a:lnTo>
                    <a:pt x="439654" y="9905"/>
                  </a:lnTo>
                  <a:close/>
                </a:path>
                <a:path w="958215" h="235584">
                  <a:moveTo>
                    <a:pt x="439654" y="36322"/>
                  </a:moveTo>
                  <a:lnTo>
                    <a:pt x="406380" y="36322"/>
                  </a:lnTo>
                  <a:lnTo>
                    <a:pt x="406380" y="70865"/>
                  </a:lnTo>
                  <a:lnTo>
                    <a:pt x="439654" y="70865"/>
                  </a:lnTo>
                  <a:lnTo>
                    <a:pt x="439654" y="36322"/>
                  </a:lnTo>
                  <a:close/>
                </a:path>
                <a:path w="958215" h="235584">
                  <a:moveTo>
                    <a:pt x="692110" y="0"/>
                  </a:moveTo>
                  <a:lnTo>
                    <a:pt x="658582" y="0"/>
                  </a:lnTo>
                  <a:lnTo>
                    <a:pt x="658582" y="235204"/>
                  </a:lnTo>
                  <a:lnTo>
                    <a:pt x="692110" y="235204"/>
                  </a:lnTo>
                  <a:lnTo>
                    <a:pt x="692110" y="119888"/>
                  </a:lnTo>
                  <a:lnTo>
                    <a:pt x="684490" y="119888"/>
                  </a:lnTo>
                  <a:lnTo>
                    <a:pt x="684490" y="91694"/>
                  </a:lnTo>
                  <a:lnTo>
                    <a:pt x="692110" y="91694"/>
                  </a:lnTo>
                  <a:lnTo>
                    <a:pt x="692110" y="0"/>
                  </a:lnTo>
                  <a:close/>
                </a:path>
                <a:path w="958215" h="235584">
                  <a:moveTo>
                    <a:pt x="692110" y="91694"/>
                  </a:moveTo>
                  <a:lnTo>
                    <a:pt x="684490" y="91694"/>
                  </a:lnTo>
                  <a:lnTo>
                    <a:pt x="684490" y="119888"/>
                  </a:lnTo>
                  <a:lnTo>
                    <a:pt x="692110" y="119888"/>
                  </a:lnTo>
                  <a:lnTo>
                    <a:pt x="692110" y="91694"/>
                  </a:lnTo>
                  <a:close/>
                </a:path>
                <a:path w="958215" h="235584">
                  <a:moveTo>
                    <a:pt x="726146" y="91694"/>
                  </a:moveTo>
                  <a:lnTo>
                    <a:pt x="692110" y="91694"/>
                  </a:lnTo>
                  <a:lnTo>
                    <a:pt x="692110" y="119888"/>
                  </a:lnTo>
                  <a:lnTo>
                    <a:pt x="726146" y="119888"/>
                  </a:lnTo>
                  <a:lnTo>
                    <a:pt x="726146" y="91694"/>
                  </a:lnTo>
                  <a:close/>
                </a:path>
                <a:path w="958215" h="235584">
                  <a:moveTo>
                    <a:pt x="558506" y="34797"/>
                  </a:moveTo>
                  <a:lnTo>
                    <a:pt x="506690" y="34797"/>
                  </a:lnTo>
                  <a:lnTo>
                    <a:pt x="506690" y="61721"/>
                  </a:lnTo>
                  <a:lnTo>
                    <a:pt x="643596" y="61721"/>
                  </a:lnTo>
                  <a:lnTo>
                    <a:pt x="643596" y="44957"/>
                  </a:lnTo>
                  <a:lnTo>
                    <a:pt x="558506" y="44957"/>
                  </a:lnTo>
                  <a:lnTo>
                    <a:pt x="558506" y="34797"/>
                  </a:lnTo>
                  <a:close/>
                </a:path>
                <a:path w="958215" h="235584">
                  <a:moveTo>
                    <a:pt x="592288" y="3809"/>
                  </a:moveTo>
                  <a:lnTo>
                    <a:pt x="558506" y="3809"/>
                  </a:lnTo>
                  <a:lnTo>
                    <a:pt x="558506" y="44957"/>
                  </a:lnTo>
                  <a:lnTo>
                    <a:pt x="592288" y="44957"/>
                  </a:lnTo>
                  <a:lnTo>
                    <a:pt x="592288" y="3809"/>
                  </a:lnTo>
                  <a:close/>
                </a:path>
                <a:path w="958215" h="235584">
                  <a:moveTo>
                    <a:pt x="643596" y="34797"/>
                  </a:moveTo>
                  <a:lnTo>
                    <a:pt x="592288" y="34797"/>
                  </a:lnTo>
                  <a:lnTo>
                    <a:pt x="592288" y="44957"/>
                  </a:lnTo>
                  <a:lnTo>
                    <a:pt x="643596" y="44957"/>
                  </a:lnTo>
                  <a:lnTo>
                    <a:pt x="643596" y="34797"/>
                  </a:lnTo>
                  <a:close/>
                </a:path>
                <a:path w="958215" h="235584">
                  <a:moveTo>
                    <a:pt x="575524" y="74929"/>
                  </a:moveTo>
                  <a:lnTo>
                    <a:pt x="551731" y="79093"/>
                  </a:lnTo>
                  <a:lnTo>
                    <a:pt x="532820" y="90709"/>
                  </a:lnTo>
                  <a:lnTo>
                    <a:pt x="520338" y="108469"/>
                  </a:lnTo>
                  <a:lnTo>
                    <a:pt x="515834" y="131064"/>
                  </a:lnTo>
                  <a:lnTo>
                    <a:pt x="520338" y="153658"/>
                  </a:lnTo>
                  <a:lnTo>
                    <a:pt x="532820" y="171418"/>
                  </a:lnTo>
                  <a:lnTo>
                    <a:pt x="551731" y="183034"/>
                  </a:lnTo>
                  <a:lnTo>
                    <a:pt x="575524" y="187198"/>
                  </a:lnTo>
                  <a:lnTo>
                    <a:pt x="599316" y="183034"/>
                  </a:lnTo>
                  <a:lnTo>
                    <a:pt x="618228" y="171418"/>
                  </a:lnTo>
                  <a:lnTo>
                    <a:pt x="626417" y="159766"/>
                  </a:lnTo>
                  <a:lnTo>
                    <a:pt x="575524" y="159766"/>
                  </a:lnTo>
                  <a:lnTo>
                    <a:pt x="564487" y="157817"/>
                  </a:lnTo>
                  <a:lnTo>
                    <a:pt x="555807" y="152177"/>
                  </a:lnTo>
                  <a:lnTo>
                    <a:pt x="550128" y="143156"/>
                  </a:lnTo>
                  <a:lnTo>
                    <a:pt x="548092" y="131064"/>
                  </a:lnTo>
                  <a:lnTo>
                    <a:pt x="550128" y="118971"/>
                  </a:lnTo>
                  <a:lnTo>
                    <a:pt x="555807" y="109950"/>
                  </a:lnTo>
                  <a:lnTo>
                    <a:pt x="564487" y="104310"/>
                  </a:lnTo>
                  <a:lnTo>
                    <a:pt x="575524" y="102362"/>
                  </a:lnTo>
                  <a:lnTo>
                    <a:pt x="626417" y="102362"/>
                  </a:lnTo>
                  <a:lnTo>
                    <a:pt x="618228" y="90709"/>
                  </a:lnTo>
                  <a:lnTo>
                    <a:pt x="599316" y="79093"/>
                  </a:lnTo>
                  <a:lnTo>
                    <a:pt x="575524" y="74929"/>
                  </a:lnTo>
                  <a:close/>
                </a:path>
                <a:path w="958215" h="235584">
                  <a:moveTo>
                    <a:pt x="626417" y="102362"/>
                  </a:moveTo>
                  <a:lnTo>
                    <a:pt x="575524" y="102362"/>
                  </a:lnTo>
                  <a:lnTo>
                    <a:pt x="586561" y="104310"/>
                  </a:lnTo>
                  <a:lnTo>
                    <a:pt x="595241" y="109950"/>
                  </a:lnTo>
                  <a:lnTo>
                    <a:pt x="600920" y="118971"/>
                  </a:lnTo>
                  <a:lnTo>
                    <a:pt x="602956" y="131064"/>
                  </a:lnTo>
                  <a:lnTo>
                    <a:pt x="600920" y="143156"/>
                  </a:lnTo>
                  <a:lnTo>
                    <a:pt x="595241" y="152177"/>
                  </a:lnTo>
                  <a:lnTo>
                    <a:pt x="586561" y="157817"/>
                  </a:lnTo>
                  <a:lnTo>
                    <a:pt x="575524" y="159766"/>
                  </a:lnTo>
                  <a:lnTo>
                    <a:pt x="626417" y="159766"/>
                  </a:lnTo>
                  <a:lnTo>
                    <a:pt x="630709" y="153658"/>
                  </a:lnTo>
                  <a:lnTo>
                    <a:pt x="635214" y="131064"/>
                  </a:lnTo>
                  <a:lnTo>
                    <a:pt x="630709" y="108469"/>
                  </a:lnTo>
                  <a:lnTo>
                    <a:pt x="626417" y="102362"/>
                  </a:lnTo>
                  <a:close/>
                </a:path>
                <a:path w="958215" h="235584">
                  <a:moveTo>
                    <a:pt x="957774" y="0"/>
                  </a:moveTo>
                  <a:lnTo>
                    <a:pt x="923738" y="0"/>
                  </a:lnTo>
                  <a:lnTo>
                    <a:pt x="923738" y="235204"/>
                  </a:lnTo>
                  <a:lnTo>
                    <a:pt x="957774" y="235204"/>
                  </a:lnTo>
                  <a:lnTo>
                    <a:pt x="957774" y="0"/>
                  </a:lnTo>
                  <a:close/>
                </a:path>
                <a:path w="958215" h="235584">
                  <a:moveTo>
                    <a:pt x="870398" y="24383"/>
                  </a:moveTo>
                  <a:lnTo>
                    <a:pt x="854396" y="24383"/>
                  </a:lnTo>
                  <a:lnTo>
                    <a:pt x="854396" y="30480"/>
                  </a:lnTo>
                  <a:lnTo>
                    <a:pt x="849530" y="74072"/>
                  </a:lnTo>
                  <a:lnTo>
                    <a:pt x="833758" y="110998"/>
                  </a:lnTo>
                  <a:lnTo>
                    <a:pt x="805318" y="142208"/>
                  </a:lnTo>
                  <a:lnTo>
                    <a:pt x="762448" y="168656"/>
                  </a:lnTo>
                  <a:lnTo>
                    <a:pt x="779974" y="195580"/>
                  </a:lnTo>
                  <a:lnTo>
                    <a:pt x="832096" y="161901"/>
                  </a:lnTo>
                  <a:lnTo>
                    <a:pt x="865286" y="121792"/>
                  </a:lnTo>
                  <a:lnTo>
                    <a:pt x="882808" y="75779"/>
                  </a:lnTo>
                  <a:lnTo>
                    <a:pt x="885269" y="51053"/>
                  </a:lnTo>
                  <a:lnTo>
                    <a:pt x="870398" y="51053"/>
                  </a:lnTo>
                  <a:lnTo>
                    <a:pt x="870398" y="24383"/>
                  </a:lnTo>
                  <a:close/>
                </a:path>
                <a:path w="958215" h="235584">
                  <a:moveTo>
                    <a:pt x="854396" y="24383"/>
                  </a:moveTo>
                  <a:lnTo>
                    <a:pt x="774894" y="24383"/>
                  </a:lnTo>
                  <a:lnTo>
                    <a:pt x="774894" y="51053"/>
                  </a:lnTo>
                  <a:lnTo>
                    <a:pt x="852100" y="51053"/>
                  </a:lnTo>
                  <a:lnTo>
                    <a:pt x="854396" y="30480"/>
                  </a:lnTo>
                  <a:lnTo>
                    <a:pt x="854396" y="24383"/>
                  </a:lnTo>
                  <a:close/>
                </a:path>
                <a:path w="958215" h="235584">
                  <a:moveTo>
                    <a:pt x="887924" y="24383"/>
                  </a:moveTo>
                  <a:lnTo>
                    <a:pt x="870398" y="24383"/>
                  </a:lnTo>
                  <a:lnTo>
                    <a:pt x="870398" y="51053"/>
                  </a:lnTo>
                  <a:lnTo>
                    <a:pt x="885269" y="51053"/>
                  </a:lnTo>
                  <a:lnTo>
                    <a:pt x="887924" y="2438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9961504" y="3200437"/>
              <a:ext cx="1341755" cy="292100"/>
            </a:xfrm>
            <a:custGeom>
              <a:avLst/>
              <a:gdLst/>
              <a:ahLst/>
              <a:cxnLst/>
              <a:rect l="l" t="t" r="r" b="b"/>
              <a:pathLst>
                <a:path w="1341754" h="292100">
                  <a:moveTo>
                    <a:pt x="1195445" y="0"/>
                  </a:moveTo>
                  <a:lnTo>
                    <a:pt x="146050" y="0"/>
                  </a:lnTo>
                  <a:lnTo>
                    <a:pt x="99886" y="7445"/>
                  </a:lnTo>
                  <a:lnTo>
                    <a:pt x="59794" y="28179"/>
                  </a:lnTo>
                  <a:lnTo>
                    <a:pt x="28179" y="59794"/>
                  </a:lnTo>
                  <a:lnTo>
                    <a:pt x="7445" y="99886"/>
                  </a:lnTo>
                  <a:lnTo>
                    <a:pt x="0" y="146050"/>
                  </a:lnTo>
                  <a:lnTo>
                    <a:pt x="7445" y="192213"/>
                  </a:lnTo>
                  <a:lnTo>
                    <a:pt x="28179" y="232305"/>
                  </a:lnTo>
                  <a:lnTo>
                    <a:pt x="59794" y="263920"/>
                  </a:lnTo>
                  <a:lnTo>
                    <a:pt x="99886" y="284654"/>
                  </a:lnTo>
                  <a:lnTo>
                    <a:pt x="146049" y="292100"/>
                  </a:lnTo>
                  <a:lnTo>
                    <a:pt x="1195445" y="292100"/>
                  </a:lnTo>
                  <a:lnTo>
                    <a:pt x="1241608" y="284654"/>
                  </a:lnTo>
                  <a:lnTo>
                    <a:pt x="1281700" y="263920"/>
                  </a:lnTo>
                  <a:lnTo>
                    <a:pt x="1313316" y="232305"/>
                  </a:lnTo>
                  <a:lnTo>
                    <a:pt x="1334049" y="192213"/>
                  </a:lnTo>
                  <a:lnTo>
                    <a:pt x="1341495" y="146050"/>
                  </a:lnTo>
                  <a:lnTo>
                    <a:pt x="1334049" y="99886"/>
                  </a:lnTo>
                  <a:lnTo>
                    <a:pt x="1313316" y="59794"/>
                  </a:lnTo>
                  <a:lnTo>
                    <a:pt x="1281700" y="28179"/>
                  </a:lnTo>
                  <a:lnTo>
                    <a:pt x="1241608" y="7445"/>
                  </a:lnTo>
                  <a:lnTo>
                    <a:pt x="1195445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9961504" y="3200437"/>
              <a:ext cx="1341755" cy="292100"/>
            </a:xfrm>
            <a:custGeom>
              <a:avLst/>
              <a:gdLst/>
              <a:ahLst/>
              <a:cxnLst/>
              <a:rect l="l" t="t" r="r" b="b"/>
              <a:pathLst>
                <a:path w="1341754" h="292100">
                  <a:moveTo>
                    <a:pt x="1195445" y="279400"/>
                  </a:moveTo>
                  <a:lnTo>
                    <a:pt x="146049" y="279400"/>
                  </a:lnTo>
                  <a:lnTo>
                    <a:pt x="146049" y="292100"/>
                  </a:lnTo>
                  <a:lnTo>
                    <a:pt x="1195445" y="292100"/>
                  </a:lnTo>
                  <a:lnTo>
                    <a:pt x="1195445" y="279400"/>
                  </a:lnTo>
                  <a:close/>
                </a:path>
                <a:path w="1341754" h="292100">
                  <a:moveTo>
                    <a:pt x="1341495" y="146050"/>
                  </a:moveTo>
                  <a:lnTo>
                    <a:pt x="1328795" y="146050"/>
                  </a:lnTo>
                  <a:lnTo>
                    <a:pt x="1321997" y="188198"/>
                  </a:lnTo>
                  <a:lnTo>
                    <a:pt x="1303066" y="224804"/>
                  </a:lnTo>
                  <a:lnTo>
                    <a:pt x="1274200" y="253671"/>
                  </a:lnTo>
                  <a:lnTo>
                    <a:pt x="1237594" y="272601"/>
                  </a:lnTo>
                  <a:lnTo>
                    <a:pt x="1195445" y="279400"/>
                  </a:lnTo>
                  <a:lnTo>
                    <a:pt x="1195445" y="292100"/>
                  </a:lnTo>
                  <a:lnTo>
                    <a:pt x="1241608" y="284654"/>
                  </a:lnTo>
                  <a:lnTo>
                    <a:pt x="1281700" y="263920"/>
                  </a:lnTo>
                  <a:lnTo>
                    <a:pt x="1313316" y="232305"/>
                  </a:lnTo>
                  <a:lnTo>
                    <a:pt x="1334049" y="192213"/>
                  </a:lnTo>
                  <a:lnTo>
                    <a:pt x="1341495" y="146050"/>
                  </a:lnTo>
                  <a:close/>
                </a:path>
                <a:path w="1341754" h="292100">
                  <a:moveTo>
                    <a:pt x="146050" y="0"/>
                  </a:moveTo>
                  <a:lnTo>
                    <a:pt x="99886" y="7445"/>
                  </a:lnTo>
                  <a:lnTo>
                    <a:pt x="59794" y="28179"/>
                  </a:lnTo>
                  <a:lnTo>
                    <a:pt x="28179" y="59794"/>
                  </a:lnTo>
                  <a:lnTo>
                    <a:pt x="7445" y="99886"/>
                  </a:lnTo>
                  <a:lnTo>
                    <a:pt x="0" y="146050"/>
                  </a:lnTo>
                  <a:lnTo>
                    <a:pt x="7445" y="192213"/>
                  </a:lnTo>
                  <a:lnTo>
                    <a:pt x="28179" y="232305"/>
                  </a:lnTo>
                  <a:lnTo>
                    <a:pt x="59794" y="263920"/>
                  </a:lnTo>
                  <a:lnTo>
                    <a:pt x="99886" y="284654"/>
                  </a:lnTo>
                  <a:lnTo>
                    <a:pt x="146049" y="292099"/>
                  </a:lnTo>
                  <a:lnTo>
                    <a:pt x="146049" y="279400"/>
                  </a:lnTo>
                  <a:lnTo>
                    <a:pt x="103901" y="272601"/>
                  </a:lnTo>
                  <a:lnTo>
                    <a:pt x="67295" y="253671"/>
                  </a:lnTo>
                  <a:lnTo>
                    <a:pt x="38428" y="224804"/>
                  </a:lnTo>
                  <a:lnTo>
                    <a:pt x="19498" y="188198"/>
                  </a:lnTo>
                  <a:lnTo>
                    <a:pt x="12700" y="146050"/>
                  </a:lnTo>
                  <a:lnTo>
                    <a:pt x="19498" y="103901"/>
                  </a:lnTo>
                  <a:lnTo>
                    <a:pt x="38428" y="67295"/>
                  </a:lnTo>
                  <a:lnTo>
                    <a:pt x="67295" y="38428"/>
                  </a:lnTo>
                  <a:lnTo>
                    <a:pt x="103901" y="19498"/>
                  </a:lnTo>
                  <a:lnTo>
                    <a:pt x="146050" y="12700"/>
                  </a:lnTo>
                  <a:lnTo>
                    <a:pt x="146050" y="0"/>
                  </a:lnTo>
                  <a:close/>
                </a:path>
                <a:path w="1341754" h="292100">
                  <a:moveTo>
                    <a:pt x="1195445" y="0"/>
                  </a:moveTo>
                  <a:lnTo>
                    <a:pt x="1195445" y="12700"/>
                  </a:lnTo>
                  <a:lnTo>
                    <a:pt x="1237594" y="19498"/>
                  </a:lnTo>
                  <a:lnTo>
                    <a:pt x="1274200" y="38428"/>
                  </a:lnTo>
                  <a:lnTo>
                    <a:pt x="1303066" y="67295"/>
                  </a:lnTo>
                  <a:lnTo>
                    <a:pt x="1321997" y="103901"/>
                  </a:lnTo>
                  <a:lnTo>
                    <a:pt x="1328795" y="146050"/>
                  </a:lnTo>
                  <a:lnTo>
                    <a:pt x="1341495" y="146050"/>
                  </a:lnTo>
                  <a:lnTo>
                    <a:pt x="1334049" y="99886"/>
                  </a:lnTo>
                  <a:lnTo>
                    <a:pt x="1313316" y="59794"/>
                  </a:lnTo>
                  <a:lnTo>
                    <a:pt x="1281700" y="28179"/>
                  </a:lnTo>
                  <a:lnTo>
                    <a:pt x="1241608" y="7445"/>
                  </a:lnTo>
                  <a:lnTo>
                    <a:pt x="1195445" y="0"/>
                  </a:lnTo>
                  <a:close/>
                </a:path>
                <a:path w="1341754" h="292100">
                  <a:moveTo>
                    <a:pt x="1195445" y="0"/>
                  </a:moveTo>
                  <a:lnTo>
                    <a:pt x="146050" y="0"/>
                  </a:lnTo>
                  <a:lnTo>
                    <a:pt x="146050" y="12700"/>
                  </a:lnTo>
                  <a:lnTo>
                    <a:pt x="1195445" y="12700"/>
                  </a:lnTo>
                  <a:lnTo>
                    <a:pt x="1195445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7" name="object 1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52471" y="3262712"/>
              <a:ext cx="188718" cy="166323"/>
            </a:xfrm>
            <a:prstGeom prst="rect">
              <a:avLst/>
            </a:prstGeom>
          </p:spPr>
        </p:pic>
        <p:sp>
          <p:nvSpPr>
            <p:cNvPr id="18" name="object 18" descr=""/>
            <p:cNvSpPr/>
            <p:nvPr/>
          </p:nvSpPr>
          <p:spPr>
            <a:xfrm>
              <a:off x="9961501" y="4546637"/>
              <a:ext cx="1341755" cy="317500"/>
            </a:xfrm>
            <a:custGeom>
              <a:avLst/>
              <a:gdLst/>
              <a:ahLst/>
              <a:cxnLst/>
              <a:rect l="l" t="t" r="r" b="b"/>
              <a:pathLst>
                <a:path w="1341754" h="317500">
                  <a:moveTo>
                    <a:pt x="158749" y="317499"/>
                  </a:moveTo>
                  <a:lnTo>
                    <a:pt x="1182745" y="317499"/>
                  </a:lnTo>
                  <a:lnTo>
                    <a:pt x="1232922" y="309406"/>
                  </a:lnTo>
                  <a:lnTo>
                    <a:pt x="1276501" y="286870"/>
                  </a:lnTo>
                  <a:lnTo>
                    <a:pt x="1310865" y="252505"/>
                  </a:lnTo>
                  <a:lnTo>
                    <a:pt x="1333402" y="208927"/>
                  </a:lnTo>
                  <a:lnTo>
                    <a:pt x="1341495" y="158749"/>
                  </a:lnTo>
                  <a:lnTo>
                    <a:pt x="1333402" y="108572"/>
                  </a:lnTo>
                  <a:lnTo>
                    <a:pt x="1310865" y="64994"/>
                  </a:lnTo>
                  <a:lnTo>
                    <a:pt x="1276501" y="30629"/>
                  </a:lnTo>
                  <a:lnTo>
                    <a:pt x="1232922" y="8093"/>
                  </a:lnTo>
                  <a:lnTo>
                    <a:pt x="1182745" y="0"/>
                  </a:lnTo>
                  <a:lnTo>
                    <a:pt x="158749" y="0"/>
                  </a:lnTo>
                  <a:lnTo>
                    <a:pt x="108572" y="8093"/>
                  </a:lnTo>
                  <a:lnTo>
                    <a:pt x="64994" y="30629"/>
                  </a:lnTo>
                  <a:lnTo>
                    <a:pt x="30629" y="64994"/>
                  </a:lnTo>
                  <a:lnTo>
                    <a:pt x="8093" y="108572"/>
                  </a:lnTo>
                  <a:lnTo>
                    <a:pt x="0" y="158749"/>
                  </a:lnTo>
                  <a:lnTo>
                    <a:pt x="8093" y="208927"/>
                  </a:lnTo>
                  <a:lnTo>
                    <a:pt x="30629" y="252505"/>
                  </a:lnTo>
                  <a:lnTo>
                    <a:pt x="64994" y="286870"/>
                  </a:lnTo>
                  <a:lnTo>
                    <a:pt x="108572" y="309406"/>
                  </a:lnTo>
                  <a:lnTo>
                    <a:pt x="158749" y="317499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9961501" y="4546637"/>
              <a:ext cx="1341755" cy="317500"/>
            </a:xfrm>
            <a:custGeom>
              <a:avLst/>
              <a:gdLst/>
              <a:ahLst/>
              <a:cxnLst/>
              <a:rect l="l" t="t" r="r" b="b"/>
              <a:pathLst>
                <a:path w="1341754" h="317500">
                  <a:moveTo>
                    <a:pt x="158750" y="12700"/>
                  </a:moveTo>
                  <a:lnTo>
                    <a:pt x="1182745" y="12700"/>
                  </a:lnTo>
                  <a:lnTo>
                    <a:pt x="1182745" y="0"/>
                  </a:lnTo>
                  <a:lnTo>
                    <a:pt x="158750" y="0"/>
                  </a:lnTo>
                  <a:lnTo>
                    <a:pt x="158750" y="12700"/>
                  </a:lnTo>
                  <a:close/>
                </a:path>
                <a:path w="1341754" h="317500">
                  <a:moveTo>
                    <a:pt x="158749" y="317500"/>
                  </a:moveTo>
                  <a:lnTo>
                    <a:pt x="158750" y="304800"/>
                  </a:lnTo>
                  <a:lnTo>
                    <a:pt x="112587" y="297354"/>
                  </a:lnTo>
                  <a:lnTo>
                    <a:pt x="72494" y="276620"/>
                  </a:lnTo>
                  <a:lnTo>
                    <a:pt x="40879" y="245005"/>
                  </a:lnTo>
                  <a:lnTo>
                    <a:pt x="20145" y="204913"/>
                  </a:lnTo>
                  <a:lnTo>
                    <a:pt x="12700" y="158750"/>
                  </a:lnTo>
                  <a:lnTo>
                    <a:pt x="20145" y="112586"/>
                  </a:lnTo>
                  <a:lnTo>
                    <a:pt x="40879" y="72494"/>
                  </a:lnTo>
                  <a:lnTo>
                    <a:pt x="72494" y="40879"/>
                  </a:lnTo>
                  <a:lnTo>
                    <a:pt x="112587" y="20145"/>
                  </a:lnTo>
                  <a:lnTo>
                    <a:pt x="158750" y="12700"/>
                  </a:lnTo>
                  <a:lnTo>
                    <a:pt x="158750" y="0"/>
                  </a:lnTo>
                  <a:lnTo>
                    <a:pt x="108572" y="8093"/>
                  </a:lnTo>
                  <a:lnTo>
                    <a:pt x="64994" y="30629"/>
                  </a:lnTo>
                  <a:lnTo>
                    <a:pt x="30629" y="64994"/>
                  </a:lnTo>
                  <a:lnTo>
                    <a:pt x="8093" y="108572"/>
                  </a:lnTo>
                  <a:lnTo>
                    <a:pt x="0" y="158750"/>
                  </a:lnTo>
                  <a:lnTo>
                    <a:pt x="8093" y="208927"/>
                  </a:lnTo>
                  <a:lnTo>
                    <a:pt x="30629" y="252505"/>
                  </a:lnTo>
                  <a:lnTo>
                    <a:pt x="64994" y="286870"/>
                  </a:lnTo>
                  <a:lnTo>
                    <a:pt x="108572" y="309406"/>
                  </a:lnTo>
                  <a:lnTo>
                    <a:pt x="158749" y="317500"/>
                  </a:lnTo>
                  <a:close/>
                </a:path>
                <a:path w="1341754" h="317500">
                  <a:moveTo>
                    <a:pt x="1328795" y="158750"/>
                  </a:moveTo>
                  <a:lnTo>
                    <a:pt x="1341495" y="158750"/>
                  </a:lnTo>
                  <a:lnTo>
                    <a:pt x="1333402" y="108572"/>
                  </a:lnTo>
                  <a:lnTo>
                    <a:pt x="1310866" y="64994"/>
                  </a:lnTo>
                  <a:lnTo>
                    <a:pt x="1276501" y="30629"/>
                  </a:lnTo>
                  <a:lnTo>
                    <a:pt x="1232922" y="8093"/>
                  </a:lnTo>
                  <a:lnTo>
                    <a:pt x="1182745" y="0"/>
                  </a:lnTo>
                  <a:lnTo>
                    <a:pt x="1182745" y="12700"/>
                  </a:lnTo>
                  <a:lnTo>
                    <a:pt x="1228908" y="20145"/>
                  </a:lnTo>
                  <a:lnTo>
                    <a:pt x="1269000" y="40879"/>
                  </a:lnTo>
                  <a:lnTo>
                    <a:pt x="1300616" y="72494"/>
                  </a:lnTo>
                  <a:lnTo>
                    <a:pt x="1321349" y="112586"/>
                  </a:lnTo>
                  <a:lnTo>
                    <a:pt x="1328795" y="158750"/>
                  </a:lnTo>
                  <a:close/>
                </a:path>
                <a:path w="1341754" h="317500">
                  <a:moveTo>
                    <a:pt x="1182745" y="317499"/>
                  </a:moveTo>
                  <a:lnTo>
                    <a:pt x="1232922" y="309406"/>
                  </a:lnTo>
                  <a:lnTo>
                    <a:pt x="1276501" y="286870"/>
                  </a:lnTo>
                  <a:lnTo>
                    <a:pt x="1310866" y="252505"/>
                  </a:lnTo>
                  <a:lnTo>
                    <a:pt x="1333402" y="208927"/>
                  </a:lnTo>
                  <a:lnTo>
                    <a:pt x="1341495" y="158750"/>
                  </a:lnTo>
                  <a:lnTo>
                    <a:pt x="1328795" y="158750"/>
                  </a:lnTo>
                  <a:lnTo>
                    <a:pt x="1321349" y="204913"/>
                  </a:lnTo>
                  <a:lnTo>
                    <a:pt x="1300616" y="245005"/>
                  </a:lnTo>
                  <a:lnTo>
                    <a:pt x="1269000" y="276620"/>
                  </a:lnTo>
                  <a:lnTo>
                    <a:pt x="1228908" y="297354"/>
                  </a:lnTo>
                  <a:lnTo>
                    <a:pt x="1182745" y="304800"/>
                  </a:lnTo>
                  <a:lnTo>
                    <a:pt x="1182745" y="317499"/>
                  </a:lnTo>
                  <a:close/>
                </a:path>
                <a:path w="1341754" h="317500">
                  <a:moveTo>
                    <a:pt x="158750" y="317500"/>
                  </a:moveTo>
                  <a:lnTo>
                    <a:pt x="1182745" y="317499"/>
                  </a:lnTo>
                  <a:lnTo>
                    <a:pt x="1182745" y="304800"/>
                  </a:lnTo>
                  <a:lnTo>
                    <a:pt x="158750" y="304800"/>
                  </a:lnTo>
                  <a:lnTo>
                    <a:pt x="158750" y="3175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0" name="object 20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55058" y="4641887"/>
              <a:ext cx="183547" cy="150878"/>
            </a:xfrm>
            <a:prstGeom prst="rect">
              <a:avLst/>
            </a:prstGeom>
          </p:spPr>
        </p:pic>
        <p:pic>
          <p:nvPicPr>
            <p:cNvPr id="21" name="object 21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88535" y="3892010"/>
              <a:ext cx="73241" cy="184727"/>
            </a:xfrm>
            <a:prstGeom prst="rect">
              <a:avLst/>
            </a:prstGeom>
          </p:spPr>
        </p:pic>
        <p:sp>
          <p:nvSpPr>
            <p:cNvPr id="22" name="object 22" descr=""/>
            <p:cNvSpPr/>
            <p:nvPr/>
          </p:nvSpPr>
          <p:spPr>
            <a:xfrm>
              <a:off x="9961499" y="27051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3" name="object 23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429002" y="2908337"/>
              <a:ext cx="1778000" cy="1752600"/>
            </a:xfrm>
            <a:prstGeom prst="rect">
              <a:avLst/>
            </a:prstGeom>
          </p:spPr>
        </p:pic>
        <p:sp>
          <p:nvSpPr>
            <p:cNvPr id="24" name="object 24" descr=""/>
            <p:cNvSpPr/>
            <p:nvPr/>
          </p:nvSpPr>
          <p:spPr>
            <a:xfrm>
              <a:off x="5616219" y="27051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 descr=""/>
            <p:cNvSpPr/>
            <p:nvPr/>
          </p:nvSpPr>
          <p:spPr>
            <a:xfrm>
              <a:off x="5687976" y="2977030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4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4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4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4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4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4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4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4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4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4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4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4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4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4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4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4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4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4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4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4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4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4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4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4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4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4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4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4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4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4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4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4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4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 descr=""/>
            <p:cNvSpPr/>
            <p:nvPr/>
          </p:nvSpPr>
          <p:spPr>
            <a:xfrm>
              <a:off x="5695884" y="3272451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9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9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9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9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9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9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2"/>
                  </a:lnTo>
                  <a:lnTo>
                    <a:pt x="546832" y="169672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2"/>
                  </a:lnTo>
                  <a:lnTo>
                    <a:pt x="659811" y="169672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4"/>
                  </a:lnTo>
                  <a:lnTo>
                    <a:pt x="642742" y="120904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3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4"/>
                  </a:lnTo>
                  <a:lnTo>
                    <a:pt x="638475" y="120904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4"/>
                  </a:lnTo>
                  <a:lnTo>
                    <a:pt x="655340" y="120904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6"/>
                  </a:lnTo>
                  <a:lnTo>
                    <a:pt x="618685" y="92456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6"/>
                  </a:moveTo>
                  <a:lnTo>
                    <a:pt x="556992" y="92456"/>
                  </a:lnTo>
                  <a:lnTo>
                    <a:pt x="556992" y="97832"/>
                  </a:lnTo>
                  <a:lnTo>
                    <a:pt x="562554" y="97663"/>
                  </a:lnTo>
                  <a:lnTo>
                    <a:pt x="573857" y="96897"/>
                  </a:lnTo>
                  <a:lnTo>
                    <a:pt x="573857" y="92456"/>
                  </a:lnTo>
                  <a:close/>
                </a:path>
                <a:path w="660400" h="179704">
                  <a:moveTo>
                    <a:pt x="618685" y="92456"/>
                  </a:moveTo>
                  <a:lnTo>
                    <a:pt x="573857" y="92456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6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 descr=""/>
            <p:cNvSpPr/>
            <p:nvPr/>
          </p:nvSpPr>
          <p:spPr>
            <a:xfrm>
              <a:off x="5699087" y="35657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89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89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89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89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89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89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89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89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89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89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89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89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89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89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89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89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89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89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89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48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89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48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89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48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89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41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790"/>
                  </a:lnTo>
                  <a:lnTo>
                    <a:pt x="958367" y="1017790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65"/>
                  </a:lnTo>
                  <a:lnTo>
                    <a:pt x="974483" y="1033665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790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89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48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89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48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89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48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89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15"/>
                  </a:lnTo>
                  <a:lnTo>
                    <a:pt x="1124419" y="938415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15"/>
                  </a:lnTo>
                  <a:lnTo>
                    <a:pt x="1085545" y="1014615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15"/>
                  </a:lnTo>
                  <a:lnTo>
                    <a:pt x="1122972" y="938415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65"/>
                  </a:lnTo>
                  <a:lnTo>
                    <a:pt x="1090650" y="919365"/>
                  </a:lnTo>
                  <a:lnTo>
                    <a:pt x="1052588" y="940003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0406" y="1014615"/>
                  </a:lnTo>
                  <a:lnTo>
                    <a:pt x="1121575" y="1012964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15"/>
                  </a:lnTo>
                  <a:lnTo>
                    <a:pt x="1141158" y="920813"/>
                  </a:lnTo>
                  <a:close/>
                </a:path>
                <a:path w="1376045" h="1075689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89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89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89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17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89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17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89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17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 descr=""/>
            <p:cNvSpPr/>
            <p:nvPr/>
          </p:nvSpPr>
          <p:spPr>
            <a:xfrm>
              <a:off x="9961504" y="8331237"/>
              <a:ext cx="1341755" cy="292100"/>
            </a:xfrm>
            <a:custGeom>
              <a:avLst/>
              <a:gdLst/>
              <a:ahLst/>
              <a:cxnLst/>
              <a:rect l="l" t="t" r="r" b="b"/>
              <a:pathLst>
                <a:path w="1341754" h="292100">
                  <a:moveTo>
                    <a:pt x="1195445" y="0"/>
                  </a:moveTo>
                  <a:lnTo>
                    <a:pt x="146050" y="0"/>
                  </a:lnTo>
                  <a:lnTo>
                    <a:pt x="99886" y="7445"/>
                  </a:lnTo>
                  <a:lnTo>
                    <a:pt x="59794" y="28179"/>
                  </a:lnTo>
                  <a:lnTo>
                    <a:pt x="28179" y="59794"/>
                  </a:lnTo>
                  <a:lnTo>
                    <a:pt x="7445" y="99886"/>
                  </a:lnTo>
                  <a:lnTo>
                    <a:pt x="0" y="146050"/>
                  </a:lnTo>
                  <a:lnTo>
                    <a:pt x="7445" y="192213"/>
                  </a:lnTo>
                  <a:lnTo>
                    <a:pt x="28179" y="232305"/>
                  </a:lnTo>
                  <a:lnTo>
                    <a:pt x="59794" y="263920"/>
                  </a:lnTo>
                  <a:lnTo>
                    <a:pt x="99886" y="284654"/>
                  </a:lnTo>
                  <a:lnTo>
                    <a:pt x="146049" y="292100"/>
                  </a:lnTo>
                  <a:lnTo>
                    <a:pt x="1195445" y="292100"/>
                  </a:lnTo>
                  <a:lnTo>
                    <a:pt x="1241608" y="284654"/>
                  </a:lnTo>
                  <a:lnTo>
                    <a:pt x="1281700" y="263920"/>
                  </a:lnTo>
                  <a:lnTo>
                    <a:pt x="1313316" y="232305"/>
                  </a:lnTo>
                  <a:lnTo>
                    <a:pt x="1334049" y="192213"/>
                  </a:lnTo>
                  <a:lnTo>
                    <a:pt x="1341495" y="146050"/>
                  </a:lnTo>
                  <a:lnTo>
                    <a:pt x="1334049" y="99886"/>
                  </a:lnTo>
                  <a:lnTo>
                    <a:pt x="1313316" y="59794"/>
                  </a:lnTo>
                  <a:lnTo>
                    <a:pt x="1281700" y="28179"/>
                  </a:lnTo>
                  <a:lnTo>
                    <a:pt x="1241608" y="7445"/>
                  </a:lnTo>
                  <a:lnTo>
                    <a:pt x="1195445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 descr=""/>
            <p:cNvSpPr/>
            <p:nvPr/>
          </p:nvSpPr>
          <p:spPr>
            <a:xfrm>
              <a:off x="9961504" y="8331237"/>
              <a:ext cx="1341755" cy="292100"/>
            </a:xfrm>
            <a:custGeom>
              <a:avLst/>
              <a:gdLst/>
              <a:ahLst/>
              <a:cxnLst/>
              <a:rect l="l" t="t" r="r" b="b"/>
              <a:pathLst>
                <a:path w="1341754" h="292100">
                  <a:moveTo>
                    <a:pt x="1195445" y="279400"/>
                  </a:moveTo>
                  <a:lnTo>
                    <a:pt x="146049" y="279400"/>
                  </a:lnTo>
                  <a:lnTo>
                    <a:pt x="146049" y="292100"/>
                  </a:lnTo>
                  <a:lnTo>
                    <a:pt x="1195445" y="292100"/>
                  </a:lnTo>
                  <a:lnTo>
                    <a:pt x="1195445" y="279400"/>
                  </a:lnTo>
                  <a:close/>
                </a:path>
                <a:path w="1341754" h="292100">
                  <a:moveTo>
                    <a:pt x="1341495" y="146050"/>
                  </a:moveTo>
                  <a:lnTo>
                    <a:pt x="1328795" y="146050"/>
                  </a:lnTo>
                  <a:lnTo>
                    <a:pt x="1321997" y="188198"/>
                  </a:lnTo>
                  <a:lnTo>
                    <a:pt x="1303066" y="224804"/>
                  </a:lnTo>
                  <a:lnTo>
                    <a:pt x="1274200" y="253671"/>
                  </a:lnTo>
                  <a:lnTo>
                    <a:pt x="1237594" y="272601"/>
                  </a:lnTo>
                  <a:lnTo>
                    <a:pt x="1195445" y="279400"/>
                  </a:lnTo>
                  <a:lnTo>
                    <a:pt x="1195445" y="292100"/>
                  </a:lnTo>
                  <a:lnTo>
                    <a:pt x="1241608" y="284654"/>
                  </a:lnTo>
                  <a:lnTo>
                    <a:pt x="1281700" y="263920"/>
                  </a:lnTo>
                  <a:lnTo>
                    <a:pt x="1313316" y="232305"/>
                  </a:lnTo>
                  <a:lnTo>
                    <a:pt x="1334049" y="192213"/>
                  </a:lnTo>
                  <a:lnTo>
                    <a:pt x="1341495" y="146050"/>
                  </a:lnTo>
                  <a:close/>
                </a:path>
                <a:path w="1341754" h="292100">
                  <a:moveTo>
                    <a:pt x="146050" y="0"/>
                  </a:moveTo>
                  <a:lnTo>
                    <a:pt x="99886" y="7445"/>
                  </a:lnTo>
                  <a:lnTo>
                    <a:pt x="59794" y="28179"/>
                  </a:lnTo>
                  <a:lnTo>
                    <a:pt x="28179" y="59794"/>
                  </a:lnTo>
                  <a:lnTo>
                    <a:pt x="7445" y="99886"/>
                  </a:lnTo>
                  <a:lnTo>
                    <a:pt x="0" y="146050"/>
                  </a:lnTo>
                  <a:lnTo>
                    <a:pt x="7445" y="192213"/>
                  </a:lnTo>
                  <a:lnTo>
                    <a:pt x="28179" y="232305"/>
                  </a:lnTo>
                  <a:lnTo>
                    <a:pt x="59794" y="263920"/>
                  </a:lnTo>
                  <a:lnTo>
                    <a:pt x="99886" y="284654"/>
                  </a:lnTo>
                  <a:lnTo>
                    <a:pt x="146049" y="292099"/>
                  </a:lnTo>
                  <a:lnTo>
                    <a:pt x="146049" y="279400"/>
                  </a:lnTo>
                  <a:lnTo>
                    <a:pt x="103901" y="272601"/>
                  </a:lnTo>
                  <a:lnTo>
                    <a:pt x="67295" y="253671"/>
                  </a:lnTo>
                  <a:lnTo>
                    <a:pt x="38428" y="224804"/>
                  </a:lnTo>
                  <a:lnTo>
                    <a:pt x="19498" y="188198"/>
                  </a:lnTo>
                  <a:lnTo>
                    <a:pt x="12700" y="146050"/>
                  </a:lnTo>
                  <a:lnTo>
                    <a:pt x="19498" y="103901"/>
                  </a:lnTo>
                  <a:lnTo>
                    <a:pt x="38428" y="67295"/>
                  </a:lnTo>
                  <a:lnTo>
                    <a:pt x="67295" y="38428"/>
                  </a:lnTo>
                  <a:lnTo>
                    <a:pt x="103901" y="19498"/>
                  </a:lnTo>
                  <a:lnTo>
                    <a:pt x="146050" y="12700"/>
                  </a:lnTo>
                  <a:lnTo>
                    <a:pt x="146050" y="0"/>
                  </a:lnTo>
                  <a:close/>
                </a:path>
                <a:path w="1341754" h="292100">
                  <a:moveTo>
                    <a:pt x="1195445" y="0"/>
                  </a:moveTo>
                  <a:lnTo>
                    <a:pt x="1195445" y="12700"/>
                  </a:lnTo>
                  <a:lnTo>
                    <a:pt x="1237594" y="19498"/>
                  </a:lnTo>
                  <a:lnTo>
                    <a:pt x="1274200" y="38428"/>
                  </a:lnTo>
                  <a:lnTo>
                    <a:pt x="1303066" y="67295"/>
                  </a:lnTo>
                  <a:lnTo>
                    <a:pt x="1321997" y="103901"/>
                  </a:lnTo>
                  <a:lnTo>
                    <a:pt x="1328795" y="146050"/>
                  </a:lnTo>
                  <a:lnTo>
                    <a:pt x="1341495" y="146050"/>
                  </a:lnTo>
                  <a:lnTo>
                    <a:pt x="1334049" y="99886"/>
                  </a:lnTo>
                  <a:lnTo>
                    <a:pt x="1313316" y="59794"/>
                  </a:lnTo>
                  <a:lnTo>
                    <a:pt x="1281700" y="28179"/>
                  </a:lnTo>
                  <a:lnTo>
                    <a:pt x="1241608" y="7445"/>
                  </a:lnTo>
                  <a:lnTo>
                    <a:pt x="1195445" y="0"/>
                  </a:lnTo>
                  <a:close/>
                </a:path>
                <a:path w="1341754" h="292100">
                  <a:moveTo>
                    <a:pt x="1195445" y="0"/>
                  </a:moveTo>
                  <a:lnTo>
                    <a:pt x="146050" y="0"/>
                  </a:lnTo>
                  <a:lnTo>
                    <a:pt x="146050" y="12700"/>
                  </a:lnTo>
                  <a:lnTo>
                    <a:pt x="1195445" y="12700"/>
                  </a:lnTo>
                  <a:lnTo>
                    <a:pt x="1195445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30" name="object 3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52471" y="8393513"/>
              <a:ext cx="188718" cy="166323"/>
            </a:xfrm>
            <a:prstGeom prst="rect">
              <a:avLst/>
            </a:prstGeom>
          </p:spPr>
        </p:pic>
        <p:sp>
          <p:nvSpPr>
            <p:cNvPr id="31" name="object 31" descr=""/>
            <p:cNvSpPr/>
            <p:nvPr/>
          </p:nvSpPr>
          <p:spPr>
            <a:xfrm>
              <a:off x="9961501" y="9677437"/>
              <a:ext cx="1341755" cy="317500"/>
            </a:xfrm>
            <a:custGeom>
              <a:avLst/>
              <a:gdLst/>
              <a:ahLst/>
              <a:cxnLst/>
              <a:rect l="l" t="t" r="r" b="b"/>
              <a:pathLst>
                <a:path w="1341754" h="317500">
                  <a:moveTo>
                    <a:pt x="158749" y="317499"/>
                  </a:moveTo>
                  <a:lnTo>
                    <a:pt x="1182745" y="317499"/>
                  </a:lnTo>
                  <a:lnTo>
                    <a:pt x="1232922" y="309406"/>
                  </a:lnTo>
                  <a:lnTo>
                    <a:pt x="1276501" y="286870"/>
                  </a:lnTo>
                  <a:lnTo>
                    <a:pt x="1310865" y="252505"/>
                  </a:lnTo>
                  <a:lnTo>
                    <a:pt x="1333402" y="208927"/>
                  </a:lnTo>
                  <a:lnTo>
                    <a:pt x="1341495" y="158749"/>
                  </a:lnTo>
                  <a:lnTo>
                    <a:pt x="1333402" y="108572"/>
                  </a:lnTo>
                  <a:lnTo>
                    <a:pt x="1310865" y="64994"/>
                  </a:lnTo>
                  <a:lnTo>
                    <a:pt x="1276501" y="30629"/>
                  </a:lnTo>
                  <a:lnTo>
                    <a:pt x="1232922" y="8093"/>
                  </a:lnTo>
                  <a:lnTo>
                    <a:pt x="1182745" y="0"/>
                  </a:lnTo>
                  <a:lnTo>
                    <a:pt x="158749" y="0"/>
                  </a:lnTo>
                  <a:lnTo>
                    <a:pt x="108572" y="8093"/>
                  </a:lnTo>
                  <a:lnTo>
                    <a:pt x="64994" y="30629"/>
                  </a:lnTo>
                  <a:lnTo>
                    <a:pt x="30629" y="64994"/>
                  </a:lnTo>
                  <a:lnTo>
                    <a:pt x="8093" y="108572"/>
                  </a:lnTo>
                  <a:lnTo>
                    <a:pt x="0" y="158749"/>
                  </a:lnTo>
                  <a:lnTo>
                    <a:pt x="8093" y="208927"/>
                  </a:lnTo>
                  <a:lnTo>
                    <a:pt x="30629" y="252505"/>
                  </a:lnTo>
                  <a:lnTo>
                    <a:pt x="64994" y="286870"/>
                  </a:lnTo>
                  <a:lnTo>
                    <a:pt x="108572" y="309406"/>
                  </a:lnTo>
                  <a:lnTo>
                    <a:pt x="158749" y="317499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 descr=""/>
            <p:cNvSpPr/>
            <p:nvPr/>
          </p:nvSpPr>
          <p:spPr>
            <a:xfrm>
              <a:off x="9961501" y="9677437"/>
              <a:ext cx="1341755" cy="317500"/>
            </a:xfrm>
            <a:custGeom>
              <a:avLst/>
              <a:gdLst/>
              <a:ahLst/>
              <a:cxnLst/>
              <a:rect l="l" t="t" r="r" b="b"/>
              <a:pathLst>
                <a:path w="1341754" h="317500">
                  <a:moveTo>
                    <a:pt x="158750" y="12700"/>
                  </a:moveTo>
                  <a:lnTo>
                    <a:pt x="1182745" y="12700"/>
                  </a:lnTo>
                  <a:lnTo>
                    <a:pt x="1182745" y="0"/>
                  </a:lnTo>
                  <a:lnTo>
                    <a:pt x="158750" y="0"/>
                  </a:lnTo>
                  <a:lnTo>
                    <a:pt x="158750" y="12700"/>
                  </a:lnTo>
                  <a:close/>
                </a:path>
                <a:path w="1341754" h="317500">
                  <a:moveTo>
                    <a:pt x="158749" y="317500"/>
                  </a:moveTo>
                  <a:lnTo>
                    <a:pt x="158750" y="304800"/>
                  </a:lnTo>
                  <a:lnTo>
                    <a:pt x="112587" y="297354"/>
                  </a:lnTo>
                  <a:lnTo>
                    <a:pt x="72494" y="276620"/>
                  </a:lnTo>
                  <a:lnTo>
                    <a:pt x="40879" y="245005"/>
                  </a:lnTo>
                  <a:lnTo>
                    <a:pt x="20145" y="204913"/>
                  </a:lnTo>
                  <a:lnTo>
                    <a:pt x="12700" y="158750"/>
                  </a:lnTo>
                  <a:lnTo>
                    <a:pt x="20145" y="112586"/>
                  </a:lnTo>
                  <a:lnTo>
                    <a:pt x="40879" y="72494"/>
                  </a:lnTo>
                  <a:lnTo>
                    <a:pt x="72494" y="40879"/>
                  </a:lnTo>
                  <a:lnTo>
                    <a:pt x="112587" y="20145"/>
                  </a:lnTo>
                  <a:lnTo>
                    <a:pt x="158750" y="12700"/>
                  </a:lnTo>
                  <a:lnTo>
                    <a:pt x="158750" y="0"/>
                  </a:lnTo>
                  <a:lnTo>
                    <a:pt x="108572" y="8093"/>
                  </a:lnTo>
                  <a:lnTo>
                    <a:pt x="64994" y="30629"/>
                  </a:lnTo>
                  <a:lnTo>
                    <a:pt x="30629" y="64994"/>
                  </a:lnTo>
                  <a:lnTo>
                    <a:pt x="8093" y="108572"/>
                  </a:lnTo>
                  <a:lnTo>
                    <a:pt x="0" y="158750"/>
                  </a:lnTo>
                  <a:lnTo>
                    <a:pt x="8093" y="208927"/>
                  </a:lnTo>
                  <a:lnTo>
                    <a:pt x="30629" y="252505"/>
                  </a:lnTo>
                  <a:lnTo>
                    <a:pt x="64994" y="286870"/>
                  </a:lnTo>
                  <a:lnTo>
                    <a:pt x="108572" y="309406"/>
                  </a:lnTo>
                  <a:lnTo>
                    <a:pt x="158749" y="317500"/>
                  </a:lnTo>
                  <a:close/>
                </a:path>
                <a:path w="1341754" h="317500">
                  <a:moveTo>
                    <a:pt x="1328795" y="158750"/>
                  </a:moveTo>
                  <a:lnTo>
                    <a:pt x="1341495" y="158750"/>
                  </a:lnTo>
                  <a:lnTo>
                    <a:pt x="1333402" y="108572"/>
                  </a:lnTo>
                  <a:lnTo>
                    <a:pt x="1310866" y="64994"/>
                  </a:lnTo>
                  <a:lnTo>
                    <a:pt x="1276501" y="30629"/>
                  </a:lnTo>
                  <a:lnTo>
                    <a:pt x="1232922" y="8093"/>
                  </a:lnTo>
                  <a:lnTo>
                    <a:pt x="1182745" y="0"/>
                  </a:lnTo>
                  <a:lnTo>
                    <a:pt x="1182745" y="12700"/>
                  </a:lnTo>
                  <a:lnTo>
                    <a:pt x="1228908" y="20145"/>
                  </a:lnTo>
                  <a:lnTo>
                    <a:pt x="1269000" y="40879"/>
                  </a:lnTo>
                  <a:lnTo>
                    <a:pt x="1300616" y="72494"/>
                  </a:lnTo>
                  <a:lnTo>
                    <a:pt x="1321349" y="112586"/>
                  </a:lnTo>
                  <a:lnTo>
                    <a:pt x="1328795" y="158750"/>
                  </a:lnTo>
                  <a:close/>
                </a:path>
                <a:path w="1341754" h="317500">
                  <a:moveTo>
                    <a:pt x="1182745" y="317499"/>
                  </a:moveTo>
                  <a:lnTo>
                    <a:pt x="1232922" y="309406"/>
                  </a:lnTo>
                  <a:lnTo>
                    <a:pt x="1276501" y="286870"/>
                  </a:lnTo>
                  <a:lnTo>
                    <a:pt x="1310866" y="252505"/>
                  </a:lnTo>
                  <a:lnTo>
                    <a:pt x="1333402" y="208927"/>
                  </a:lnTo>
                  <a:lnTo>
                    <a:pt x="1341495" y="158750"/>
                  </a:lnTo>
                  <a:lnTo>
                    <a:pt x="1328795" y="158750"/>
                  </a:lnTo>
                  <a:lnTo>
                    <a:pt x="1321349" y="204913"/>
                  </a:lnTo>
                  <a:lnTo>
                    <a:pt x="1300616" y="245005"/>
                  </a:lnTo>
                  <a:lnTo>
                    <a:pt x="1269000" y="276620"/>
                  </a:lnTo>
                  <a:lnTo>
                    <a:pt x="1228908" y="297354"/>
                  </a:lnTo>
                  <a:lnTo>
                    <a:pt x="1182745" y="304800"/>
                  </a:lnTo>
                  <a:lnTo>
                    <a:pt x="1182745" y="317499"/>
                  </a:lnTo>
                  <a:close/>
                </a:path>
                <a:path w="1341754" h="317500">
                  <a:moveTo>
                    <a:pt x="158750" y="317500"/>
                  </a:moveTo>
                  <a:lnTo>
                    <a:pt x="1182745" y="317499"/>
                  </a:lnTo>
                  <a:lnTo>
                    <a:pt x="1182745" y="304800"/>
                  </a:lnTo>
                  <a:lnTo>
                    <a:pt x="158750" y="304800"/>
                  </a:lnTo>
                  <a:lnTo>
                    <a:pt x="158750" y="3175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33" name="object 33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55058" y="9772687"/>
              <a:ext cx="183547" cy="150878"/>
            </a:xfrm>
            <a:prstGeom prst="rect">
              <a:avLst/>
            </a:prstGeom>
          </p:spPr>
        </p:pic>
        <p:pic>
          <p:nvPicPr>
            <p:cNvPr id="34" name="object 34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88535" y="9022809"/>
              <a:ext cx="73241" cy="184727"/>
            </a:xfrm>
            <a:prstGeom prst="rect">
              <a:avLst/>
            </a:prstGeom>
          </p:spPr>
        </p:pic>
        <p:sp>
          <p:nvSpPr>
            <p:cNvPr id="35" name="object 35" descr=""/>
            <p:cNvSpPr/>
            <p:nvPr/>
          </p:nvSpPr>
          <p:spPr>
            <a:xfrm>
              <a:off x="9961499" y="78359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36" name="object 36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429002" y="8039137"/>
              <a:ext cx="1778000" cy="1752600"/>
            </a:xfrm>
            <a:prstGeom prst="rect">
              <a:avLst/>
            </a:prstGeom>
          </p:spPr>
        </p:pic>
        <p:sp>
          <p:nvSpPr>
            <p:cNvPr id="37" name="object 37" descr=""/>
            <p:cNvSpPr/>
            <p:nvPr/>
          </p:nvSpPr>
          <p:spPr>
            <a:xfrm>
              <a:off x="5616219" y="78359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8" name="object 38" descr=""/>
            <p:cNvSpPr/>
            <p:nvPr/>
          </p:nvSpPr>
          <p:spPr>
            <a:xfrm>
              <a:off x="5687976" y="8107829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5">
                  <a:moveTo>
                    <a:pt x="49784" y="10160"/>
                  </a:moveTo>
                  <a:lnTo>
                    <a:pt x="44297" y="10160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4"/>
                  </a:lnTo>
                  <a:lnTo>
                    <a:pt x="49784" y="10160"/>
                  </a:lnTo>
                  <a:close/>
                </a:path>
                <a:path w="535304" h="188595">
                  <a:moveTo>
                    <a:pt x="71729" y="10160"/>
                  </a:moveTo>
                  <a:lnTo>
                    <a:pt x="66446" y="10160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1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4"/>
                  </a:lnTo>
                  <a:lnTo>
                    <a:pt x="71729" y="10160"/>
                  </a:lnTo>
                  <a:close/>
                </a:path>
                <a:path w="535304" h="188595">
                  <a:moveTo>
                    <a:pt x="66446" y="10160"/>
                  </a:moveTo>
                  <a:lnTo>
                    <a:pt x="49784" y="10160"/>
                  </a:lnTo>
                  <a:lnTo>
                    <a:pt x="49784" y="29464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60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8"/>
                  </a:moveTo>
                  <a:lnTo>
                    <a:pt x="209686" y="124968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80"/>
                  </a:lnTo>
                  <a:lnTo>
                    <a:pt x="261502" y="132080"/>
                  </a:lnTo>
                  <a:lnTo>
                    <a:pt x="261502" y="124968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80"/>
                  </a:lnTo>
                  <a:lnTo>
                    <a:pt x="288528" y="132080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8"/>
                  </a:moveTo>
                  <a:lnTo>
                    <a:pt x="288528" y="124968"/>
                  </a:lnTo>
                  <a:lnTo>
                    <a:pt x="288528" y="132080"/>
                  </a:lnTo>
                  <a:lnTo>
                    <a:pt x="339734" y="132080"/>
                  </a:lnTo>
                  <a:lnTo>
                    <a:pt x="339734" y="124968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4"/>
                  </a:moveTo>
                  <a:lnTo>
                    <a:pt x="206232" y="54864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4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4"/>
                  </a:moveTo>
                  <a:lnTo>
                    <a:pt x="255812" y="54864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4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4"/>
                  </a:moveTo>
                  <a:lnTo>
                    <a:pt x="321040" y="54864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4"/>
                  </a:lnTo>
                  <a:close/>
                </a:path>
                <a:path w="535304" h="188595">
                  <a:moveTo>
                    <a:pt x="345017" y="5080"/>
                  </a:moveTo>
                  <a:lnTo>
                    <a:pt x="204809" y="5080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80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60"/>
                  </a:lnTo>
                  <a:lnTo>
                    <a:pt x="516705" y="86360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60"/>
                  </a:lnTo>
                  <a:lnTo>
                    <a:pt x="467937" y="86360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60"/>
                  </a:lnTo>
                  <a:lnTo>
                    <a:pt x="473627" y="86360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60"/>
                  </a:lnTo>
                  <a:lnTo>
                    <a:pt x="507358" y="86360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60"/>
                  </a:lnTo>
                  <a:lnTo>
                    <a:pt x="534384" y="86360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2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2"/>
                  </a:lnTo>
                  <a:lnTo>
                    <a:pt x="529899" y="167640"/>
                  </a:lnTo>
                  <a:lnTo>
                    <a:pt x="470579" y="167640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40"/>
                  </a:lnTo>
                  <a:lnTo>
                    <a:pt x="529899" y="167640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9" name="object 39" descr=""/>
            <p:cNvSpPr/>
            <p:nvPr/>
          </p:nvSpPr>
          <p:spPr>
            <a:xfrm>
              <a:off x="5695884" y="8403251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9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9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9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9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9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9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2"/>
                  </a:lnTo>
                  <a:lnTo>
                    <a:pt x="546832" y="169672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2"/>
                  </a:lnTo>
                  <a:lnTo>
                    <a:pt x="659811" y="169672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 descr=""/>
            <p:cNvSpPr/>
            <p:nvPr/>
          </p:nvSpPr>
          <p:spPr>
            <a:xfrm>
              <a:off x="5699087" y="86965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41" y="960653"/>
                  </a:lnTo>
                  <a:lnTo>
                    <a:pt x="1003096" y="960653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53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90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90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17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17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17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1" name="object 41" descr=""/>
            <p:cNvSpPr/>
            <p:nvPr/>
          </p:nvSpPr>
          <p:spPr>
            <a:xfrm>
              <a:off x="9961504" y="5765837"/>
              <a:ext cx="1341755" cy="292100"/>
            </a:xfrm>
            <a:custGeom>
              <a:avLst/>
              <a:gdLst/>
              <a:ahLst/>
              <a:cxnLst/>
              <a:rect l="l" t="t" r="r" b="b"/>
              <a:pathLst>
                <a:path w="1341754" h="292100">
                  <a:moveTo>
                    <a:pt x="1195445" y="0"/>
                  </a:moveTo>
                  <a:lnTo>
                    <a:pt x="146050" y="0"/>
                  </a:lnTo>
                  <a:lnTo>
                    <a:pt x="99886" y="7445"/>
                  </a:lnTo>
                  <a:lnTo>
                    <a:pt x="59794" y="28179"/>
                  </a:lnTo>
                  <a:lnTo>
                    <a:pt x="28179" y="59794"/>
                  </a:lnTo>
                  <a:lnTo>
                    <a:pt x="7445" y="99886"/>
                  </a:lnTo>
                  <a:lnTo>
                    <a:pt x="0" y="146050"/>
                  </a:lnTo>
                  <a:lnTo>
                    <a:pt x="7445" y="192213"/>
                  </a:lnTo>
                  <a:lnTo>
                    <a:pt x="28179" y="232305"/>
                  </a:lnTo>
                  <a:lnTo>
                    <a:pt x="59794" y="263920"/>
                  </a:lnTo>
                  <a:lnTo>
                    <a:pt x="99886" y="284654"/>
                  </a:lnTo>
                  <a:lnTo>
                    <a:pt x="146049" y="292100"/>
                  </a:lnTo>
                  <a:lnTo>
                    <a:pt x="1195445" y="292100"/>
                  </a:lnTo>
                  <a:lnTo>
                    <a:pt x="1241608" y="284654"/>
                  </a:lnTo>
                  <a:lnTo>
                    <a:pt x="1281700" y="263920"/>
                  </a:lnTo>
                  <a:lnTo>
                    <a:pt x="1313316" y="232305"/>
                  </a:lnTo>
                  <a:lnTo>
                    <a:pt x="1334049" y="192213"/>
                  </a:lnTo>
                  <a:lnTo>
                    <a:pt x="1341495" y="146050"/>
                  </a:lnTo>
                  <a:lnTo>
                    <a:pt x="1334049" y="99886"/>
                  </a:lnTo>
                  <a:lnTo>
                    <a:pt x="1313316" y="59794"/>
                  </a:lnTo>
                  <a:lnTo>
                    <a:pt x="1281700" y="28179"/>
                  </a:lnTo>
                  <a:lnTo>
                    <a:pt x="1241608" y="7445"/>
                  </a:lnTo>
                  <a:lnTo>
                    <a:pt x="1195445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2" name="object 42" descr=""/>
            <p:cNvSpPr/>
            <p:nvPr/>
          </p:nvSpPr>
          <p:spPr>
            <a:xfrm>
              <a:off x="9961504" y="5765837"/>
              <a:ext cx="1341755" cy="292100"/>
            </a:xfrm>
            <a:custGeom>
              <a:avLst/>
              <a:gdLst/>
              <a:ahLst/>
              <a:cxnLst/>
              <a:rect l="l" t="t" r="r" b="b"/>
              <a:pathLst>
                <a:path w="1341754" h="292100">
                  <a:moveTo>
                    <a:pt x="1195445" y="279400"/>
                  </a:moveTo>
                  <a:lnTo>
                    <a:pt x="146049" y="279400"/>
                  </a:lnTo>
                  <a:lnTo>
                    <a:pt x="146049" y="292100"/>
                  </a:lnTo>
                  <a:lnTo>
                    <a:pt x="1195445" y="292100"/>
                  </a:lnTo>
                  <a:lnTo>
                    <a:pt x="1195445" y="279400"/>
                  </a:lnTo>
                  <a:close/>
                </a:path>
                <a:path w="1341754" h="292100">
                  <a:moveTo>
                    <a:pt x="1341495" y="146050"/>
                  </a:moveTo>
                  <a:lnTo>
                    <a:pt x="1328795" y="146050"/>
                  </a:lnTo>
                  <a:lnTo>
                    <a:pt x="1321997" y="188198"/>
                  </a:lnTo>
                  <a:lnTo>
                    <a:pt x="1303066" y="224804"/>
                  </a:lnTo>
                  <a:lnTo>
                    <a:pt x="1274200" y="253671"/>
                  </a:lnTo>
                  <a:lnTo>
                    <a:pt x="1237594" y="272601"/>
                  </a:lnTo>
                  <a:lnTo>
                    <a:pt x="1195445" y="279400"/>
                  </a:lnTo>
                  <a:lnTo>
                    <a:pt x="1195445" y="292100"/>
                  </a:lnTo>
                  <a:lnTo>
                    <a:pt x="1241608" y="284654"/>
                  </a:lnTo>
                  <a:lnTo>
                    <a:pt x="1281700" y="263920"/>
                  </a:lnTo>
                  <a:lnTo>
                    <a:pt x="1313316" y="232305"/>
                  </a:lnTo>
                  <a:lnTo>
                    <a:pt x="1334049" y="192213"/>
                  </a:lnTo>
                  <a:lnTo>
                    <a:pt x="1341495" y="146050"/>
                  </a:lnTo>
                  <a:close/>
                </a:path>
                <a:path w="1341754" h="292100">
                  <a:moveTo>
                    <a:pt x="146050" y="0"/>
                  </a:moveTo>
                  <a:lnTo>
                    <a:pt x="99886" y="7445"/>
                  </a:lnTo>
                  <a:lnTo>
                    <a:pt x="59794" y="28179"/>
                  </a:lnTo>
                  <a:lnTo>
                    <a:pt x="28179" y="59794"/>
                  </a:lnTo>
                  <a:lnTo>
                    <a:pt x="7445" y="99886"/>
                  </a:lnTo>
                  <a:lnTo>
                    <a:pt x="0" y="146050"/>
                  </a:lnTo>
                  <a:lnTo>
                    <a:pt x="7445" y="192213"/>
                  </a:lnTo>
                  <a:lnTo>
                    <a:pt x="28179" y="232305"/>
                  </a:lnTo>
                  <a:lnTo>
                    <a:pt x="59794" y="263920"/>
                  </a:lnTo>
                  <a:lnTo>
                    <a:pt x="99886" y="284654"/>
                  </a:lnTo>
                  <a:lnTo>
                    <a:pt x="146049" y="292099"/>
                  </a:lnTo>
                  <a:lnTo>
                    <a:pt x="146049" y="279400"/>
                  </a:lnTo>
                  <a:lnTo>
                    <a:pt x="103901" y="272601"/>
                  </a:lnTo>
                  <a:lnTo>
                    <a:pt x="67295" y="253671"/>
                  </a:lnTo>
                  <a:lnTo>
                    <a:pt x="38428" y="224804"/>
                  </a:lnTo>
                  <a:lnTo>
                    <a:pt x="19498" y="188198"/>
                  </a:lnTo>
                  <a:lnTo>
                    <a:pt x="12700" y="146050"/>
                  </a:lnTo>
                  <a:lnTo>
                    <a:pt x="19498" y="103901"/>
                  </a:lnTo>
                  <a:lnTo>
                    <a:pt x="38428" y="67295"/>
                  </a:lnTo>
                  <a:lnTo>
                    <a:pt x="67295" y="38428"/>
                  </a:lnTo>
                  <a:lnTo>
                    <a:pt x="103901" y="19498"/>
                  </a:lnTo>
                  <a:lnTo>
                    <a:pt x="146050" y="12700"/>
                  </a:lnTo>
                  <a:lnTo>
                    <a:pt x="146050" y="0"/>
                  </a:lnTo>
                  <a:close/>
                </a:path>
                <a:path w="1341754" h="292100">
                  <a:moveTo>
                    <a:pt x="1195445" y="0"/>
                  </a:moveTo>
                  <a:lnTo>
                    <a:pt x="1195445" y="12700"/>
                  </a:lnTo>
                  <a:lnTo>
                    <a:pt x="1237594" y="19498"/>
                  </a:lnTo>
                  <a:lnTo>
                    <a:pt x="1274200" y="38428"/>
                  </a:lnTo>
                  <a:lnTo>
                    <a:pt x="1303066" y="67295"/>
                  </a:lnTo>
                  <a:lnTo>
                    <a:pt x="1321997" y="103901"/>
                  </a:lnTo>
                  <a:lnTo>
                    <a:pt x="1328795" y="146050"/>
                  </a:lnTo>
                  <a:lnTo>
                    <a:pt x="1341495" y="146050"/>
                  </a:lnTo>
                  <a:lnTo>
                    <a:pt x="1334049" y="99886"/>
                  </a:lnTo>
                  <a:lnTo>
                    <a:pt x="1313316" y="59794"/>
                  </a:lnTo>
                  <a:lnTo>
                    <a:pt x="1281700" y="28179"/>
                  </a:lnTo>
                  <a:lnTo>
                    <a:pt x="1241608" y="7445"/>
                  </a:lnTo>
                  <a:lnTo>
                    <a:pt x="1195445" y="0"/>
                  </a:lnTo>
                  <a:close/>
                </a:path>
                <a:path w="1341754" h="292100">
                  <a:moveTo>
                    <a:pt x="1195445" y="0"/>
                  </a:moveTo>
                  <a:lnTo>
                    <a:pt x="146050" y="0"/>
                  </a:lnTo>
                  <a:lnTo>
                    <a:pt x="146050" y="12700"/>
                  </a:lnTo>
                  <a:lnTo>
                    <a:pt x="1195445" y="12700"/>
                  </a:lnTo>
                  <a:lnTo>
                    <a:pt x="1195445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3" name="object 43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52471" y="5828113"/>
              <a:ext cx="188718" cy="166323"/>
            </a:xfrm>
            <a:prstGeom prst="rect">
              <a:avLst/>
            </a:prstGeom>
          </p:spPr>
        </p:pic>
        <p:sp>
          <p:nvSpPr>
            <p:cNvPr id="44" name="object 44" descr=""/>
            <p:cNvSpPr/>
            <p:nvPr/>
          </p:nvSpPr>
          <p:spPr>
            <a:xfrm>
              <a:off x="9961501" y="7112037"/>
              <a:ext cx="1341755" cy="317500"/>
            </a:xfrm>
            <a:custGeom>
              <a:avLst/>
              <a:gdLst/>
              <a:ahLst/>
              <a:cxnLst/>
              <a:rect l="l" t="t" r="r" b="b"/>
              <a:pathLst>
                <a:path w="1341754" h="317500">
                  <a:moveTo>
                    <a:pt x="158749" y="317499"/>
                  </a:moveTo>
                  <a:lnTo>
                    <a:pt x="1182745" y="317499"/>
                  </a:lnTo>
                  <a:lnTo>
                    <a:pt x="1232922" y="309406"/>
                  </a:lnTo>
                  <a:lnTo>
                    <a:pt x="1276501" y="286870"/>
                  </a:lnTo>
                  <a:lnTo>
                    <a:pt x="1310865" y="252505"/>
                  </a:lnTo>
                  <a:lnTo>
                    <a:pt x="1333402" y="208927"/>
                  </a:lnTo>
                  <a:lnTo>
                    <a:pt x="1341495" y="158749"/>
                  </a:lnTo>
                  <a:lnTo>
                    <a:pt x="1333402" y="108572"/>
                  </a:lnTo>
                  <a:lnTo>
                    <a:pt x="1310865" y="64994"/>
                  </a:lnTo>
                  <a:lnTo>
                    <a:pt x="1276501" y="30629"/>
                  </a:lnTo>
                  <a:lnTo>
                    <a:pt x="1232922" y="8093"/>
                  </a:lnTo>
                  <a:lnTo>
                    <a:pt x="1182745" y="0"/>
                  </a:lnTo>
                  <a:lnTo>
                    <a:pt x="158749" y="0"/>
                  </a:lnTo>
                  <a:lnTo>
                    <a:pt x="108572" y="8093"/>
                  </a:lnTo>
                  <a:lnTo>
                    <a:pt x="64994" y="30629"/>
                  </a:lnTo>
                  <a:lnTo>
                    <a:pt x="30629" y="64994"/>
                  </a:lnTo>
                  <a:lnTo>
                    <a:pt x="8093" y="108572"/>
                  </a:lnTo>
                  <a:lnTo>
                    <a:pt x="0" y="158749"/>
                  </a:lnTo>
                  <a:lnTo>
                    <a:pt x="8093" y="208927"/>
                  </a:lnTo>
                  <a:lnTo>
                    <a:pt x="30629" y="252505"/>
                  </a:lnTo>
                  <a:lnTo>
                    <a:pt x="64994" y="286870"/>
                  </a:lnTo>
                  <a:lnTo>
                    <a:pt x="108572" y="309406"/>
                  </a:lnTo>
                  <a:lnTo>
                    <a:pt x="158749" y="317499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5" name="object 45" descr=""/>
            <p:cNvSpPr/>
            <p:nvPr/>
          </p:nvSpPr>
          <p:spPr>
            <a:xfrm>
              <a:off x="9961501" y="7112037"/>
              <a:ext cx="1341755" cy="317500"/>
            </a:xfrm>
            <a:custGeom>
              <a:avLst/>
              <a:gdLst/>
              <a:ahLst/>
              <a:cxnLst/>
              <a:rect l="l" t="t" r="r" b="b"/>
              <a:pathLst>
                <a:path w="1341754" h="317500">
                  <a:moveTo>
                    <a:pt x="158750" y="12700"/>
                  </a:moveTo>
                  <a:lnTo>
                    <a:pt x="1182745" y="12700"/>
                  </a:lnTo>
                  <a:lnTo>
                    <a:pt x="1182745" y="0"/>
                  </a:lnTo>
                  <a:lnTo>
                    <a:pt x="158750" y="0"/>
                  </a:lnTo>
                  <a:lnTo>
                    <a:pt x="158750" y="12700"/>
                  </a:lnTo>
                  <a:close/>
                </a:path>
                <a:path w="1341754" h="317500">
                  <a:moveTo>
                    <a:pt x="158749" y="317500"/>
                  </a:moveTo>
                  <a:lnTo>
                    <a:pt x="158750" y="304800"/>
                  </a:lnTo>
                  <a:lnTo>
                    <a:pt x="112587" y="297354"/>
                  </a:lnTo>
                  <a:lnTo>
                    <a:pt x="72494" y="276620"/>
                  </a:lnTo>
                  <a:lnTo>
                    <a:pt x="40879" y="245005"/>
                  </a:lnTo>
                  <a:lnTo>
                    <a:pt x="20145" y="204913"/>
                  </a:lnTo>
                  <a:lnTo>
                    <a:pt x="12700" y="158750"/>
                  </a:lnTo>
                  <a:lnTo>
                    <a:pt x="20145" y="112586"/>
                  </a:lnTo>
                  <a:lnTo>
                    <a:pt x="40879" y="72494"/>
                  </a:lnTo>
                  <a:lnTo>
                    <a:pt x="72494" y="40879"/>
                  </a:lnTo>
                  <a:lnTo>
                    <a:pt x="112587" y="20145"/>
                  </a:lnTo>
                  <a:lnTo>
                    <a:pt x="158750" y="12700"/>
                  </a:lnTo>
                  <a:lnTo>
                    <a:pt x="158750" y="0"/>
                  </a:lnTo>
                  <a:lnTo>
                    <a:pt x="108572" y="8093"/>
                  </a:lnTo>
                  <a:lnTo>
                    <a:pt x="64994" y="30629"/>
                  </a:lnTo>
                  <a:lnTo>
                    <a:pt x="30629" y="64994"/>
                  </a:lnTo>
                  <a:lnTo>
                    <a:pt x="8093" y="108572"/>
                  </a:lnTo>
                  <a:lnTo>
                    <a:pt x="0" y="158750"/>
                  </a:lnTo>
                  <a:lnTo>
                    <a:pt x="8093" y="208927"/>
                  </a:lnTo>
                  <a:lnTo>
                    <a:pt x="30629" y="252505"/>
                  </a:lnTo>
                  <a:lnTo>
                    <a:pt x="64994" y="286870"/>
                  </a:lnTo>
                  <a:lnTo>
                    <a:pt x="108572" y="309406"/>
                  </a:lnTo>
                  <a:lnTo>
                    <a:pt x="158749" y="317500"/>
                  </a:lnTo>
                  <a:close/>
                </a:path>
                <a:path w="1341754" h="317500">
                  <a:moveTo>
                    <a:pt x="1328795" y="158750"/>
                  </a:moveTo>
                  <a:lnTo>
                    <a:pt x="1341495" y="158750"/>
                  </a:lnTo>
                  <a:lnTo>
                    <a:pt x="1333402" y="108572"/>
                  </a:lnTo>
                  <a:lnTo>
                    <a:pt x="1310866" y="64994"/>
                  </a:lnTo>
                  <a:lnTo>
                    <a:pt x="1276501" y="30629"/>
                  </a:lnTo>
                  <a:lnTo>
                    <a:pt x="1232922" y="8093"/>
                  </a:lnTo>
                  <a:lnTo>
                    <a:pt x="1182745" y="0"/>
                  </a:lnTo>
                  <a:lnTo>
                    <a:pt x="1182745" y="12700"/>
                  </a:lnTo>
                  <a:lnTo>
                    <a:pt x="1228908" y="20145"/>
                  </a:lnTo>
                  <a:lnTo>
                    <a:pt x="1269000" y="40879"/>
                  </a:lnTo>
                  <a:lnTo>
                    <a:pt x="1300616" y="72494"/>
                  </a:lnTo>
                  <a:lnTo>
                    <a:pt x="1321349" y="112586"/>
                  </a:lnTo>
                  <a:lnTo>
                    <a:pt x="1328795" y="158750"/>
                  </a:lnTo>
                  <a:close/>
                </a:path>
                <a:path w="1341754" h="317500">
                  <a:moveTo>
                    <a:pt x="1182745" y="317499"/>
                  </a:moveTo>
                  <a:lnTo>
                    <a:pt x="1232922" y="309406"/>
                  </a:lnTo>
                  <a:lnTo>
                    <a:pt x="1276501" y="286870"/>
                  </a:lnTo>
                  <a:lnTo>
                    <a:pt x="1310866" y="252505"/>
                  </a:lnTo>
                  <a:lnTo>
                    <a:pt x="1333402" y="208927"/>
                  </a:lnTo>
                  <a:lnTo>
                    <a:pt x="1341495" y="158750"/>
                  </a:lnTo>
                  <a:lnTo>
                    <a:pt x="1328795" y="158750"/>
                  </a:lnTo>
                  <a:lnTo>
                    <a:pt x="1321349" y="204913"/>
                  </a:lnTo>
                  <a:lnTo>
                    <a:pt x="1300616" y="245005"/>
                  </a:lnTo>
                  <a:lnTo>
                    <a:pt x="1269000" y="276620"/>
                  </a:lnTo>
                  <a:lnTo>
                    <a:pt x="1228908" y="297354"/>
                  </a:lnTo>
                  <a:lnTo>
                    <a:pt x="1182745" y="304800"/>
                  </a:lnTo>
                  <a:lnTo>
                    <a:pt x="1182745" y="317499"/>
                  </a:lnTo>
                  <a:close/>
                </a:path>
                <a:path w="1341754" h="317500">
                  <a:moveTo>
                    <a:pt x="158750" y="317500"/>
                  </a:moveTo>
                  <a:lnTo>
                    <a:pt x="1182745" y="317499"/>
                  </a:lnTo>
                  <a:lnTo>
                    <a:pt x="1182745" y="304800"/>
                  </a:lnTo>
                  <a:lnTo>
                    <a:pt x="158750" y="304800"/>
                  </a:lnTo>
                  <a:lnTo>
                    <a:pt x="158750" y="3175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6" name="object 46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555058" y="7207287"/>
              <a:ext cx="183547" cy="150878"/>
            </a:xfrm>
            <a:prstGeom prst="rect">
              <a:avLst/>
            </a:prstGeom>
          </p:spPr>
        </p:pic>
        <p:pic>
          <p:nvPicPr>
            <p:cNvPr id="47" name="object 47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88535" y="6457410"/>
              <a:ext cx="73241" cy="184727"/>
            </a:xfrm>
            <a:prstGeom prst="rect">
              <a:avLst/>
            </a:prstGeom>
          </p:spPr>
        </p:pic>
        <p:sp>
          <p:nvSpPr>
            <p:cNvPr id="48" name="object 48" descr=""/>
            <p:cNvSpPr/>
            <p:nvPr/>
          </p:nvSpPr>
          <p:spPr>
            <a:xfrm>
              <a:off x="9961499" y="52705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9" name="object 49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429002" y="5473737"/>
              <a:ext cx="1778000" cy="1752600"/>
            </a:xfrm>
            <a:prstGeom prst="rect">
              <a:avLst/>
            </a:prstGeom>
          </p:spPr>
        </p:pic>
        <p:sp>
          <p:nvSpPr>
            <p:cNvPr id="50" name="object 50" descr=""/>
            <p:cNvSpPr/>
            <p:nvPr/>
          </p:nvSpPr>
          <p:spPr>
            <a:xfrm>
              <a:off x="5616219" y="52705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1" name="object 51" descr=""/>
            <p:cNvSpPr/>
            <p:nvPr/>
          </p:nvSpPr>
          <p:spPr>
            <a:xfrm>
              <a:off x="5687976" y="5542429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2" name="object 52" descr=""/>
            <p:cNvSpPr/>
            <p:nvPr/>
          </p:nvSpPr>
          <p:spPr>
            <a:xfrm>
              <a:off x="5695884" y="58378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9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9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9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9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9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9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2"/>
                  </a:lnTo>
                  <a:lnTo>
                    <a:pt x="546832" y="169672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2"/>
                  </a:lnTo>
                  <a:lnTo>
                    <a:pt x="659811" y="169672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4"/>
                  </a:lnTo>
                  <a:lnTo>
                    <a:pt x="642742" y="120904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3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4"/>
                  </a:lnTo>
                  <a:lnTo>
                    <a:pt x="638475" y="120904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4"/>
                  </a:lnTo>
                  <a:lnTo>
                    <a:pt x="655340" y="120904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6"/>
                  </a:lnTo>
                  <a:lnTo>
                    <a:pt x="618685" y="92456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6"/>
                  </a:moveTo>
                  <a:lnTo>
                    <a:pt x="556992" y="92456"/>
                  </a:lnTo>
                  <a:lnTo>
                    <a:pt x="556992" y="97832"/>
                  </a:lnTo>
                  <a:lnTo>
                    <a:pt x="562554" y="97663"/>
                  </a:lnTo>
                  <a:lnTo>
                    <a:pt x="573857" y="96897"/>
                  </a:lnTo>
                  <a:lnTo>
                    <a:pt x="573857" y="92456"/>
                  </a:lnTo>
                  <a:close/>
                </a:path>
                <a:path w="660400" h="179704">
                  <a:moveTo>
                    <a:pt x="618685" y="92456"/>
                  </a:moveTo>
                  <a:lnTo>
                    <a:pt x="573857" y="92456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6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3" name="object 53" descr=""/>
            <p:cNvSpPr/>
            <p:nvPr/>
          </p:nvSpPr>
          <p:spPr>
            <a:xfrm>
              <a:off x="5699087" y="61311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15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48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48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41" y="960653"/>
                  </a:lnTo>
                  <a:lnTo>
                    <a:pt x="1003096" y="960653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53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15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48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48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35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65"/>
                  </a:lnTo>
                  <a:lnTo>
                    <a:pt x="1157427" y="627265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65"/>
                  </a:lnTo>
                  <a:lnTo>
                    <a:pt x="1094079" y="627265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90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90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65"/>
                  </a:lnTo>
                  <a:lnTo>
                    <a:pt x="1334046" y="627265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17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65"/>
                  </a:lnTo>
                  <a:lnTo>
                    <a:pt x="1270685" y="627265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17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17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4" name="object 54" descr=""/>
            <p:cNvSpPr/>
            <p:nvPr/>
          </p:nvSpPr>
          <p:spPr>
            <a:xfrm>
              <a:off x="9961504" y="10896637"/>
              <a:ext cx="1341755" cy="292100"/>
            </a:xfrm>
            <a:custGeom>
              <a:avLst/>
              <a:gdLst/>
              <a:ahLst/>
              <a:cxnLst/>
              <a:rect l="l" t="t" r="r" b="b"/>
              <a:pathLst>
                <a:path w="1341754" h="292100">
                  <a:moveTo>
                    <a:pt x="1195445" y="0"/>
                  </a:moveTo>
                  <a:lnTo>
                    <a:pt x="146050" y="0"/>
                  </a:lnTo>
                  <a:lnTo>
                    <a:pt x="99886" y="7445"/>
                  </a:lnTo>
                  <a:lnTo>
                    <a:pt x="59794" y="28179"/>
                  </a:lnTo>
                  <a:lnTo>
                    <a:pt x="28179" y="59794"/>
                  </a:lnTo>
                  <a:lnTo>
                    <a:pt x="7445" y="99886"/>
                  </a:lnTo>
                  <a:lnTo>
                    <a:pt x="0" y="146050"/>
                  </a:lnTo>
                  <a:lnTo>
                    <a:pt x="7445" y="192213"/>
                  </a:lnTo>
                  <a:lnTo>
                    <a:pt x="28179" y="232305"/>
                  </a:lnTo>
                  <a:lnTo>
                    <a:pt x="59794" y="263920"/>
                  </a:lnTo>
                  <a:lnTo>
                    <a:pt x="99886" y="284654"/>
                  </a:lnTo>
                  <a:lnTo>
                    <a:pt x="146049" y="292100"/>
                  </a:lnTo>
                  <a:lnTo>
                    <a:pt x="1195445" y="292100"/>
                  </a:lnTo>
                  <a:lnTo>
                    <a:pt x="1241608" y="284654"/>
                  </a:lnTo>
                  <a:lnTo>
                    <a:pt x="1281700" y="263920"/>
                  </a:lnTo>
                  <a:lnTo>
                    <a:pt x="1313316" y="232305"/>
                  </a:lnTo>
                  <a:lnTo>
                    <a:pt x="1334049" y="192213"/>
                  </a:lnTo>
                  <a:lnTo>
                    <a:pt x="1341495" y="146050"/>
                  </a:lnTo>
                  <a:lnTo>
                    <a:pt x="1334049" y="99886"/>
                  </a:lnTo>
                  <a:lnTo>
                    <a:pt x="1313316" y="59794"/>
                  </a:lnTo>
                  <a:lnTo>
                    <a:pt x="1281700" y="28179"/>
                  </a:lnTo>
                  <a:lnTo>
                    <a:pt x="1241608" y="7445"/>
                  </a:lnTo>
                  <a:lnTo>
                    <a:pt x="1195445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5" name="object 55" descr=""/>
            <p:cNvSpPr/>
            <p:nvPr/>
          </p:nvSpPr>
          <p:spPr>
            <a:xfrm>
              <a:off x="9961504" y="10896637"/>
              <a:ext cx="1341755" cy="292100"/>
            </a:xfrm>
            <a:custGeom>
              <a:avLst/>
              <a:gdLst/>
              <a:ahLst/>
              <a:cxnLst/>
              <a:rect l="l" t="t" r="r" b="b"/>
              <a:pathLst>
                <a:path w="1341754" h="292100">
                  <a:moveTo>
                    <a:pt x="1195445" y="279400"/>
                  </a:moveTo>
                  <a:lnTo>
                    <a:pt x="146049" y="279400"/>
                  </a:lnTo>
                  <a:lnTo>
                    <a:pt x="146049" y="292100"/>
                  </a:lnTo>
                  <a:lnTo>
                    <a:pt x="1195445" y="292100"/>
                  </a:lnTo>
                  <a:lnTo>
                    <a:pt x="1195445" y="279400"/>
                  </a:lnTo>
                  <a:close/>
                </a:path>
                <a:path w="1341754" h="292100">
                  <a:moveTo>
                    <a:pt x="1341495" y="146050"/>
                  </a:moveTo>
                  <a:lnTo>
                    <a:pt x="1328795" y="146050"/>
                  </a:lnTo>
                  <a:lnTo>
                    <a:pt x="1321997" y="188198"/>
                  </a:lnTo>
                  <a:lnTo>
                    <a:pt x="1303066" y="224804"/>
                  </a:lnTo>
                  <a:lnTo>
                    <a:pt x="1274200" y="253671"/>
                  </a:lnTo>
                  <a:lnTo>
                    <a:pt x="1237594" y="272601"/>
                  </a:lnTo>
                  <a:lnTo>
                    <a:pt x="1195445" y="279400"/>
                  </a:lnTo>
                  <a:lnTo>
                    <a:pt x="1195445" y="292100"/>
                  </a:lnTo>
                  <a:lnTo>
                    <a:pt x="1241608" y="284654"/>
                  </a:lnTo>
                  <a:lnTo>
                    <a:pt x="1281700" y="263920"/>
                  </a:lnTo>
                  <a:lnTo>
                    <a:pt x="1313316" y="232305"/>
                  </a:lnTo>
                  <a:lnTo>
                    <a:pt x="1334049" y="192213"/>
                  </a:lnTo>
                  <a:lnTo>
                    <a:pt x="1341495" y="146050"/>
                  </a:lnTo>
                  <a:close/>
                </a:path>
                <a:path w="1341754" h="292100">
                  <a:moveTo>
                    <a:pt x="146050" y="0"/>
                  </a:moveTo>
                  <a:lnTo>
                    <a:pt x="99886" y="7445"/>
                  </a:lnTo>
                  <a:lnTo>
                    <a:pt x="59794" y="28179"/>
                  </a:lnTo>
                  <a:lnTo>
                    <a:pt x="28179" y="59794"/>
                  </a:lnTo>
                  <a:lnTo>
                    <a:pt x="7445" y="99886"/>
                  </a:lnTo>
                  <a:lnTo>
                    <a:pt x="0" y="146050"/>
                  </a:lnTo>
                  <a:lnTo>
                    <a:pt x="7445" y="192213"/>
                  </a:lnTo>
                  <a:lnTo>
                    <a:pt x="28179" y="232305"/>
                  </a:lnTo>
                  <a:lnTo>
                    <a:pt x="59794" y="263920"/>
                  </a:lnTo>
                  <a:lnTo>
                    <a:pt x="99886" y="284654"/>
                  </a:lnTo>
                  <a:lnTo>
                    <a:pt x="146049" y="292099"/>
                  </a:lnTo>
                  <a:lnTo>
                    <a:pt x="146049" y="279400"/>
                  </a:lnTo>
                  <a:lnTo>
                    <a:pt x="103901" y="272601"/>
                  </a:lnTo>
                  <a:lnTo>
                    <a:pt x="67295" y="253671"/>
                  </a:lnTo>
                  <a:lnTo>
                    <a:pt x="38428" y="224804"/>
                  </a:lnTo>
                  <a:lnTo>
                    <a:pt x="19498" y="188198"/>
                  </a:lnTo>
                  <a:lnTo>
                    <a:pt x="12700" y="146050"/>
                  </a:lnTo>
                  <a:lnTo>
                    <a:pt x="19498" y="103901"/>
                  </a:lnTo>
                  <a:lnTo>
                    <a:pt x="38428" y="67295"/>
                  </a:lnTo>
                  <a:lnTo>
                    <a:pt x="67295" y="38428"/>
                  </a:lnTo>
                  <a:lnTo>
                    <a:pt x="103901" y="19498"/>
                  </a:lnTo>
                  <a:lnTo>
                    <a:pt x="146050" y="12700"/>
                  </a:lnTo>
                  <a:lnTo>
                    <a:pt x="146050" y="0"/>
                  </a:lnTo>
                  <a:close/>
                </a:path>
                <a:path w="1341754" h="292100">
                  <a:moveTo>
                    <a:pt x="1195445" y="0"/>
                  </a:moveTo>
                  <a:lnTo>
                    <a:pt x="1195445" y="12700"/>
                  </a:lnTo>
                  <a:lnTo>
                    <a:pt x="1237594" y="19498"/>
                  </a:lnTo>
                  <a:lnTo>
                    <a:pt x="1274200" y="38428"/>
                  </a:lnTo>
                  <a:lnTo>
                    <a:pt x="1303066" y="67295"/>
                  </a:lnTo>
                  <a:lnTo>
                    <a:pt x="1321997" y="103901"/>
                  </a:lnTo>
                  <a:lnTo>
                    <a:pt x="1328795" y="146050"/>
                  </a:lnTo>
                  <a:lnTo>
                    <a:pt x="1341495" y="146050"/>
                  </a:lnTo>
                  <a:lnTo>
                    <a:pt x="1334049" y="99886"/>
                  </a:lnTo>
                  <a:lnTo>
                    <a:pt x="1313316" y="59794"/>
                  </a:lnTo>
                  <a:lnTo>
                    <a:pt x="1281700" y="28179"/>
                  </a:lnTo>
                  <a:lnTo>
                    <a:pt x="1241608" y="7445"/>
                  </a:lnTo>
                  <a:lnTo>
                    <a:pt x="1195445" y="0"/>
                  </a:lnTo>
                  <a:close/>
                </a:path>
                <a:path w="1341754" h="292100">
                  <a:moveTo>
                    <a:pt x="1195445" y="0"/>
                  </a:moveTo>
                  <a:lnTo>
                    <a:pt x="146050" y="0"/>
                  </a:lnTo>
                  <a:lnTo>
                    <a:pt x="146050" y="12700"/>
                  </a:lnTo>
                  <a:lnTo>
                    <a:pt x="1195445" y="12700"/>
                  </a:lnTo>
                  <a:lnTo>
                    <a:pt x="1195445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6" name="object 5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52471" y="10958913"/>
              <a:ext cx="188718" cy="166323"/>
            </a:xfrm>
            <a:prstGeom prst="rect">
              <a:avLst/>
            </a:prstGeom>
          </p:spPr>
        </p:pic>
        <p:sp>
          <p:nvSpPr>
            <p:cNvPr id="57" name="object 57" descr=""/>
            <p:cNvSpPr/>
            <p:nvPr/>
          </p:nvSpPr>
          <p:spPr>
            <a:xfrm>
              <a:off x="9961501" y="12242837"/>
              <a:ext cx="1341755" cy="317500"/>
            </a:xfrm>
            <a:custGeom>
              <a:avLst/>
              <a:gdLst/>
              <a:ahLst/>
              <a:cxnLst/>
              <a:rect l="l" t="t" r="r" b="b"/>
              <a:pathLst>
                <a:path w="1341754" h="317500">
                  <a:moveTo>
                    <a:pt x="158749" y="317499"/>
                  </a:moveTo>
                  <a:lnTo>
                    <a:pt x="1182745" y="317499"/>
                  </a:lnTo>
                  <a:lnTo>
                    <a:pt x="1232922" y="309406"/>
                  </a:lnTo>
                  <a:lnTo>
                    <a:pt x="1276501" y="286870"/>
                  </a:lnTo>
                  <a:lnTo>
                    <a:pt x="1310865" y="252505"/>
                  </a:lnTo>
                  <a:lnTo>
                    <a:pt x="1333402" y="208927"/>
                  </a:lnTo>
                  <a:lnTo>
                    <a:pt x="1341495" y="158749"/>
                  </a:lnTo>
                  <a:lnTo>
                    <a:pt x="1333402" y="108572"/>
                  </a:lnTo>
                  <a:lnTo>
                    <a:pt x="1310865" y="64994"/>
                  </a:lnTo>
                  <a:lnTo>
                    <a:pt x="1276501" y="30629"/>
                  </a:lnTo>
                  <a:lnTo>
                    <a:pt x="1232922" y="8093"/>
                  </a:lnTo>
                  <a:lnTo>
                    <a:pt x="1182745" y="0"/>
                  </a:lnTo>
                  <a:lnTo>
                    <a:pt x="158749" y="0"/>
                  </a:lnTo>
                  <a:lnTo>
                    <a:pt x="108572" y="8093"/>
                  </a:lnTo>
                  <a:lnTo>
                    <a:pt x="64994" y="30629"/>
                  </a:lnTo>
                  <a:lnTo>
                    <a:pt x="30629" y="64994"/>
                  </a:lnTo>
                  <a:lnTo>
                    <a:pt x="8093" y="108572"/>
                  </a:lnTo>
                  <a:lnTo>
                    <a:pt x="0" y="158749"/>
                  </a:lnTo>
                  <a:lnTo>
                    <a:pt x="8093" y="208927"/>
                  </a:lnTo>
                  <a:lnTo>
                    <a:pt x="30629" y="252505"/>
                  </a:lnTo>
                  <a:lnTo>
                    <a:pt x="64994" y="286870"/>
                  </a:lnTo>
                  <a:lnTo>
                    <a:pt x="108572" y="309406"/>
                  </a:lnTo>
                  <a:lnTo>
                    <a:pt x="158749" y="317499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8" name="object 58" descr=""/>
            <p:cNvSpPr/>
            <p:nvPr/>
          </p:nvSpPr>
          <p:spPr>
            <a:xfrm>
              <a:off x="9961501" y="12242837"/>
              <a:ext cx="1341755" cy="317500"/>
            </a:xfrm>
            <a:custGeom>
              <a:avLst/>
              <a:gdLst/>
              <a:ahLst/>
              <a:cxnLst/>
              <a:rect l="l" t="t" r="r" b="b"/>
              <a:pathLst>
                <a:path w="1341754" h="317500">
                  <a:moveTo>
                    <a:pt x="158750" y="12700"/>
                  </a:moveTo>
                  <a:lnTo>
                    <a:pt x="1182745" y="12700"/>
                  </a:lnTo>
                  <a:lnTo>
                    <a:pt x="1182745" y="0"/>
                  </a:lnTo>
                  <a:lnTo>
                    <a:pt x="158750" y="0"/>
                  </a:lnTo>
                  <a:lnTo>
                    <a:pt x="158750" y="12700"/>
                  </a:lnTo>
                  <a:close/>
                </a:path>
                <a:path w="1341754" h="317500">
                  <a:moveTo>
                    <a:pt x="158749" y="317500"/>
                  </a:moveTo>
                  <a:lnTo>
                    <a:pt x="158750" y="304800"/>
                  </a:lnTo>
                  <a:lnTo>
                    <a:pt x="112587" y="297354"/>
                  </a:lnTo>
                  <a:lnTo>
                    <a:pt x="72494" y="276620"/>
                  </a:lnTo>
                  <a:lnTo>
                    <a:pt x="40879" y="245005"/>
                  </a:lnTo>
                  <a:lnTo>
                    <a:pt x="20145" y="204913"/>
                  </a:lnTo>
                  <a:lnTo>
                    <a:pt x="12700" y="158750"/>
                  </a:lnTo>
                  <a:lnTo>
                    <a:pt x="20145" y="112586"/>
                  </a:lnTo>
                  <a:lnTo>
                    <a:pt x="40879" y="72494"/>
                  </a:lnTo>
                  <a:lnTo>
                    <a:pt x="72494" y="40879"/>
                  </a:lnTo>
                  <a:lnTo>
                    <a:pt x="112587" y="20145"/>
                  </a:lnTo>
                  <a:lnTo>
                    <a:pt x="158750" y="12700"/>
                  </a:lnTo>
                  <a:lnTo>
                    <a:pt x="158750" y="0"/>
                  </a:lnTo>
                  <a:lnTo>
                    <a:pt x="108572" y="8093"/>
                  </a:lnTo>
                  <a:lnTo>
                    <a:pt x="64994" y="30629"/>
                  </a:lnTo>
                  <a:lnTo>
                    <a:pt x="30629" y="64994"/>
                  </a:lnTo>
                  <a:lnTo>
                    <a:pt x="8093" y="108572"/>
                  </a:lnTo>
                  <a:lnTo>
                    <a:pt x="0" y="158750"/>
                  </a:lnTo>
                  <a:lnTo>
                    <a:pt x="8093" y="208927"/>
                  </a:lnTo>
                  <a:lnTo>
                    <a:pt x="30629" y="252505"/>
                  </a:lnTo>
                  <a:lnTo>
                    <a:pt x="64994" y="286870"/>
                  </a:lnTo>
                  <a:lnTo>
                    <a:pt x="108572" y="309406"/>
                  </a:lnTo>
                  <a:lnTo>
                    <a:pt x="158749" y="317500"/>
                  </a:lnTo>
                  <a:close/>
                </a:path>
                <a:path w="1341754" h="317500">
                  <a:moveTo>
                    <a:pt x="1328795" y="158750"/>
                  </a:moveTo>
                  <a:lnTo>
                    <a:pt x="1341495" y="158750"/>
                  </a:lnTo>
                  <a:lnTo>
                    <a:pt x="1333402" y="108572"/>
                  </a:lnTo>
                  <a:lnTo>
                    <a:pt x="1310866" y="64994"/>
                  </a:lnTo>
                  <a:lnTo>
                    <a:pt x="1276501" y="30629"/>
                  </a:lnTo>
                  <a:lnTo>
                    <a:pt x="1232922" y="8093"/>
                  </a:lnTo>
                  <a:lnTo>
                    <a:pt x="1182745" y="0"/>
                  </a:lnTo>
                  <a:lnTo>
                    <a:pt x="1182745" y="12700"/>
                  </a:lnTo>
                  <a:lnTo>
                    <a:pt x="1228908" y="20145"/>
                  </a:lnTo>
                  <a:lnTo>
                    <a:pt x="1269000" y="40879"/>
                  </a:lnTo>
                  <a:lnTo>
                    <a:pt x="1300616" y="72494"/>
                  </a:lnTo>
                  <a:lnTo>
                    <a:pt x="1321349" y="112586"/>
                  </a:lnTo>
                  <a:lnTo>
                    <a:pt x="1328795" y="158750"/>
                  </a:lnTo>
                  <a:close/>
                </a:path>
                <a:path w="1341754" h="317500">
                  <a:moveTo>
                    <a:pt x="1182745" y="317499"/>
                  </a:moveTo>
                  <a:lnTo>
                    <a:pt x="1232922" y="309406"/>
                  </a:lnTo>
                  <a:lnTo>
                    <a:pt x="1276501" y="286870"/>
                  </a:lnTo>
                  <a:lnTo>
                    <a:pt x="1310866" y="252505"/>
                  </a:lnTo>
                  <a:lnTo>
                    <a:pt x="1333402" y="208927"/>
                  </a:lnTo>
                  <a:lnTo>
                    <a:pt x="1341495" y="158750"/>
                  </a:lnTo>
                  <a:lnTo>
                    <a:pt x="1328795" y="158750"/>
                  </a:lnTo>
                  <a:lnTo>
                    <a:pt x="1321349" y="204913"/>
                  </a:lnTo>
                  <a:lnTo>
                    <a:pt x="1300616" y="245005"/>
                  </a:lnTo>
                  <a:lnTo>
                    <a:pt x="1269000" y="276620"/>
                  </a:lnTo>
                  <a:lnTo>
                    <a:pt x="1228908" y="297354"/>
                  </a:lnTo>
                  <a:lnTo>
                    <a:pt x="1182745" y="304800"/>
                  </a:lnTo>
                  <a:lnTo>
                    <a:pt x="1182745" y="317499"/>
                  </a:lnTo>
                  <a:close/>
                </a:path>
                <a:path w="1341754" h="317500">
                  <a:moveTo>
                    <a:pt x="158750" y="317500"/>
                  </a:moveTo>
                  <a:lnTo>
                    <a:pt x="1182745" y="317499"/>
                  </a:lnTo>
                  <a:lnTo>
                    <a:pt x="1182745" y="304800"/>
                  </a:lnTo>
                  <a:lnTo>
                    <a:pt x="158750" y="304800"/>
                  </a:lnTo>
                  <a:lnTo>
                    <a:pt x="158750" y="3175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9" name="object 5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55058" y="12338087"/>
              <a:ext cx="183547" cy="150878"/>
            </a:xfrm>
            <a:prstGeom prst="rect">
              <a:avLst/>
            </a:prstGeom>
          </p:spPr>
        </p:pic>
        <p:pic>
          <p:nvPicPr>
            <p:cNvPr id="60" name="object 60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88535" y="11588209"/>
              <a:ext cx="73241" cy="184727"/>
            </a:xfrm>
            <a:prstGeom prst="rect">
              <a:avLst/>
            </a:prstGeom>
          </p:spPr>
        </p:pic>
        <p:sp>
          <p:nvSpPr>
            <p:cNvPr id="61" name="object 61" descr=""/>
            <p:cNvSpPr/>
            <p:nvPr/>
          </p:nvSpPr>
          <p:spPr>
            <a:xfrm>
              <a:off x="9961499" y="104013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2" name="object 62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429002" y="10604537"/>
              <a:ext cx="1778000" cy="1752600"/>
            </a:xfrm>
            <a:prstGeom prst="rect">
              <a:avLst/>
            </a:prstGeom>
          </p:spPr>
        </p:pic>
        <p:sp>
          <p:nvSpPr>
            <p:cNvPr id="63" name="object 63" descr=""/>
            <p:cNvSpPr/>
            <p:nvPr/>
          </p:nvSpPr>
          <p:spPr>
            <a:xfrm>
              <a:off x="5616219" y="104013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4" name="object 64" descr=""/>
            <p:cNvSpPr/>
            <p:nvPr/>
          </p:nvSpPr>
          <p:spPr>
            <a:xfrm>
              <a:off x="5687976" y="10673229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8"/>
                  </a:moveTo>
                  <a:lnTo>
                    <a:pt x="209686" y="124968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8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8"/>
                  </a:moveTo>
                  <a:lnTo>
                    <a:pt x="288528" y="124968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8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2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2"/>
                  </a:lnTo>
                  <a:lnTo>
                    <a:pt x="529899" y="167640"/>
                  </a:lnTo>
                  <a:lnTo>
                    <a:pt x="470579" y="167640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40"/>
                  </a:lnTo>
                  <a:lnTo>
                    <a:pt x="529899" y="167640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5" name="object 65" descr=""/>
            <p:cNvSpPr/>
            <p:nvPr/>
          </p:nvSpPr>
          <p:spPr>
            <a:xfrm>
              <a:off x="5695884" y="10968651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2"/>
                  </a:lnTo>
                  <a:lnTo>
                    <a:pt x="546832" y="169672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2"/>
                  </a:lnTo>
                  <a:lnTo>
                    <a:pt x="659811" y="169672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4"/>
                  </a:lnTo>
                  <a:lnTo>
                    <a:pt x="642742" y="120904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4"/>
                  </a:lnTo>
                  <a:lnTo>
                    <a:pt x="638475" y="120904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4"/>
                  </a:lnTo>
                  <a:lnTo>
                    <a:pt x="655340" y="120904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6" name="object 66" descr=""/>
            <p:cNvSpPr/>
            <p:nvPr/>
          </p:nvSpPr>
          <p:spPr>
            <a:xfrm>
              <a:off x="5699087" y="112619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41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90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90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17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17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17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7" name="object 67" descr=""/>
            <p:cNvSpPr/>
            <p:nvPr/>
          </p:nvSpPr>
          <p:spPr>
            <a:xfrm>
              <a:off x="660400" y="152437"/>
              <a:ext cx="610870" cy="381000"/>
            </a:xfrm>
            <a:custGeom>
              <a:avLst/>
              <a:gdLst/>
              <a:ahLst/>
              <a:cxnLst/>
              <a:rect l="l" t="t" r="r" b="b"/>
              <a:pathLst>
                <a:path w="610869" h="381000">
                  <a:moveTo>
                    <a:pt x="572690" y="0"/>
                  </a:moveTo>
                  <a:lnTo>
                    <a:pt x="38100" y="0"/>
                  </a:ln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100" y="381000"/>
                  </a:lnTo>
                  <a:lnTo>
                    <a:pt x="572690" y="381000"/>
                  </a:lnTo>
                  <a:lnTo>
                    <a:pt x="587520" y="378005"/>
                  </a:lnTo>
                  <a:lnTo>
                    <a:pt x="599631" y="369840"/>
                  </a:lnTo>
                  <a:lnTo>
                    <a:pt x="607796" y="357730"/>
                  </a:lnTo>
                  <a:lnTo>
                    <a:pt x="610790" y="342900"/>
                  </a:lnTo>
                  <a:lnTo>
                    <a:pt x="610790" y="38100"/>
                  </a:lnTo>
                  <a:lnTo>
                    <a:pt x="607796" y="23269"/>
                  </a:lnTo>
                  <a:lnTo>
                    <a:pt x="599631" y="11159"/>
                  </a:lnTo>
                  <a:lnTo>
                    <a:pt x="587520" y="2994"/>
                  </a:lnTo>
                  <a:lnTo>
                    <a:pt x="57269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8" name="object 68" descr=""/>
            <p:cNvSpPr/>
            <p:nvPr/>
          </p:nvSpPr>
          <p:spPr>
            <a:xfrm>
              <a:off x="660400" y="152437"/>
              <a:ext cx="610870" cy="381000"/>
            </a:xfrm>
            <a:custGeom>
              <a:avLst/>
              <a:gdLst/>
              <a:ahLst/>
              <a:cxnLst/>
              <a:rect l="l" t="t" r="r" b="b"/>
              <a:pathLst>
                <a:path w="610869" h="381000">
                  <a:moveTo>
                    <a:pt x="38100" y="0"/>
                  </a:move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100" y="381000"/>
                  </a:lnTo>
                  <a:lnTo>
                    <a:pt x="38100" y="368300"/>
                  </a:lnTo>
                  <a:lnTo>
                    <a:pt x="28213" y="366303"/>
                  </a:lnTo>
                  <a:lnTo>
                    <a:pt x="20139" y="360860"/>
                  </a:lnTo>
                  <a:lnTo>
                    <a:pt x="14696" y="352786"/>
                  </a:lnTo>
                  <a:lnTo>
                    <a:pt x="12700" y="342900"/>
                  </a:lnTo>
                  <a:lnTo>
                    <a:pt x="12700" y="38100"/>
                  </a:lnTo>
                  <a:lnTo>
                    <a:pt x="14696" y="28213"/>
                  </a:lnTo>
                  <a:lnTo>
                    <a:pt x="20139" y="20139"/>
                  </a:lnTo>
                  <a:lnTo>
                    <a:pt x="28213" y="14696"/>
                  </a:lnTo>
                  <a:lnTo>
                    <a:pt x="38100" y="12700"/>
                  </a:lnTo>
                  <a:lnTo>
                    <a:pt x="38100" y="0"/>
                  </a:lnTo>
                  <a:close/>
                </a:path>
                <a:path w="610869" h="381000">
                  <a:moveTo>
                    <a:pt x="572690" y="368300"/>
                  </a:moveTo>
                  <a:lnTo>
                    <a:pt x="38100" y="368300"/>
                  </a:lnTo>
                  <a:lnTo>
                    <a:pt x="38100" y="381000"/>
                  </a:lnTo>
                  <a:lnTo>
                    <a:pt x="572690" y="381000"/>
                  </a:lnTo>
                  <a:lnTo>
                    <a:pt x="572690" y="368300"/>
                  </a:lnTo>
                  <a:close/>
                </a:path>
                <a:path w="610869" h="381000">
                  <a:moveTo>
                    <a:pt x="610790" y="342900"/>
                  </a:moveTo>
                  <a:lnTo>
                    <a:pt x="598090" y="342900"/>
                  </a:lnTo>
                  <a:lnTo>
                    <a:pt x="596094" y="352786"/>
                  </a:lnTo>
                  <a:lnTo>
                    <a:pt x="590651" y="360860"/>
                  </a:lnTo>
                  <a:lnTo>
                    <a:pt x="582577" y="366303"/>
                  </a:lnTo>
                  <a:lnTo>
                    <a:pt x="572690" y="368300"/>
                  </a:lnTo>
                  <a:lnTo>
                    <a:pt x="572690" y="381000"/>
                  </a:lnTo>
                  <a:lnTo>
                    <a:pt x="587520" y="378005"/>
                  </a:lnTo>
                  <a:lnTo>
                    <a:pt x="599631" y="369840"/>
                  </a:lnTo>
                  <a:lnTo>
                    <a:pt x="607796" y="357730"/>
                  </a:lnTo>
                  <a:lnTo>
                    <a:pt x="610790" y="342900"/>
                  </a:lnTo>
                  <a:close/>
                </a:path>
                <a:path w="610869" h="381000">
                  <a:moveTo>
                    <a:pt x="572690" y="0"/>
                  </a:moveTo>
                  <a:lnTo>
                    <a:pt x="572690" y="12700"/>
                  </a:lnTo>
                  <a:lnTo>
                    <a:pt x="582577" y="14696"/>
                  </a:lnTo>
                  <a:lnTo>
                    <a:pt x="590651" y="20139"/>
                  </a:lnTo>
                  <a:lnTo>
                    <a:pt x="596094" y="28213"/>
                  </a:lnTo>
                  <a:lnTo>
                    <a:pt x="598090" y="38100"/>
                  </a:lnTo>
                  <a:lnTo>
                    <a:pt x="598090" y="342900"/>
                  </a:lnTo>
                  <a:lnTo>
                    <a:pt x="610790" y="342900"/>
                  </a:lnTo>
                  <a:lnTo>
                    <a:pt x="610790" y="38100"/>
                  </a:lnTo>
                  <a:lnTo>
                    <a:pt x="607796" y="23269"/>
                  </a:lnTo>
                  <a:lnTo>
                    <a:pt x="599631" y="11159"/>
                  </a:lnTo>
                  <a:lnTo>
                    <a:pt x="587520" y="2994"/>
                  </a:lnTo>
                  <a:lnTo>
                    <a:pt x="572690" y="0"/>
                  </a:lnTo>
                  <a:close/>
                </a:path>
                <a:path w="610869" h="381000">
                  <a:moveTo>
                    <a:pt x="572690" y="0"/>
                  </a:moveTo>
                  <a:lnTo>
                    <a:pt x="38100" y="0"/>
                  </a:lnTo>
                  <a:lnTo>
                    <a:pt x="38100" y="12700"/>
                  </a:lnTo>
                  <a:lnTo>
                    <a:pt x="572690" y="12700"/>
                  </a:lnTo>
                  <a:lnTo>
                    <a:pt x="572690" y="0"/>
                  </a:lnTo>
                  <a:close/>
                </a:path>
              </a:pathLst>
            </a:custGeom>
            <a:solidFill>
              <a:srgbClr val="000000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9" name="object 69" descr=""/>
            <p:cNvSpPr/>
            <p:nvPr/>
          </p:nvSpPr>
          <p:spPr>
            <a:xfrm>
              <a:off x="743445" y="263829"/>
              <a:ext cx="403860" cy="128270"/>
            </a:xfrm>
            <a:custGeom>
              <a:avLst/>
              <a:gdLst/>
              <a:ahLst/>
              <a:cxnLst/>
              <a:rect l="l" t="t" r="r" b="b"/>
              <a:pathLst>
                <a:path w="403859" h="128270">
                  <a:moveTo>
                    <a:pt x="100164" y="90385"/>
                  </a:moveTo>
                  <a:lnTo>
                    <a:pt x="13969" y="90385"/>
                  </a:lnTo>
                  <a:lnTo>
                    <a:pt x="13969" y="126428"/>
                  </a:lnTo>
                  <a:lnTo>
                    <a:pt x="100164" y="126428"/>
                  </a:lnTo>
                  <a:lnTo>
                    <a:pt x="100164" y="117627"/>
                  </a:lnTo>
                  <a:lnTo>
                    <a:pt x="25425" y="117627"/>
                  </a:lnTo>
                  <a:lnTo>
                    <a:pt x="25425" y="99326"/>
                  </a:lnTo>
                  <a:lnTo>
                    <a:pt x="100164" y="99326"/>
                  </a:lnTo>
                  <a:lnTo>
                    <a:pt x="100164" y="90385"/>
                  </a:lnTo>
                  <a:close/>
                </a:path>
                <a:path w="403859" h="128270">
                  <a:moveTo>
                    <a:pt x="100164" y="99326"/>
                  </a:moveTo>
                  <a:lnTo>
                    <a:pt x="88849" y="99326"/>
                  </a:lnTo>
                  <a:lnTo>
                    <a:pt x="88849" y="117627"/>
                  </a:lnTo>
                  <a:lnTo>
                    <a:pt x="100164" y="117627"/>
                  </a:lnTo>
                  <a:lnTo>
                    <a:pt x="100164" y="99326"/>
                  </a:lnTo>
                  <a:close/>
                </a:path>
                <a:path w="403859" h="128270">
                  <a:moveTo>
                    <a:pt x="51409" y="12153"/>
                  </a:moveTo>
                  <a:lnTo>
                    <a:pt x="6007" y="12153"/>
                  </a:lnTo>
                  <a:lnTo>
                    <a:pt x="6007" y="21234"/>
                  </a:lnTo>
                  <a:lnTo>
                    <a:pt x="107569" y="21234"/>
                  </a:lnTo>
                  <a:lnTo>
                    <a:pt x="107569" y="18021"/>
                  </a:lnTo>
                  <a:lnTo>
                    <a:pt x="51409" y="18021"/>
                  </a:lnTo>
                  <a:lnTo>
                    <a:pt x="51409" y="12153"/>
                  </a:lnTo>
                  <a:close/>
                </a:path>
                <a:path w="403859" h="128270">
                  <a:moveTo>
                    <a:pt x="62864" y="0"/>
                  </a:moveTo>
                  <a:lnTo>
                    <a:pt x="51409" y="0"/>
                  </a:lnTo>
                  <a:lnTo>
                    <a:pt x="51409" y="18021"/>
                  </a:lnTo>
                  <a:lnTo>
                    <a:pt x="62864" y="18021"/>
                  </a:lnTo>
                  <a:lnTo>
                    <a:pt x="62864" y="0"/>
                  </a:lnTo>
                  <a:close/>
                </a:path>
                <a:path w="403859" h="128270">
                  <a:moveTo>
                    <a:pt x="107569" y="12153"/>
                  </a:moveTo>
                  <a:lnTo>
                    <a:pt x="62864" y="12153"/>
                  </a:lnTo>
                  <a:lnTo>
                    <a:pt x="62864" y="18021"/>
                  </a:lnTo>
                  <a:lnTo>
                    <a:pt x="107569" y="18021"/>
                  </a:lnTo>
                  <a:lnTo>
                    <a:pt x="107569" y="12153"/>
                  </a:lnTo>
                  <a:close/>
                </a:path>
                <a:path w="403859" h="128270">
                  <a:moveTo>
                    <a:pt x="51409" y="71666"/>
                  </a:moveTo>
                  <a:lnTo>
                    <a:pt x="0" y="71666"/>
                  </a:lnTo>
                  <a:lnTo>
                    <a:pt x="0" y="80746"/>
                  </a:lnTo>
                  <a:lnTo>
                    <a:pt x="114134" y="80746"/>
                  </a:lnTo>
                  <a:lnTo>
                    <a:pt x="114134" y="76695"/>
                  </a:lnTo>
                  <a:lnTo>
                    <a:pt x="51409" y="76695"/>
                  </a:lnTo>
                  <a:lnTo>
                    <a:pt x="51409" y="71666"/>
                  </a:lnTo>
                  <a:close/>
                </a:path>
                <a:path w="403859" h="128270">
                  <a:moveTo>
                    <a:pt x="51409" y="61650"/>
                  </a:moveTo>
                  <a:lnTo>
                    <a:pt x="51409" y="76695"/>
                  </a:lnTo>
                  <a:lnTo>
                    <a:pt x="62864" y="76695"/>
                  </a:lnTo>
                  <a:lnTo>
                    <a:pt x="62864" y="62026"/>
                  </a:lnTo>
                  <a:lnTo>
                    <a:pt x="57137" y="62026"/>
                  </a:lnTo>
                  <a:lnTo>
                    <a:pt x="51409" y="61650"/>
                  </a:lnTo>
                  <a:close/>
                </a:path>
                <a:path w="403859" h="128270">
                  <a:moveTo>
                    <a:pt x="114134" y="71666"/>
                  </a:moveTo>
                  <a:lnTo>
                    <a:pt x="62864" y="71666"/>
                  </a:lnTo>
                  <a:lnTo>
                    <a:pt x="62864" y="76695"/>
                  </a:lnTo>
                  <a:lnTo>
                    <a:pt x="114134" y="76695"/>
                  </a:lnTo>
                  <a:lnTo>
                    <a:pt x="114134" y="71666"/>
                  </a:lnTo>
                  <a:close/>
                </a:path>
                <a:path w="403859" h="128270">
                  <a:moveTo>
                    <a:pt x="62864" y="59232"/>
                  </a:moveTo>
                  <a:lnTo>
                    <a:pt x="51409" y="59232"/>
                  </a:lnTo>
                  <a:lnTo>
                    <a:pt x="51409" y="61650"/>
                  </a:lnTo>
                  <a:lnTo>
                    <a:pt x="57137" y="62026"/>
                  </a:lnTo>
                  <a:lnTo>
                    <a:pt x="62845" y="61650"/>
                  </a:lnTo>
                  <a:lnTo>
                    <a:pt x="62864" y="59232"/>
                  </a:lnTo>
                  <a:close/>
                </a:path>
                <a:path w="403859" h="128270">
                  <a:moveTo>
                    <a:pt x="62864" y="61648"/>
                  </a:moveTo>
                  <a:lnTo>
                    <a:pt x="57137" y="62026"/>
                  </a:lnTo>
                  <a:lnTo>
                    <a:pt x="62864" y="62026"/>
                  </a:lnTo>
                  <a:lnTo>
                    <a:pt x="62864" y="61648"/>
                  </a:lnTo>
                  <a:close/>
                </a:path>
                <a:path w="403859" h="128270">
                  <a:moveTo>
                    <a:pt x="57137" y="26263"/>
                  </a:moveTo>
                  <a:lnTo>
                    <a:pt x="39742" y="27407"/>
                  </a:lnTo>
                  <a:lnTo>
                    <a:pt x="26944" y="30803"/>
                  </a:lnTo>
                  <a:lnTo>
                    <a:pt x="19045" y="36400"/>
                  </a:lnTo>
                  <a:lnTo>
                    <a:pt x="16344" y="44145"/>
                  </a:lnTo>
                  <a:lnTo>
                    <a:pt x="19045" y="51889"/>
                  </a:lnTo>
                  <a:lnTo>
                    <a:pt x="26944" y="57486"/>
                  </a:lnTo>
                  <a:lnTo>
                    <a:pt x="39742" y="60883"/>
                  </a:lnTo>
                  <a:lnTo>
                    <a:pt x="51409" y="61650"/>
                  </a:lnTo>
                  <a:lnTo>
                    <a:pt x="51409" y="59232"/>
                  </a:lnTo>
                  <a:lnTo>
                    <a:pt x="80694" y="59232"/>
                  </a:lnTo>
                  <a:lnTo>
                    <a:pt x="87277" y="57486"/>
                  </a:lnTo>
                  <a:lnTo>
                    <a:pt x="92326" y="53924"/>
                  </a:lnTo>
                  <a:lnTo>
                    <a:pt x="57137" y="53924"/>
                  </a:lnTo>
                  <a:lnTo>
                    <a:pt x="44963" y="53280"/>
                  </a:lnTo>
                  <a:lnTo>
                    <a:pt x="36025" y="51392"/>
                  </a:lnTo>
                  <a:lnTo>
                    <a:pt x="30517" y="48325"/>
                  </a:lnTo>
                  <a:lnTo>
                    <a:pt x="28638" y="44145"/>
                  </a:lnTo>
                  <a:lnTo>
                    <a:pt x="30517" y="39965"/>
                  </a:lnTo>
                  <a:lnTo>
                    <a:pt x="36025" y="36898"/>
                  </a:lnTo>
                  <a:lnTo>
                    <a:pt x="44963" y="35010"/>
                  </a:lnTo>
                  <a:lnTo>
                    <a:pt x="57137" y="34366"/>
                  </a:lnTo>
                  <a:lnTo>
                    <a:pt x="92326" y="34366"/>
                  </a:lnTo>
                  <a:lnTo>
                    <a:pt x="87277" y="30803"/>
                  </a:lnTo>
                  <a:lnTo>
                    <a:pt x="74473" y="27407"/>
                  </a:lnTo>
                  <a:lnTo>
                    <a:pt x="57137" y="26263"/>
                  </a:lnTo>
                  <a:close/>
                </a:path>
                <a:path w="403859" h="128270">
                  <a:moveTo>
                    <a:pt x="80694" y="59232"/>
                  </a:moveTo>
                  <a:lnTo>
                    <a:pt x="62864" y="59232"/>
                  </a:lnTo>
                  <a:lnTo>
                    <a:pt x="62864" y="61648"/>
                  </a:lnTo>
                  <a:lnTo>
                    <a:pt x="74473" y="60883"/>
                  </a:lnTo>
                  <a:lnTo>
                    <a:pt x="80694" y="59232"/>
                  </a:lnTo>
                  <a:close/>
                </a:path>
                <a:path w="403859" h="128270">
                  <a:moveTo>
                    <a:pt x="92326" y="34366"/>
                  </a:moveTo>
                  <a:lnTo>
                    <a:pt x="57137" y="34366"/>
                  </a:lnTo>
                  <a:lnTo>
                    <a:pt x="69230" y="35010"/>
                  </a:lnTo>
                  <a:lnTo>
                    <a:pt x="78127" y="36898"/>
                  </a:lnTo>
                  <a:lnTo>
                    <a:pt x="83619" y="39965"/>
                  </a:lnTo>
                  <a:lnTo>
                    <a:pt x="85496" y="44145"/>
                  </a:lnTo>
                  <a:lnTo>
                    <a:pt x="83619" y="48325"/>
                  </a:lnTo>
                  <a:lnTo>
                    <a:pt x="78127" y="51392"/>
                  </a:lnTo>
                  <a:lnTo>
                    <a:pt x="69230" y="53280"/>
                  </a:lnTo>
                  <a:lnTo>
                    <a:pt x="57137" y="53924"/>
                  </a:lnTo>
                  <a:lnTo>
                    <a:pt x="92326" y="53924"/>
                  </a:lnTo>
                  <a:lnTo>
                    <a:pt x="95209" y="51889"/>
                  </a:lnTo>
                  <a:lnTo>
                    <a:pt x="97929" y="44145"/>
                  </a:lnTo>
                  <a:lnTo>
                    <a:pt x="95209" y="36400"/>
                  </a:lnTo>
                  <a:lnTo>
                    <a:pt x="92326" y="34366"/>
                  </a:lnTo>
                  <a:close/>
                </a:path>
                <a:path w="403859" h="128270">
                  <a:moveTo>
                    <a:pt x="200633" y="93933"/>
                  </a:moveTo>
                  <a:lnTo>
                    <a:pt x="184722" y="94334"/>
                  </a:lnTo>
                  <a:lnTo>
                    <a:pt x="166406" y="94437"/>
                  </a:lnTo>
                  <a:lnTo>
                    <a:pt x="168083" y="104076"/>
                  </a:lnTo>
                  <a:lnTo>
                    <a:pt x="185897" y="103978"/>
                  </a:lnTo>
                  <a:lnTo>
                    <a:pt x="205610" y="103395"/>
                  </a:lnTo>
                  <a:lnTo>
                    <a:pt x="226292" y="101895"/>
                  </a:lnTo>
                  <a:lnTo>
                    <a:pt x="247013" y="99047"/>
                  </a:lnTo>
                  <a:lnTo>
                    <a:pt x="246855" y="97650"/>
                  </a:lnTo>
                  <a:lnTo>
                    <a:pt x="200633" y="97650"/>
                  </a:lnTo>
                  <a:lnTo>
                    <a:pt x="200633" y="93933"/>
                  </a:lnTo>
                  <a:close/>
                </a:path>
                <a:path w="403859" h="128270">
                  <a:moveTo>
                    <a:pt x="212228" y="93399"/>
                  </a:moveTo>
                  <a:lnTo>
                    <a:pt x="204911" y="93826"/>
                  </a:lnTo>
                  <a:lnTo>
                    <a:pt x="200633" y="93933"/>
                  </a:lnTo>
                  <a:lnTo>
                    <a:pt x="200633" y="97650"/>
                  </a:lnTo>
                  <a:lnTo>
                    <a:pt x="212228" y="97650"/>
                  </a:lnTo>
                  <a:lnTo>
                    <a:pt x="212228" y="93399"/>
                  </a:lnTo>
                  <a:close/>
                </a:path>
                <a:path w="403859" h="128270">
                  <a:moveTo>
                    <a:pt x="246035" y="90385"/>
                  </a:moveTo>
                  <a:lnTo>
                    <a:pt x="225755" y="92610"/>
                  </a:lnTo>
                  <a:lnTo>
                    <a:pt x="212228" y="93399"/>
                  </a:lnTo>
                  <a:lnTo>
                    <a:pt x="212228" y="97650"/>
                  </a:lnTo>
                  <a:lnTo>
                    <a:pt x="246855" y="97650"/>
                  </a:lnTo>
                  <a:lnTo>
                    <a:pt x="246035" y="90385"/>
                  </a:lnTo>
                  <a:close/>
                </a:path>
                <a:path w="403859" h="128270">
                  <a:moveTo>
                    <a:pt x="200633" y="79687"/>
                  </a:moveTo>
                  <a:lnTo>
                    <a:pt x="200633" y="93933"/>
                  </a:lnTo>
                  <a:lnTo>
                    <a:pt x="204911" y="93826"/>
                  </a:lnTo>
                  <a:lnTo>
                    <a:pt x="212228" y="93399"/>
                  </a:lnTo>
                  <a:lnTo>
                    <a:pt x="212228" y="80467"/>
                  </a:lnTo>
                  <a:lnTo>
                    <a:pt x="206360" y="80467"/>
                  </a:lnTo>
                  <a:lnTo>
                    <a:pt x="200633" y="79687"/>
                  </a:lnTo>
                  <a:close/>
                </a:path>
                <a:path w="403859" h="128270">
                  <a:moveTo>
                    <a:pt x="212228" y="77114"/>
                  </a:moveTo>
                  <a:lnTo>
                    <a:pt x="200633" y="77114"/>
                  </a:lnTo>
                  <a:lnTo>
                    <a:pt x="200633" y="79687"/>
                  </a:lnTo>
                  <a:lnTo>
                    <a:pt x="206360" y="80467"/>
                  </a:lnTo>
                  <a:lnTo>
                    <a:pt x="212228" y="79669"/>
                  </a:lnTo>
                  <a:lnTo>
                    <a:pt x="212228" y="77114"/>
                  </a:lnTo>
                  <a:close/>
                </a:path>
                <a:path w="403859" h="128270">
                  <a:moveTo>
                    <a:pt x="212228" y="79669"/>
                  </a:moveTo>
                  <a:lnTo>
                    <a:pt x="206360" y="80467"/>
                  </a:lnTo>
                  <a:lnTo>
                    <a:pt x="212228" y="80467"/>
                  </a:lnTo>
                  <a:lnTo>
                    <a:pt x="212228" y="79669"/>
                  </a:lnTo>
                  <a:close/>
                </a:path>
                <a:path w="403859" h="128270">
                  <a:moveTo>
                    <a:pt x="206360" y="33807"/>
                  </a:moveTo>
                  <a:lnTo>
                    <a:pt x="194307" y="35468"/>
                  </a:lnTo>
                  <a:lnTo>
                    <a:pt x="184951" y="40181"/>
                  </a:lnTo>
                  <a:lnTo>
                    <a:pt x="178896" y="47539"/>
                  </a:lnTo>
                  <a:lnTo>
                    <a:pt x="176744" y="57137"/>
                  </a:lnTo>
                  <a:lnTo>
                    <a:pt x="178896" y="66794"/>
                  </a:lnTo>
                  <a:lnTo>
                    <a:pt x="184951" y="74145"/>
                  </a:lnTo>
                  <a:lnTo>
                    <a:pt x="194307" y="78825"/>
                  </a:lnTo>
                  <a:lnTo>
                    <a:pt x="200633" y="79687"/>
                  </a:lnTo>
                  <a:lnTo>
                    <a:pt x="200633" y="77114"/>
                  </a:lnTo>
                  <a:lnTo>
                    <a:pt x="221874" y="77114"/>
                  </a:lnTo>
                  <a:lnTo>
                    <a:pt x="227839" y="74145"/>
                  </a:lnTo>
                  <a:lnTo>
                    <a:pt x="230014" y="71526"/>
                  </a:lnTo>
                  <a:lnTo>
                    <a:pt x="195045" y="71526"/>
                  </a:lnTo>
                  <a:lnTo>
                    <a:pt x="187641" y="65798"/>
                  </a:lnTo>
                  <a:lnTo>
                    <a:pt x="187641" y="48475"/>
                  </a:lnTo>
                  <a:lnTo>
                    <a:pt x="195045" y="42748"/>
                  </a:lnTo>
                  <a:lnTo>
                    <a:pt x="229968" y="42748"/>
                  </a:lnTo>
                  <a:lnTo>
                    <a:pt x="227839" y="40181"/>
                  </a:lnTo>
                  <a:lnTo>
                    <a:pt x="218436" y="35468"/>
                  </a:lnTo>
                  <a:lnTo>
                    <a:pt x="206360" y="33807"/>
                  </a:lnTo>
                  <a:close/>
                </a:path>
                <a:path w="403859" h="128270">
                  <a:moveTo>
                    <a:pt x="221874" y="77114"/>
                  </a:moveTo>
                  <a:lnTo>
                    <a:pt x="212228" y="77114"/>
                  </a:lnTo>
                  <a:lnTo>
                    <a:pt x="212228" y="79669"/>
                  </a:lnTo>
                  <a:lnTo>
                    <a:pt x="218436" y="78825"/>
                  </a:lnTo>
                  <a:lnTo>
                    <a:pt x="221874" y="77114"/>
                  </a:lnTo>
                  <a:close/>
                </a:path>
                <a:path w="403859" h="128270">
                  <a:moveTo>
                    <a:pt x="229968" y="42748"/>
                  </a:moveTo>
                  <a:lnTo>
                    <a:pt x="217676" y="42748"/>
                  </a:lnTo>
                  <a:lnTo>
                    <a:pt x="225220" y="48475"/>
                  </a:lnTo>
                  <a:lnTo>
                    <a:pt x="225220" y="65798"/>
                  </a:lnTo>
                  <a:lnTo>
                    <a:pt x="217676" y="71526"/>
                  </a:lnTo>
                  <a:lnTo>
                    <a:pt x="230014" y="71526"/>
                  </a:lnTo>
                  <a:lnTo>
                    <a:pt x="233942" y="66794"/>
                  </a:lnTo>
                  <a:lnTo>
                    <a:pt x="236117" y="57137"/>
                  </a:lnTo>
                  <a:lnTo>
                    <a:pt x="233942" y="47539"/>
                  </a:lnTo>
                  <a:lnTo>
                    <a:pt x="229968" y="42748"/>
                  </a:lnTo>
                  <a:close/>
                </a:path>
                <a:path w="403859" h="128270">
                  <a:moveTo>
                    <a:pt x="265314" y="1816"/>
                  </a:moveTo>
                  <a:lnTo>
                    <a:pt x="253719" y="1816"/>
                  </a:lnTo>
                  <a:lnTo>
                    <a:pt x="253719" y="128104"/>
                  </a:lnTo>
                  <a:lnTo>
                    <a:pt x="265314" y="128104"/>
                  </a:lnTo>
                  <a:lnTo>
                    <a:pt x="265314" y="65239"/>
                  </a:lnTo>
                  <a:lnTo>
                    <a:pt x="261542" y="65239"/>
                  </a:lnTo>
                  <a:lnTo>
                    <a:pt x="261542" y="55460"/>
                  </a:lnTo>
                  <a:lnTo>
                    <a:pt x="265314" y="55460"/>
                  </a:lnTo>
                  <a:lnTo>
                    <a:pt x="265314" y="1816"/>
                  </a:lnTo>
                  <a:close/>
                </a:path>
                <a:path w="403859" h="128270">
                  <a:moveTo>
                    <a:pt x="265314" y="55460"/>
                  </a:moveTo>
                  <a:lnTo>
                    <a:pt x="261542" y="55460"/>
                  </a:lnTo>
                  <a:lnTo>
                    <a:pt x="261542" y="65239"/>
                  </a:lnTo>
                  <a:lnTo>
                    <a:pt x="265314" y="65239"/>
                  </a:lnTo>
                  <a:lnTo>
                    <a:pt x="265314" y="55460"/>
                  </a:lnTo>
                  <a:close/>
                </a:path>
                <a:path w="403859" h="128270">
                  <a:moveTo>
                    <a:pt x="284872" y="55460"/>
                  </a:moveTo>
                  <a:lnTo>
                    <a:pt x="265314" y="55460"/>
                  </a:lnTo>
                  <a:lnTo>
                    <a:pt x="265314" y="65239"/>
                  </a:lnTo>
                  <a:lnTo>
                    <a:pt x="284872" y="65239"/>
                  </a:lnTo>
                  <a:lnTo>
                    <a:pt x="284872" y="55460"/>
                  </a:lnTo>
                  <a:close/>
                </a:path>
                <a:path w="403859" h="128270">
                  <a:moveTo>
                    <a:pt x="200633" y="17043"/>
                  </a:moveTo>
                  <a:lnTo>
                    <a:pt x="168502" y="17043"/>
                  </a:lnTo>
                  <a:lnTo>
                    <a:pt x="168502" y="26403"/>
                  </a:lnTo>
                  <a:lnTo>
                    <a:pt x="244079" y="26403"/>
                  </a:lnTo>
                  <a:lnTo>
                    <a:pt x="244079" y="23329"/>
                  </a:lnTo>
                  <a:lnTo>
                    <a:pt x="200633" y="23329"/>
                  </a:lnTo>
                  <a:lnTo>
                    <a:pt x="200633" y="17043"/>
                  </a:lnTo>
                  <a:close/>
                </a:path>
                <a:path w="403859" h="128270">
                  <a:moveTo>
                    <a:pt x="212228" y="1955"/>
                  </a:moveTo>
                  <a:lnTo>
                    <a:pt x="200633" y="1955"/>
                  </a:lnTo>
                  <a:lnTo>
                    <a:pt x="200633" y="23329"/>
                  </a:lnTo>
                  <a:lnTo>
                    <a:pt x="212228" y="23329"/>
                  </a:lnTo>
                  <a:lnTo>
                    <a:pt x="212228" y="1955"/>
                  </a:lnTo>
                  <a:close/>
                </a:path>
                <a:path w="403859" h="128270">
                  <a:moveTo>
                    <a:pt x="244079" y="17043"/>
                  </a:moveTo>
                  <a:lnTo>
                    <a:pt x="212228" y="17043"/>
                  </a:lnTo>
                  <a:lnTo>
                    <a:pt x="212228" y="23329"/>
                  </a:lnTo>
                  <a:lnTo>
                    <a:pt x="244079" y="23329"/>
                  </a:lnTo>
                  <a:lnTo>
                    <a:pt x="244079" y="17043"/>
                  </a:lnTo>
                  <a:close/>
                </a:path>
                <a:path w="403859" h="128270">
                  <a:moveTo>
                    <a:pt x="330683" y="85775"/>
                  </a:moveTo>
                  <a:lnTo>
                    <a:pt x="319087" y="85775"/>
                  </a:lnTo>
                  <a:lnTo>
                    <a:pt x="319087" y="125310"/>
                  </a:lnTo>
                  <a:lnTo>
                    <a:pt x="403326" y="125310"/>
                  </a:lnTo>
                  <a:lnTo>
                    <a:pt x="403326" y="120142"/>
                  </a:lnTo>
                  <a:lnTo>
                    <a:pt x="330683" y="120142"/>
                  </a:lnTo>
                  <a:lnTo>
                    <a:pt x="330683" y="85775"/>
                  </a:lnTo>
                  <a:close/>
                </a:path>
                <a:path w="403859" h="128270">
                  <a:moveTo>
                    <a:pt x="403326" y="115811"/>
                  </a:moveTo>
                  <a:lnTo>
                    <a:pt x="330683" y="115811"/>
                  </a:lnTo>
                  <a:lnTo>
                    <a:pt x="330683" y="120142"/>
                  </a:lnTo>
                  <a:lnTo>
                    <a:pt x="403326" y="120142"/>
                  </a:lnTo>
                  <a:lnTo>
                    <a:pt x="403326" y="115811"/>
                  </a:lnTo>
                  <a:close/>
                </a:path>
                <a:path w="403859" h="128270">
                  <a:moveTo>
                    <a:pt x="400253" y="1955"/>
                  </a:moveTo>
                  <a:lnTo>
                    <a:pt x="388658" y="1955"/>
                  </a:lnTo>
                  <a:lnTo>
                    <a:pt x="388658" y="94157"/>
                  </a:lnTo>
                  <a:lnTo>
                    <a:pt x="400253" y="94157"/>
                  </a:lnTo>
                  <a:lnTo>
                    <a:pt x="400253" y="60629"/>
                  </a:lnTo>
                  <a:lnTo>
                    <a:pt x="392570" y="60629"/>
                  </a:lnTo>
                  <a:lnTo>
                    <a:pt x="392570" y="50990"/>
                  </a:lnTo>
                  <a:lnTo>
                    <a:pt x="400253" y="50990"/>
                  </a:lnTo>
                  <a:lnTo>
                    <a:pt x="400253" y="33528"/>
                  </a:lnTo>
                  <a:lnTo>
                    <a:pt x="392290" y="33528"/>
                  </a:lnTo>
                  <a:lnTo>
                    <a:pt x="392290" y="24028"/>
                  </a:lnTo>
                  <a:lnTo>
                    <a:pt x="400253" y="24028"/>
                  </a:lnTo>
                  <a:lnTo>
                    <a:pt x="400253" y="1955"/>
                  </a:lnTo>
                  <a:close/>
                </a:path>
                <a:path w="403859" h="128270">
                  <a:moveTo>
                    <a:pt x="359880" y="12712"/>
                  </a:moveTo>
                  <a:lnTo>
                    <a:pt x="302184" y="12712"/>
                  </a:lnTo>
                  <a:lnTo>
                    <a:pt x="302184" y="71945"/>
                  </a:lnTo>
                  <a:lnTo>
                    <a:pt x="359880" y="71945"/>
                  </a:lnTo>
                  <a:lnTo>
                    <a:pt x="359880" y="62585"/>
                  </a:lnTo>
                  <a:lnTo>
                    <a:pt x="313499" y="62585"/>
                  </a:lnTo>
                  <a:lnTo>
                    <a:pt x="313499" y="22072"/>
                  </a:lnTo>
                  <a:lnTo>
                    <a:pt x="359880" y="22072"/>
                  </a:lnTo>
                  <a:lnTo>
                    <a:pt x="359880" y="12712"/>
                  </a:lnTo>
                  <a:close/>
                </a:path>
                <a:path w="403859" h="128270">
                  <a:moveTo>
                    <a:pt x="359880" y="22072"/>
                  </a:moveTo>
                  <a:lnTo>
                    <a:pt x="348424" y="22072"/>
                  </a:lnTo>
                  <a:lnTo>
                    <a:pt x="348424" y="62585"/>
                  </a:lnTo>
                  <a:lnTo>
                    <a:pt x="359880" y="62585"/>
                  </a:lnTo>
                  <a:lnTo>
                    <a:pt x="359880" y="60629"/>
                  </a:lnTo>
                  <a:lnTo>
                    <a:pt x="356946" y="60629"/>
                  </a:lnTo>
                  <a:lnTo>
                    <a:pt x="356946" y="50990"/>
                  </a:lnTo>
                  <a:lnTo>
                    <a:pt x="359880" y="50990"/>
                  </a:lnTo>
                  <a:lnTo>
                    <a:pt x="359880" y="33528"/>
                  </a:lnTo>
                  <a:lnTo>
                    <a:pt x="356946" y="33528"/>
                  </a:lnTo>
                  <a:lnTo>
                    <a:pt x="356946" y="24028"/>
                  </a:lnTo>
                  <a:lnTo>
                    <a:pt x="359880" y="24028"/>
                  </a:lnTo>
                  <a:lnTo>
                    <a:pt x="359880" y="22072"/>
                  </a:lnTo>
                  <a:close/>
                </a:path>
                <a:path w="403859" h="128270">
                  <a:moveTo>
                    <a:pt x="359880" y="50990"/>
                  </a:moveTo>
                  <a:lnTo>
                    <a:pt x="356946" y="50990"/>
                  </a:lnTo>
                  <a:lnTo>
                    <a:pt x="356946" y="60629"/>
                  </a:lnTo>
                  <a:lnTo>
                    <a:pt x="359880" y="60629"/>
                  </a:lnTo>
                  <a:lnTo>
                    <a:pt x="359880" y="50990"/>
                  </a:lnTo>
                  <a:close/>
                </a:path>
                <a:path w="403859" h="128270">
                  <a:moveTo>
                    <a:pt x="388658" y="50990"/>
                  </a:moveTo>
                  <a:lnTo>
                    <a:pt x="359880" y="50990"/>
                  </a:lnTo>
                  <a:lnTo>
                    <a:pt x="359880" y="60629"/>
                  </a:lnTo>
                  <a:lnTo>
                    <a:pt x="388658" y="60629"/>
                  </a:lnTo>
                  <a:lnTo>
                    <a:pt x="388658" y="50990"/>
                  </a:lnTo>
                  <a:close/>
                </a:path>
                <a:path w="403859" h="128270">
                  <a:moveTo>
                    <a:pt x="400253" y="50990"/>
                  </a:moveTo>
                  <a:lnTo>
                    <a:pt x="392570" y="50990"/>
                  </a:lnTo>
                  <a:lnTo>
                    <a:pt x="392570" y="60629"/>
                  </a:lnTo>
                  <a:lnTo>
                    <a:pt x="400253" y="60629"/>
                  </a:lnTo>
                  <a:lnTo>
                    <a:pt x="400253" y="50990"/>
                  </a:lnTo>
                  <a:close/>
                </a:path>
                <a:path w="403859" h="128270">
                  <a:moveTo>
                    <a:pt x="359880" y="24028"/>
                  </a:moveTo>
                  <a:lnTo>
                    <a:pt x="356946" y="24028"/>
                  </a:lnTo>
                  <a:lnTo>
                    <a:pt x="356946" y="33528"/>
                  </a:lnTo>
                  <a:lnTo>
                    <a:pt x="359880" y="33528"/>
                  </a:lnTo>
                  <a:lnTo>
                    <a:pt x="359880" y="24028"/>
                  </a:lnTo>
                  <a:close/>
                </a:path>
                <a:path w="403859" h="128270">
                  <a:moveTo>
                    <a:pt x="388658" y="24028"/>
                  </a:moveTo>
                  <a:lnTo>
                    <a:pt x="359880" y="24028"/>
                  </a:lnTo>
                  <a:lnTo>
                    <a:pt x="359880" y="33528"/>
                  </a:lnTo>
                  <a:lnTo>
                    <a:pt x="388658" y="33528"/>
                  </a:lnTo>
                  <a:lnTo>
                    <a:pt x="388658" y="24028"/>
                  </a:lnTo>
                  <a:close/>
                </a:path>
                <a:path w="403859" h="128270">
                  <a:moveTo>
                    <a:pt x="400253" y="24028"/>
                  </a:moveTo>
                  <a:lnTo>
                    <a:pt x="392290" y="24028"/>
                  </a:lnTo>
                  <a:lnTo>
                    <a:pt x="392290" y="33528"/>
                  </a:lnTo>
                  <a:lnTo>
                    <a:pt x="400253" y="33528"/>
                  </a:lnTo>
                  <a:lnTo>
                    <a:pt x="400253" y="2402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60400" y="6477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25400" y="0"/>
                </a:moveTo>
                <a:lnTo>
                  <a:pt x="15513" y="1995"/>
                </a:lnTo>
                <a:lnTo>
                  <a:pt x="7439" y="7439"/>
                </a:lnTo>
                <a:lnTo>
                  <a:pt x="1996" y="15512"/>
                </a:lnTo>
                <a:lnTo>
                  <a:pt x="0" y="25400"/>
                </a:lnTo>
                <a:lnTo>
                  <a:pt x="0" y="12738317"/>
                </a:lnTo>
                <a:lnTo>
                  <a:pt x="1995" y="12748203"/>
                </a:lnTo>
                <a:lnTo>
                  <a:pt x="7439" y="12756277"/>
                </a:lnTo>
                <a:lnTo>
                  <a:pt x="15512" y="12761720"/>
                </a:lnTo>
                <a:lnTo>
                  <a:pt x="25399" y="12763717"/>
                </a:lnTo>
                <a:lnTo>
                  <a:pt x="25399" y="12751016"/>
                </a:lnTo>
                <a:lnTo>
                  <a:pt x="18385" y="12751016"/>
                </a:lnTo>
                <a:lnTo>
                  <a:pt x="12700" y="12745330"/>
                </a:lnTo>
                <a:lnTo>
                  <a:pt x="12700" y="18385"/>
                </a:lnTo>
                <a:lnTo>
                  <a:pt x="18386" y="12700"/>
                </a:lnTo>
                <a:lnTo>
                  <a:pt x="25400" y="12700"/>
                </a:lnTo>
                <a:lnTo>
                  <a:pt x="25400" y="0"/>
                </a:lnTo>
                <a:close/>
              </a:path>
              <a:path w="13119100" h="12764135">
                <a:moveTo>
                  <a:pt x="13093700" y="12751016"/>
                </a:moveTo>
                <a:lnTo>
                  <a:pt x="25399" y="12751016"/>
                </a:lnTo>
                <a:lnTo>
                  <a:pt x="25399" y="12763717"/>
                </a:lnTo>
                <a:lnTo>
                  <a:pt x="13093700" y="12763717"/>
                </a:lnTo>
                <a:lnTo>
                  <a:pt x="13093700" y="12751016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13093700" y="12700"/>
                </a:lnTo>
                <a:lnTo>
                  <a:pt x="13100713" y="12700"/>
                </a:lnTo>
                <a:lnTo>
                  <a:pt x="13106400" y="18385"/>
                </a:lnTo>
                <a:lnTo>
                  <a:pt x="13106400" y="12745330"/>
                </a:lnTo>
                <a:lnTo>
                  <a:pt x="13100713" y="12751016"/>
                </a:lnTo>
                <a:lnTo>
                  <a:pt x="13093700" y="12751016"/>
                </a:lnTo>
                <a:lnTo>
                  <a:pt x="13093700" y="12763717"/>
                </a:lnTo>
                <a:lnTo>
                  <a:pt x="13103587" y="12761720"/>
                </a:lnTo>
                <a:lnTo>
                  <a:pt x="13111660" y="12756277"/>
                </a:lnTo>
                <a:lnTo>
                  <a:pt x="13117104" y="12748203"/>
                </a:lnTo>
                <a:lnTo>
                  <a:pt x="13119100" y="12738317"/>
                </a:lnTo>
                <a:lnTo>
                  <a:pt x="13119100" y="25400"/>
                </a:lnTo>
                <a:lnTo>
                  <a:pt x="13117104" y="15512"/>
                </a:lnTo>
                <a:lnTo>
                  <a:pt x="13111660" y="7439"/>
                </a:lnTo>
                <a:lnTo>
                  <a:pt x="13103587" y="1995"/>
                </a:lnTo>
                <a:lnTo>
                  <a:pt x="13093700" y="0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25400" y="12700"/>
                </a:lnTo>
                <a:lnTo>
                  <a:pt x="13093700" y="12700"/>
                </a:lnTo>
                <a:lnTo>
                  <a:pt x="13093700" y="0"/>
                </a:lnTo>
                <a:close/>
              </a:path>
            </a:pathLst>
          </a:custGeom>
          <a:solidFill>
            <a:srgbClr val="000000">
              <a:alpha val="999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508000" y="190537"/>
            <a:ext cx="13423900" cy="13220700"/>
            <a:chOff x="508000" y="190537"/>
            <a:chExt cx="13423900" cy="13220700"/>
          </a:xfrm>
        </p:grpSpPr>
        <p:sp>
          <p:nvSpPr>
            <p:cNvPr id="4" name="object 4" descr=""/>
            <p:cNvSpPr/>
            <p:nvPr/>
          </p:nvSpPr>
          <p:spPr>
            <a:xfrm>
              <a:off x="2324100" y="1295437"/>
              <a:ext cx="10083800" cy="12115800"/>
            </a:xfrm>
            <a:custGeom>
              <a:avLst/>
              <a:gdLst/>
              <a:ahLst/>
              <a:cxnLst/>
              <a:rect l="l" t="t" r="r" b="b"/>
              <a:pathLst>
                <a:path w="10083800" h="12115800">
                  <a:moveTo>
                    <a:pt x="10083800" y="0"/>
                  </a:moveTo>
                  <a:lnTo>
                    <a:pt x="0" y="0"/>
                  </a:lnTo>
                  <a:lnTo>
                    <a:pt x="0" y="12115800"/>
                  </a:lnTo>
                  <a:lnTo>
                    <a:pt x="10083800" y="12115800"/>
                  </a:lnTo>
                  <a:lnTo>
                    <a:pt x="100838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8000" y="508037"/>
              <a:ext cx="13423900" cy="1155700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660400" y="6096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7906" y="931899"/>
              <a:ext cx="1929511" cy="250392"/>
            </a:xfrm>
            <a:prstGeom prst="rect">
              <a:avLst/>
            </a:prstGeom>
          </p:spPr>
        </p:pic>
        <p:sp>
          <p:nvSpPr>
            <p:cNvPr id="8" name="object 8" descr=""/>
            <p:cNvSpPr/>
            <p:nvPr/>
          </p:nvSpPr>
          <p:spPr>
            <a:xfrm>
              <a:off x="12632690" y="958074"/>
              <a:ext cx="636905" cy="161290"/>
            </a:xfrm>
            <a:custGeom>
              <a:avLst/>
              <a:gdLst/>
              <a:ahLst/>
              <a:cxnLst/>
              <a:rect l="l" t="t" r="r" b="b"/>
              <a:pathLst>
                <a:path w="636905" h="161290">
                  <a:moveTo>
                    <a:pt x="65074" y="128727"/>
                  </a:moveTo>
                  <a:lnTo>
                    <a:pt x="0" y="128727"/>
                  </a:lnTo>
                  <a:lnTo>
                    <a:pt x="0" y="140995"/>
                  </a:lnTo>
                  <a:lnTo>
                    <a:pt x="145618" y="140995"/>
                  </a:lnTo>
                  <a:lnTo>
                    <a:pt x="145618" y="133883"/>
                  </a:lnTo>
                  <a:lnTo>
                    <a:pt x="65074" y="133883"/>
                  </a:lnTo>
                  <a:lnTo>
                    <a:pt x="65074" y="128727"/>
                  </a:lnTo>
                  <a:close/>
                </a:path>
                <a:path w="636905" h="161290">
                  <a:moveTo>
                    <a:pt x="79832" y="94234"/>
                  </a:moveTo>
                  <a:lnTo>
                    <a:pt x="65074" y="94234"/>
                  </a:lnTo>
                  <a:lnTo>
                    <a:pt x="65074" y="133883"/>
                  </a:lnTo>
                  <a:lnTo>
                    <a:pt x="79832" y="133883"/>
                  </a:lnTo>
                  <a:lnTo>
                    <a:pt x="79832" y="94234"/>
                  </a:lnTo>
                  <a:close/>
                </a:path>
                <a:path w="636905" h="161290">
                  <a:moveTo>
                    <a:pt x="145618" y="128727"/>
                  </a:moveTo>
                  <a:lnTo>
                    <a:pt x="79832" y="128727"/>
                  </a:lnTo>
                  <a:lnTo>
                    <a:pt x="79832" y="133883"/>
                  </a:lnTo>
                  <a:lnTo>
                    <a:pt x="145618" y="133883"/>
                  </a:lnTo>
                  <a:lnTo>
                    <a:pt x="145618" y="128727"/>
                  </a:lnTo>
                  <a:close/>
                </a:path>
                <a:path w="636905" h="161290">
                  <a:moveTo>
                    <a:pt x="127660" y="11912"/>
                  </a:moveTo>
                  <a:lnTo>
                    <a:pt x="17602" y="11912"/>
                  </a:lnTo>
                  <a:lnTo>
                    <a:pt x="17602" y="23825"/>
                  </a:lnTo>
                  <a:lnTo>
                    <a:pt x="113080" y="23825"/>
                  </a:lnTo>
                  <a:lnTo>
                    <a:pt x="113080" y="48717"/>
                  </a:lnTo>
                  <a:lnTo>
                    <a:pt x="18135" y="48717"/>
                  </a:lnTo>
                  <a:lnTo>
                    <a:pt x="18135" y="98679"/>
                  </a:lnTo>
                  <a:lnTo>
                    <a:pt x="65074" y="98679"/>
                  </a:lnTo>
                  <a:lnTo>
                    <a:pt x="65074" y="94234"/>
                  </a:lnTo>
                  <a:lnTo>
                    <a:pt x="131394" y="94234"/>
                  </a:lnTo>
                  <a:lnTo>
                    <a:pt x="131394" y="92811"/>
                  </a:lnTo>
                  <a:lnTo>
                    <a:pt x="32715" y="92811"/>
                  </a:lnTo>
                  <a:lnTo>
                    <a:pt x="32715" y="60629"/>
                  </a:lnTo>
                  <a:lnTo>
                    <a:pt x="127660" y="60629"/>
                  </a:lnTo>
                  <a:lnTo>
                    <a:pt x="127660" y="11912"/>
                  </a:lnTo>
                  <a:close/>
                </a:path>
                <a:path w="636905" h="161290">
                  <a:moveTo>
                    <a:pt x="131394" y="94234"/>
                  </a:moveTo>
                  <a:lnTo>
                    <a:pt x="79832" y="94234"/>
                  </a:lnTo>
                  <a:lnTo>
                    <a:pt x="79832" y="98679"/>
                  </a:lnTo>
                  <a:lnTo>
                    <a:pt x="131394" y="98679"/>
                  </a:lnTo>
                  <a:lnTo>
                    <a:pt x="131394" y="94234"/>
                  </a:lnTo>
                  <a:close/>
                </a:path>
                <a:path w="636905" h="161290">
                  <a:moveTo>
                    <a:pt x="131394" y="86588"/>
                  </a:moveTo>
                  <a:lnTo>
                    <a:pt x="32715" y="86588"/>
                  </a:lnTo>
                  <a:lnTo>
                    <a:pt x="32715" y="92811"/>
                  </a:lnTo>
                  <a:lnTo>
                    <a:pt x="131394" y="92811"/>
                  </a:lnTo>
                  <a:lnTo>
                    <a:pt x="131394" y="86588"/>
                  </a:lnTo>
                  <a:close/>
                </a:path>
                <a:path w="636905" h="161290">
                  <a:moveTo>
                    <a:pt x="282688" y="17068"/>
                  </a:moveTo>
                  <a:lnTo>
                    <a:pt x="274864" y="17068"/>
                  </a:lnTo>
                  <a:lnTo>
                    <a:pt x="274754" y="49120"/>
                  </a:lnTo>
                  <a:lnTo>
                    <a:pt x="274064" y="66608"/>
                  </a:lnTo>
                  <a:lnTo>
                    <a:pt x="272164" y="86802"/>
                  </a:lnTo>
                  <a:lnTo>
                    <a:pt x="268464" y="109880"/>
                  </a:lnTo>
                  <a:lnTo>
                    <a:pt x="283221" y="111302"/>
                  </a:lnTo>
                  <a:lnTo>
                    <a:pt x="286716" y="87352"/>
                  </a:lnTo>
                  <a:lnTo>
                    <a:pt x="288511" y="66919"/>
                  </a:lnTo>
                  <a:lnTo>
                    <a:pt x="289172" y="49120"/>
                  </a:lnTo>
                  <a:lnTo>
                    <a:pt x="289266" y="28981"/>
                  </a:lnTo>
                  <a:lnTo>
                    <a:pt x="282688" y="28981"/>
                  </a:lnTo>
                  <a:lnTo>
                    <a:pt x="282688" y="17068"/>
                  </a:lnTo>
                  <a:close/>
                </a:path>
                <a:path w="636905" h="161290">
                  <a:moveTo>
                    <a:pt x="274864" y="17068"/>
                  </a:moveTo>
                  <a:lnTo>
                    <a:pt x="179208" y="17068"/>
                  </a:lnTo>
                  <a:lnTo>
                    <a:pt x="179208" y="28981"/>
                  </a:lnTo>
                  <a:lnTo>
                    <a:pt x="274864" y="28981"/>
                  </a:lnTo>
                  <a:lnTo>
                    <a:pt x="274864" y="17068"/>
                  </a:lnTo>
                  <a:close/>
                </a:path>
                <a:path w="636905" h="161290">
                  <a:moveTo>
                    <a:pt x="289266" y="17068"/>
                  </a:moveTo>
                  <a:lnTo>
                    <a:pt x="282688" y="17068"/>
                  </a:lnTo>
                  <a:lnTo>
                    <a:pt x="282688" y="28981"/>
                  </a:lnTo>
                  <a:lnTo>
                    <a:pt x="289266" y="28981"/>
                  </a:lnTo>
                  <a:lnTo>
                    <a:pt x="289266" y="17068"/>
                  </a:lnTo>
                  <a:close/>
                </a:path>
                <a:path w="636905" h="161290">
                  <a:moveTo>
                    <a:pt x="308824" y="124993"/>
                  </a:moveTo>
                  <a:lnTo>
                    <a:pt x="163562" y="124993"/>
                  </a:lnTo>
                  <a:lnTo>
                    <a:pt x="163562" y="137261"/>
                  </a:lnTo>
                  <a:lnTo>
                    <a:pt x="308824" y="137261"/>
                  </a:lnTo>
                  <a:lnTo>
                    <a:pt x="308824" y="124993"/>
                  </a:lnTo>
                  <a:close/>
                </a:path>
                <a:path w="636905" h="161290">
                  <a:moveTo>
                    <a:pt x="369796" y="12268"/>
                  </a:moveTo>
                  <a:lnTo>
                    <a:pt x="353513" y="16218"/>
                  </a:lnTo>
                  <a:lnTo>
                    <a:pt x="340748" y="27470"/>
                  </a:lnTo>
                  <a:lnTo>
                    <a:pt x="332416" y="45122"/>
                  </a:lnTo>
                  <a:lnTo>
                    <a:pt x="329435" y="68275"/>
                  </a:lnTo>
                  <a:lnTo>
                    <a:pt x="332416" y="91530"/>
                  </a:lnTo>
                  <a:lnTo>
                    <a:pt x="340748" y="109235"/>
                  </a:lnTo>
                  <a:lnTo>
                    <a:pt x="353513" y="120506"/>
                  </a:lnTo>
                  <a:lnTo>
                    <a:pt x="369796" y="124460"/>
                  </a:lnTo>
                  <a:lnTo>
                    <a:pt x="386078" y="120506"/>
                  </a:lnTo>
                  <a:lnTo>
                    <a:pt x="396301" y="111480"/>
                  </a:lnTo>
                  <a:lnTo>
                    <a:pt x="369796" y="111480"/>
                  </a:lnTo>
                  <a:lnTo>
                    <a:pt x="359083" y="108405"/>
                  </a:lnTo>
                  <a:lnTo>
                    <a:pt x="350771" y="99679"/>
                  </a:lnTo>
                  <a:lnTo>
                    <a:pt x="345393" y="86052"/>
                  </a:lnTo>
                  <a:lnTo>
                    <a:pt x="343481" y="68275"/>
                  </a:lnTo>
                  <a:lnTo>
                    <a:pt x="345393" y="50656"/>
                  </a:lnTo>
                  <a:lnTo>
                    <a:pt x="350771" y="37204"/>
                  </a:lnTo>
                  <a:lnTo>
                    <a:pt x="359083" y="28620"/>
                  </a:lnTo>
                  <a:lnTo>
                    <a:pt x="369796" y="25603"/>
                  </a:lnTo>
                  <a:lnTo>
                    <a:pt x="396726" y="25603"/>
                  </a:lnTo>
                  <a:lnTo>
                    <a:pt x="386078" y="16218"/>
                  </a:lnTo>
                  <a:lnTo>
                    <a:pt x="369796" y="12268"/>
                  </a:lnTo>
                  <a:close/>
                </a:path>
                <a:path w="636905" h="161290">
                  <a:moveTo>
                    <a:pt x="396726" y="25603"/>
                  </a:moveTo>
                  <a:lnTo>
                    <a:pt x="369796" y="25603"/>
                  </a:lnTo>
                  <a:lnTo>
                    <a:pt x="380433" y="28620"/>
                  </a:lnTo>
                  <a:lnTo>
                    <a:pt x="388754" y="37204"/>
                  </a:lnTo>
                  <a:lnTo>
                    <a:pt x="394174" y="50656"/>
                  </a:lnTo>
                  <a:lnTo>
                    <a:pt x="396110" y="68275"/>
                  </a:lnTo>
                  <a:lnTo>
                    <a:pt x="394174" y="86052"/>
                  </a:lnTo>
                  <a:lnTo>
                    <a:pt x="388754" y="99679"/>
                  </a:lnTo>
                  <a:lnTo>
                    <a:pt x="380433" y="108405"/>
                  </a:lnTo>
                  <a:lnTo>
                    <a:pt x="369796" y="111480"/>
                  </a:lnTo>
                  <a:lnTo>
                    <a:pt x="396301" y="111480"/>
                  </a:lnTo>
                  <a:lnTo>
                    <a:pt x="398844" y="109235"/>
                  </a:lnTo>
                  <a:lnTo>
                    <a:pt x="407175" y="91530"/>
                  </a:lnTo>
                  <a:lnTo>
                    <a:pt x="410156" y="68275"/>
                  </a:lnTo>
                  <a:lnTo>
                    <a:pt x="407175" y="45122"/>
                  </a:lnTo>
                  <a:lnTo>
                    <a:pt x="398844" y="27470"/>
                  </a:lnTo>
                  <a:lnTo>
                    <a:pt x="396726" y="25603"/>
                  </a:lnTo>
                  <a:close/>
                </a:path>
                <a:path w="636905" h="161290">
                  <a:moveTo>
                    <a:pt x="450695" y="0"/>
                  </a:moveTo>
                  <a:lnTo>
                    <a:pt x="435760" y="0"/>
                  </a:lnTo>
                  <a:lnTo>
                    <a:pt x="435760" y="160731"/>
                  </a:lnTo>
                  <a:lnTo>
                    <a:pt x="450695" y="160731"/>
                  </a:lnTo>
                  <a:lnTo>
                    <a:pt x="450695" y="76631"/>
                  </a:lnTo>
                  <a:lnTo>
                    <a:pt x="447139" y="76631"/>
                  </a:lnTo>
                  <a:lnTo>
                    <a:pt x="447139" y="64185"/>
                  </a:lnTo>
                  <a:lnTo>
                    <a:pt x="450695" y="64185"/>
                  </a:lnTo>
                  <a:lnTo>
                    <a:pt x="450695" y="0"/>
                  </a:lnTo>
                  <a:close/>
                </a:path>
                <a:path w="636905" h="161290">
                  <a:moveTo>
                    <a:pt x="450695" y="64185"/>
                  </a:moveTo>
                  <a:lnTo>
                    <a:pt x="447139" y="64185"/>
                  </a:lnTo>
                  <a:lnTo>
                    <a:pt x="447139" y="76631"/>
                  </a:lnTo>
                  <a:lnTo>
                    <a:pt x="450695" y="76631"/>
                  </a:lnTo>
                  <a:lnTo>
                    <a:pt x="450695" y="64185"/>
                  </a:lnTo>
                  <a:close/>
                </a:path>
                <a:path w="636905" h="161290">
                  <a:moveTo>
                    <a:pt x="477009" y="64185"/>
                  </a:moveTo>
                  <a:lnTo>
                    <a:pt x="450695" y="64185"/>
                  </a:lnTo>
                  <a:lnTo>
                    <a:pt x="450695" y="76631"/>
                  </a:lnTo>
                  <a:lnTo>
                    <a:pt x="477009" y="76631"/>
                  </a:lnTo>
                  <a:lnTo>
                    <a:pt x="477009" y="64185"/>
                  </a:lnTo>
                  <a:close/>
                </a:path>
                <a:path w="636905" h="161290">
                  <a:moveTo>
                    <a:pt x="570162" y="78587"/>
                  </a:moveTo>
                  <a:lnTo>
                    <a:pt x="555761" y="78587"/>
                  </a:lnTo>
                  <a:lnTo>
                    <a:pt x="555761" y="103124"/>
                  </a:lnTo>
                  <a:lnTo>
                    <a:pt x="570162" y="103124"/>
                  </a:lnTo>
                  <a:lnTo>
                    <a:pt x="570162" y="78587"/>
                  </a:lnTo>
                  <a:close/>
                </a:path>
                <a:path w="636905" h="161290">
                  <a:moveTo>
                    <a:pt x="636304" y="73431"/>
                  </a:moveTo>
                  <a:lnTo>
                    <a:pt x="490508" y="73431"/>
                  </a:lnTo>
                  <a:lnTo>
                    <a:pt x="490508" y="85521"/>
                  </a:lnTo>
                  <a:lnTo>
                    <a:pt x="555761" y="85521"/>
                  </a:lnTo>
                  <a:lnTo>
                    <a:pt x="555761" y="78587"/>
                  </a:lnTo>
                  <a:lnTo>
                    <a:pt x="636304" y="78587"/>
                  </a:lnTo>
                  <a:lnTo>
                    <a:pt x="636304" y="73431"/>
                  </a:lnTo>
                  <a:close/>
                </a:path>
                <a:path w="636905" h="161290">
                  <a:moveTo>
                    <a:pt x="636304" y="78587"/>
                  </a:moveTo>
                  <a:lnTo>
                    <a:pt x="570162" y="78587"/>
                  </a:lnTo>
                  <a:lnTo>
                    <a:pt x="570162" y="85521"/>
                  </a:lnTo>
                  <a:lnTo>
                    <a:pt x="636304" y="85521"/>
                  </a:lnTo>
                  <a:lnTo>
                    <a:pt x="636304" y="78587"/>
                  </a:lnTo>
                  <a:close/>
                </a:path>
                <a:path w="636905" h="161290">
                  <a:moveTo>
                    <a:pt x="557894" y="110591"/>
                  </a:moveTo>
                  <a:lnTo>
                    <a:pt x="555405" y="110591"/>
                  </a:lnTo>
                  <a:lnTo>
                    <a:pt x="555405" y="115570"/>
                  </a:lnTo>
                  <a:lnTo>
                    <a:pt x="551007" y="127540"/>
                  </a:lnTo>
                  <a:lnTo>
                    <a:pt x="539159" y="137461"/>
                  </a:lnTo>
                  <a:lnTo>
                    <a:pt x="521876" y="144748"/>
                  </a:lnTo>
                  <a:lnTo>
                    <a:pt x="501176" y="148818"/>
                  </a:lnTo>
                  <a:lnTo>
                    <a:pt x="505977" y="160197"/>
                  </a:lnTo>
                  <a:lnTo>
                    <a:pt x="529849" y="155024"/>
                  </a:lnTo>
                  <a:lnTo>
                    <a:pt x="549604" y="145618"/>
                  </a:lnTo>
                  <a:lnTo>
                    <a:pt x="562831" y="132569"/>
                  </a:lnTo>
                  <a:lnTo>
                    <a:pt x="562823" y="132344"/>
                  </a:lnTo>
                  <a:lnTo>
                    <a:pt x="557894" y="115570"/>
                  </a:lnTo>
                  <a:lnTo>
                    <a:pt x="557894" y="110591"/>
                  </a:lnTo>
                  <a:close/>
                </a:path>
                <a:path w="636905" h="161290">
                  <a:moveTo>
                    <a:pt x="570518" y="110591"/>
                  </a:moveTo>
                  <a:lnTo>
                    <a:pt x="568029" y="110591"/>
                  </a:lnTo>
                  <a:lnTo>
                    <a:pt x="568029" y="115570"/>
                  </a:lnTo>
                  <a:lnTo>
                    <a:pt x="563059" y="132344"/>
                  </a:lnTo>
                  <a:lnTo>
                    <a:pt x="562876" y="132524"/>
                  </a:lnTo>
                  <a:lnTo>
                    <a:pt x="576385" y="145818"/>
                  </a:lnTo>
                  <a:lnTo>
                    <a:pt x="596149" y="155099"/>
                  </a:lnTo>
                  <a:lnTo>
                    <a:pt x="619946" y="160197"/>
                  </a:lnTo>
                  <a:lnTo>
                    <a:pt x="624747" y="148818"/>
                  </a:lnTo>
                  <a:lnTo>
                    <a:pt x="603972" y="144898"/>
                  </a:lnTo>
                  <a:lnTo>
                    <a:pt x="586698" y="137728"/>
                  </a:lnTo>
                  <a:lnTo>
                    <a:pt x="574891" y="127790"/>
                  </a:lnTo>
                  <a:lnTo>
                    <a:pt x="570518" y="115570"/>
                  </a:lnTo>
                  <a:lnTo>
                    <a:pt x="570518" y="110591"/>
                  </a:lnTo>
                  <a:close/>
                </a:path>
                <a:path w="636905" h="161290">
                  <a:moveTo>
                    <a:pt x="568029" y="110591"/>
                  </a:moveTo>
                  <a:lnTo>
                    <a:pt x="557894" y="110591"/>
                  </a:lnTo>
                  <a:lnTo>
                    <a:pt x="557894" y="115570"/>
                  </a:lnTo>
                  <a:lnTo>
                    <a:pt x="562876" y="132524"/>
                  </a:lnTo>
                  <a:lnTo>
                    <a:pt x="563059" y="132344"/>
                  </a:lnTo>
                  <a:lnTo>
                    <a:pt x="568029" y="115570"/>
                  </a:lnTo>
                  <a:lnTo>
                    <a:pt x="568029" y="110591"/>
                  </a:lnTo>
                  <a:close/>
                </a:path>
                <a:path w="636905" h="161290">
                  <a:moveTo>
                    <a:pt x="563228" y="2311"/>
                  </a:moveTo>
                  <a:lnTo>
                    <a:pt x="539617" y="4297"/>
                  </a:lnTo>
                  <a:lnTo>
                    <a:pt x="521823" y="10067"/>
                  </a:lnTo>
                  <a:lnTo>
                    <a:pt x="510597" y="19338"/>
                  </a:lnTo>
                  <a:lnTo>
                    <a:pt x="506688" y="31826"/>
                  </a:lnTo>
                  <a:lnTo>
                    <a:pt x="510597" y="44313"/>
                  </a:lnTo>
                  <a:lnTo>
                    <a:pt x="521823" y="53584"/>
                  </a:lnTo>
                  <a:lnTo>
                    <a:pt x="539617" y="59354"/>
                  </a:lnTo>
                  <a:lnTo>
                    <a:pt x="563228" y="61341"/>
                  </a:lnTo>
                  <a:lnTo>
                    <a:pt x="586765" y="59354"/>
                  </a:lnTo>
                  <a:lnTo>
                    <a:pt x="604567" y="53584"/>
                  </a:lnTo>
                  <a:lnTo>
                    <a:pt x="608970" y="49961"/>
                  </a:lnTo>
                  <a:lnTo>
                    <a:pt x="563228" y="49961"/>
                  </a:lnTo>
                  <a:lnTo>
                    <a:pt x="545879" y="48728"/>
                  </a:lnTo>
                  <a:lnTo>
                    <a:pt x="532847" y="45161"/>
                  </a:lnTo>
                  <a:lnTo>
                    <a:pt x="524648" y="39460"/>
                  </a:lnTo>
                  <a:lnTo>
                    <a:pt x="521801" y="31826"/>
                  </a:lnTo>
                  <a:lnTo>
                    <a:pt x="524648" y="24116"/>
                  </a:lnTo>
                  <a:lnTo>
                    <a:pt x="532847" y="18424"/>
                  </a:lnTo>
                  <a:lnTo>
                    <a:pt x="545879" y="14899"/>
                  </a:lnTo>
                  <a:lnTo>
                    <a:pt x="563228" y="13690"/>
                  </a:lnTo>
                  <a:lnTo>
                    <a:pt x="608970" y="13690"/>
                  </a:lnTo>
                  <a:lnTo>
                    <a:pt x="604567" y="10067"/>
                  </a:lnTo>
                  <a:lnTo>
                    <a:pt x="586765" y="4297"/>
                  </a:lnTo>
                  <a:lnTo>
                    <a:pt x="563228" y="2311"/>
                  </a:lnTo>
                  <a:close/>
                </a:path>
                <a:path w="636905" h="161290">
                  <a:moveTo>
                    <a:pt x="608970" y="13690"/>
                  </a:moveTo>
                  <a:lnTo>
                    <a:pt x="563228" y="13690"/>
                  </a:lnTo>
                  <a:lnTo>
                    <a:pt x="580503" y="14899"/>
                  </a:lnTo>
                  <a:lnTo>
                    <a:pt x="593543" y="18424"/>
                  </a:lnTo>
                  <a:lnTo>
                    <a:pt x="601783" y="24116"/>
                  </a:lnTo>
                  <a:lnTo>
                    <a:pt x="604656" y="31826"/>
                  </a:lnTo>
                  <a:lnTo>
                    <a:pt x="601783" y="39460"/>
                  </a:lnTo>
                  <a:lnTo>
                    <a:pt x="593543" y="45161"/>
                  </a:lnTo>
                  <a:lnTo>
                    <a:pt x="580503" y="48728"/>
                  </a:lnTo>
                  <a:lnTo>
                    <a:pt x="563228" y="49961"/>
                  </a:lnTo>
                  <a:lnTo>
                    <a:pt x="608970" y="49961"/>
                  </a:lnTo>
                  <a:lnTo>
                    <a:pt x="615835" y="44313"/>
                  </a:lnTo>
                  <a:lnTo>
                    <a:pt x="619769" y="31826"/>
                  </a:lnTo>
                  <a:lnTo>
                    <a:pt x="615835" y="19338"/>
                  </a:lnTo>
                  <a:lnTo>
                    <a:pt x="608970" y="1369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2905125" y="2068740"/>
              <a:ext cx="5412740" cy="1276985"/>
            </a:xfrm>
            <a:custGeom>
              <a:avLst/>
              <a:gdLst/>
              <a:ahLst/>
              <a:cxnLst/>
              <a:rect l="l" t="t" r="r" b="b"/>
              <a:pathLst>
                <a:path w="5412740" h="1276985">
                  <a:moveTo>
                    <a:pt x="213360" y="155829"/>
                  </a:moveTo>
                  <a:lnTo>
                    <a:pt x="177723" y="138836"/>
                  </a:lnTo>
                  <a:lnTo>
                    <a:pt x="153200" y="114973"/>
                  </a:lnTo>
                  <a:lnTo>
                    <a:pt x="139039" y="86398"/>
                  </a:lnTo>
                  <a:lnTo>
                    <a:pt x="134493" y="55245"/>
                  </a:lnTo>
                  <a:lnTo>
                    <a:pt x="134493" y="19050"/>
                  </a:lnTo>
                  <a:lnTo>
                    <a:pt x="124587" y="19050"/>
                  </a:lnTo>
                  <a:lnTo>
                    <a:pt x="93345" y="19050"/>
                  </a:lnTo>
                  <a:lnTo>
                    <a:pt x="83058" y="19050"/>
                  </a:lnTo>
                  <a:lnTo>
                    <a:pt x="83058" y="50292"/>
                  </a:lnTo>
                  <a:lnTo>
                    <a:pt x="78384" y="85737"/>
                  </a:lnTo>
                  <a:lnTo>
                    <a:pt x="63665" y="118402"/>
                  </a:lnTo>
                  <a:lnTo>
                    <a:pt x="37884" y="145770"/>
                  </a:lnTo>
                  <a:lnTo>
                    <a:pt x="0" y="165354"/>
                  </a:lnTo>
                  <a:lnTo>
                    <a:pt x="27051" y="205359"/>
                  </a:lnTo>
                  <a:lnTo>
                    <a:pt x="70573" y="181190"/>
                  </a:lnTo>
                  <a:lnTo>
                    <a:pt x="100965" y="145402"/>
                  </a:lnTo>
                  <a:lnTo>
                    <a:pt x="109258" y="124625"/>
                  </a:lnTo>
                  <a:lnTo>
                    <a:pt x="116344" y="141020"/>
                  </a:lnTo>
                  <a:lnTo>
                    <a:pt x="145580" y="173177"/>
                  </a:lnTo>
                  <a:lnTo>
                    <a:pt x="187071" y="195072"/>
                  </a:lnTo>
                  <a:lnTo>
                    <a:pt x="213360" y="155829"/>
                  </a:lnTo>
                  <a:close/>
                </a:path>
                <a:path w="5412740" h="1276985">
                  <a:moveTo>
                    <a:pt x="287655" y="284607"/>
                  </a:moveTo>
                  <a:lnTo>
                    <a:pt x="279298" y="255955"/>
                  </a:lnTo>
                  <a:lnTo>
                    <a:pt x="278968" y="255651"/>
                  </a:lnTo>
                  <a:lnTo>
                    <a:pt x="255460" y="234505"/>
                  </a:lnTo>
                  <a:lnTo>
                    <a:pt x="237363" y="228041"/>
                  </a:lnTo>
                  <a:lnTo>
                    <a:pt x="237363" y="284607"/>
                  </a:lnTo>
                  <a:lnTo>
                    <a:pt x="232905" y="297497"/>
                  </a:lnTo>
                  <a:lnTo>
                    <a:pt x="219735" y="306514"/>
                  </a:lnTo>
                  <a:lnTo>
                    <a:pt x="198132" y="311835"/>
                  </a:lnTo>
                  <a:lnTo>
                    <a:pt x="168402" y="313563"/>
                  </a:lnTo>
                  <a:lnTo>
                    <a:pt x="138595" y="311835"/>
                  </a:lnTo>
                  <a:lnTo>
                    <a:pt x="116865" y="306514"/>
                  </a:lnTo>
                  <a:lnTo>
                    <a:pt x="103568" y="297497"/>
                  </a:lnTo>
                  <a:lnTo>
                    <a:pt x="99060" y="284607"/>
                  </a:lnTo>
                  <a:lnTo>
                    <a:pt x="103568" y="271894"/>
                  </a:lnTo>
                  <a:lnTo>
                    <a:pt x="116865" y="262851"/>
                  </a:lnTo>
                  <a:lnTo>
                    <a:pt x="138595" y="257454"/>
                  </a:lnTo>
                  <a:lnTo>
                    <a:pt x="168402" y="255651"/>
                  </a:lnTo>
                  <a:lnTo>
                    <a:pt x="198132" y="257454"/>
                  </a:lnTo>
                  <a:lnTo>
                    <a:pt x="219735" y="262851"/>
                  </a:lnTo>
                  <a:lnTo>
                    <a:pt x="232905" y="271894"/>
                  </a:lnTo>
                  <a:lnTo>
                    <a:pt x="237363" y="284607"/>
                  </a:lnTo>
                  <a:lnTo>
                    <a:pt x="237363" y="228041"/>
                  </a:lnTo>
                  <a:lnTo>
                    <a:pt x="217893" y="221068"/>
                  </a:lnTo>
                  <a:lnTo>
                    <a:pt x="168402" y="216408"/>
                  </a:lnTo>
                  <a:lnTo>
                    <a:pt x="118681" y="221068"/>
                  </a:lnTo>
                  <a:lnTo>
                    <a:pt x="81000" y="234505"/>
                  </a:lnTo>
                  <a:lnTo>
                    <a:pt x="57111" y="255955"/>
                  </a:lnTo>
                  <a:lnTo>
                    <a:pt x="48768" y="284607"/>
                  </a:lnTo>
                  <a:lnTo>
                    <a:pt x="57111" y="313436"/>
                  </a:lnTo>
                  <a:lnTo>
                    <a:pt x="81000" y="334860"/>
                  </a:lnTo>
                  <a:lnTo>
                    <a:pt x="118681" y="348208"/>
                  </a:lnTo>
                  <a:lnTo>
                    <a:pt x="168402" y="352806"/>
                  </a:lnTo>
                  <a:lnTo>
                    <a:pt x="217893" y="348208"/>
                  </a:lnTo>
                  <a:lnTo>
                    <a:pt x="255460" y="334860"/>
                  </a:lnTo>
                  <a:lnTo>
                    <a:pt x="279146" y="313563"/>
                  </a:lnTo>
                  <a:lnTo>
                    <a:pt x="279298" y="313436"/>
                  </a:lnTo>
                  <a:lnTo>
                    <a:pt x="287655" y="284607"/>
                  </a:lnTo>
                  <a:close/>
                </a:path>
                <a:path w="5412740" h="1276985">
                  <a:moveTo>
                    <a:pt x="330327" y="81534"/>
                  </a:moveTo>
                  <a:lnTo>
                    <a:pt x="283464" y="81534"/>
                  </a:lnTo>
                  <a:lnTo>
                    <a:pt x="283464" y="0"/>
                  </a:lnTo>
                  <a:lnTo>
                    <a:pt x="232791" y="0"/>
                  </a:lnTo>
                  <a:lnTo>
                    <a:pt x="232791" y="208407"/>
                  </a:lnTo>
                  <a:lnTo>
                    <a:pt x="283464" y="208407"/>
                  </a:lnTo>
                  <a:lnTo>
                    <a:pt x="283464" y="123444"/>
                  </a:lnTo>
                  <a:lnTo>
                    <a:pt x="330327" y="123444"/>
                  </a:lnTo>
                  <a:lnTo>
                    <a:pt x="330327" y="81534"/>
                  </a:lnTo>
                  <a:close/>
                </a:path>
                <a:path w="5412740" h="1276985">
                  <a:moveTo>
                    <a:pt x="646899" y="9525"/>
                  </a:moveTo>
                  <a:lnTo>
                    <a:pt x="551268" y="9525"/>
                  </a:lnTo>
                  <a:lnTo>
                    <a:pt x="551268" y="49911"/>
                  </a:lnTo>
                  <a:lnTo>
                    <a:pt x="551268" y="102870"/>
                  </a:lnTo>
                  <a:lnTo>
                    <a:pt x="479640" y="102870"/>
                  </a:lnTo>
                  <a:lnTo>
                    <a:pt x="479640" y="49911"/>
                  </a:lnTo>
                  <a:lnTo>
                    <a:pt x="551268" y="49911"/>
                  </a:lnTo>
                  <a:lnTo>
                    <a:pt x="551268" y="9525"/>
                  </a:lnTo>
                  <a:lnTo>
                    <a:pt x="384009" y="9525"/>
                  </a:lnTo>
                  <a:lnTo>
                    <a:pt x="384009" y="49911"/>
                  </a:lnTo>
                  <a:lnTo>
                    <a:pt x="428967" y="49911"/>
                  </a:lnTo>
                  <a:lnTo>
                    <a:pt x="428967" y="102870"/>
                  </a:lnTo>
                  <a:lnTo>
                    <a:pt x="386676" y="102870"/>
                  </a:lnTo>
                  <a:lnTo>
                    <a:pt x="386676" y="143256"/>
                  </a:lnTo>
                  <a:lnTo>
                    <a:pt x="644232" y="143256"/>
                  </a:lnTo>
                  <a:lnTo>
                    <a:pt x="644232" y="129159"/>
                  </a:lnTo>
                  <a:lnTo>
                    <a:pt x="644232" y="102870"/>
                  </a:lnTo>
                  <a:lnTo>
                    <a:pt x="601941" y="102870"/>
                  </a:lnTo>
                  <a:lnTo>
                    <a:pt x="601941" y="49911"/>
                  </a:lnTo>
                  <a:lnTo>
                    <a:pt x="646899" y="49911"/>
                  </a:lnTo>
                  <a:lnTo>
                    <a:pt x="646899" y="24384"/>
                  </a:lnTo>
                  <a:lnTo>
                    <a:pt x="646899" y="9525"/>
                  </a:lnTo>
                  <a:close/>
                </a:path>
                <a:path w="5412740" h="1276985">
                  <a:moveTo>
                    <a:pt x="675093" y="164973"/>
                  </a:moveTo>
                  <a:lnTo>
                    <a:pt x="356196" y="164973"/>
                  </a:lnTo>
                  <a:lnTo>
                    <a:pt x="356196" y="204978"/>
                  </a:lnTo>
                  <a:lnTo>
                    <a:pt x="490308" y="204978"/>
                  </a:lnTo>
                  <a:lnTo>
                    <a:pt x="490308" y="234315"/>
                  </a:lnTo>
                  <a:lnTo>
                    <a:pt x="393153" y="234315"/>
                  </a:lnTo>
                  <a:lnTo>
                    <a:pt x="393153" y="348996"/>
                  </a:lnTo>
                  <a:lnTo>
                    <a:pt x="636993" y="348996"/>
                  </a:lnTo>
                  <a:lnTo>
                    <a:pt x="636993" y="308991"/>
                  </a:lnTo>
                  <a:lnTo>
                    <a:pt x="636993" y="273558"/>
                  </a:lnTo>
                  <a:lnTo>
                    <a:pt x="636993" y="247650"/>
                  </a:lnTo>
                  <a:lnTo>
                    <a:pt x="636993" y="234315"/>
                  </a:lnTo>
                  <a:lnTo>
                    <a:pt x="587463" y="234315"/>
                  </a:lnTo>
                  <a:lnTo>
                    <a:pt x="587463" y="273558"/>
                  </a:lnTo>
                  <a:lnTo>
                    <a:pt x="587463" y="308991"/>
                  </a:lnTo>
                  <a:lnTo>
                    <a:pt x="443064" y="308991"/>
                  </a:lnTo>
                  <a:lnTo>
                    <a:pt x="443064" y="273558"/>
                  </a:lnTo>
                  <a:lnTo>
                    <a:pt x="587463" y="273558"/>
                  </a:lnTo>
                  <a:lnTo>
                    <a:pt x="587463" y="234315"/>
                  </a:lnTo>
                  <a:lnTo>
                    <a:pt x="540981" y="234315"/>
                  </a:lnTo>
                  <a:lnTo>
                    <a:pt x="540981" y="204978"/>
                  </a:lnTo>
                  <a:lnTo>
                    <a:pt x="675093" y="204978"/>
                  </a:lnTo>
                  <a:lnTo>
                    <a:pt x="675093" y="193929"/>
                  </a:lnTo>
                  <a:lnTo>
                    <a:pt x="675093" y="164973"/>
                  </a:lnTo>
                  <a:close/>
                </a:path>
                <a:path w="5412740" h="1276985">
                  <a:moveTo>
                    <a:pt x="987869" y="288036"/>
                  </a:moveTo>
                  <a:lnTo>
                    <a:pt x="979766" y="261366"/>
                  </a:lnTo>
                  <a:lnTo>
                    <a:pt x="979474" y="260400"/>
                  </a:lnTo>
                  <a:lnTo>
                    <a:pt x="955294" y="240080"/>
                  </a:lnTo>
                  <a:lnTo>
                    <a:pt x="936815" y="234061"/>
                  </a:lnTo>
                  <a:lnTo>
                    <a:pt x="936815" y="288036"/>
                  </a:lnTo>
                  <a:lnTo>
                    <a:pt x="932319" y="299859"/>
                  </a:lnTo>
                  <a:lnTo>
                    <a:pt x="918908" y="308038"/>
                  </a:lnTo>
                  <a:lnTo>
                    <a:pt x="896632" y="312788"/>
                  </a:lnTo>
                  <a:lnTo>
                    <a:pt x="865568" y="314325"/>
                  </a:lnTo>
                  <a:lnTo>
                    <a:pt x="834504" y="312788"/>
                  </a:lnTo>
                  <a:lnTo>
                    <a:pt x="812228" y="308038"/>
                  </a:lnTo>
                  <a:lnTo>
                    <a:pt x="798804" y="299859"/>
                  </a:lnTo>
                  <a:lnTo>
                    <a:pt x="794321" y="288036"/>
                  </a:lnTo>
                  <a:lnTo>
                    <a:pt x="798804" y="276313"/>
                  </a:lnTo>
                  <a:lnTo>
                    <a:pt x="812228" y="267995"/>
                  </a:lnTo>
                  <a:lnTo>
                    <a:pt x="834504" y="263017"/>
                  </a:lnTo>
                  <a:lnTo>
                    <a:pt x="865568" y="261366"/>
                  </a:lnTo>
                  <a:lnTo>
                    <a:pt x="896632" y="263017"/>
                  </a:lnTo>
                  <a:lnTo>
                    <a:pt x="918908" y="267995"/>
                  </a:lnTo>
                  <a:lnTo>
                    <a:pt x="932319" y="276313"/>
                  </a:lnTo>
                  <a:lnTo>
                    <a:pt x="936815" y="288036"/>
                  </a:lnTo>
                  <a:lnTo>
                    <a:pt x="936815" y="234061"/>
                  </a:lnTo>
                  <a:lnTo>
                    <a:pt x="916825" y="227545"/>
                  </a:lnTo>
                  <a:lnTo>
                    <a:pt x="865568" y="223266"/>
                  </a:lnTo>
                  <a:lnTo>
                    <a:pt x="814247" y="227545"/>
                  </a:lnTo>
                  <a:lnTo>
                    <a:pt x="775652" y="240080"/>
                  </a:lnTo>
                  <a:lnTo>
                    <a:pt x="751332" y="260400"/>
                  </a:lnTo>
                  <a:lnTo>
                    <a:pt x="742886" y="288036"/>
                  </a:lnTo>
                  <a:lnTo>
                    <a:pt x="751332" y="315683"/>
                  </a:lnTo>
                  <a:lnTo>
                    <a:pt x="775652" y="336003"/>
                  </a:lnTo>
                  <a:lnTo>
                    <a:pt x="814247" y="348526"/>
                  </a:lnTo>
                  <a:lnTo>
                    <a:pt x="865568" y="352806"/>
                  </a:lnTo>
                  <a:lnTo>
                    <a:pt x="916825" y="348526"/>
                  </a:lnTo>
                  <a:lnTo>
                    <a:pt x="955294" y="336003"/>
                  </a:lnTo>
                  <a:lnTo>
                    <a:pt x="979474" y="315683"/>
                  </a:lnTo>
                  <a:lnTo>
                    <a:pt x="979881" y="314325"/>
                  </a:lnTo>
                  <a:lnTo>
                    <a:pt x="987869" y="288036"/>
                  </a:lnTo>
                  <a:close/>
                </a:path>
                <a:path w="5412740" h="1276985">
                  <a:moveTo>
                    <a:pt x="990155" y="96774"/>
                  </a:moveTo>
                  <a:lnTo>
                    <a:pt x="795845" y="96774"/>
                  </a:lnTo>
                  <a:lnTo>
                    <a:pt x="795845" y="49911"/>
                  </a:lnTo>
                  <a:lnTo>
                    <a:pt x="988250" y="49911"/>
                  </a:lnTo>
                  <a:lnTo>
                    <a:pt x="988250" y="9525"/>
                  </a:lnTo>
                  <a:lnTo>
                    <a:pt x="745553" y="9525"/>
                  </a:lnTo>
                  <a:lnTo>
                    <a:pt x="745553" y="136779"/>
                  </a:lnTo>
                  <a:lnTo>
                    <a:pt x="990155" y="136779"/>
                  </a:lnTo>
                  <a:lnTo>
                    <a:pt x="990155" y="116586"/>
                  </a:lnTo>
                  <a:lnTo>
                    <a:pt x="990155" y="96774"/>
                  </a:lnTo>
                  <a:close/>
                </a:path>
                <a:path w="5412740" h="1276985">
                  <a:moveTo>
                    <a:pt x="1026350" y="161163"/>
                  </a:moveTo>
                  <a:lnTo>
                    <a:pt x="707072" y="161163"/>
                  </a:lnTo>
                  <a:lnTo>
                    <a:pt x="707072" y="202311"/>
                  </a:lnTo>
                  <a:lnTo>
                    <a:pt x="1026350" y="202311"/>
                  </a:lnTo>
                  <a:lnTo>
                    <a:pt x="1026350" y="161163"/>
                  </a:lnTo>
                  <a:close/>
                </a:path>
                <a:path w="5412740" h="1276985">
                  <a:moveTo>
                    <a:pt x="1340256" y="249174"/>
                  </a:moveTo>
                  <a:lnTo>
                    <a:pt x="1092606" y="249174"/>
                  </a:lnTo>
                  <a:lnTo>
                    <a:pt x="1092606" y="289179"/>
                  </a:lnTo>
                  <a:lnTo>
                    <a:pt x="1289583" y="289179"/>
                  </a:lnTo>
                  <a:lnTo>
                    <a:pt x="1289583" y="351663"/>
                  </a:lnTo>
                  <a:lnTo>
                    <a:pt x="1340256" y="351663"/>
                  </a:lnTo>
                  <a:lnTo>
                    <a:pt x="1340256" y="249174"/>
                  </a:lnTo>
                  <a:close/>
                </a:path>
                <a:path w="5412740" h="1276985">
                  <a:moveTo>
                    <a:pt x="1376832" y="188976"/>
                  </a:moveTo>
                  <a:lnTo>
                    <a:pt x="1242339" y="188976"/>
                  </a:lnTo>
                  <a:lnTo>
                    <a:pt x="1242339" y="163830"/>
                  </a:lnTo>
                  <a:lnTo>
                    <a:pt x="1344828" y="163830"/>
                  </a:lnTo>
                  <a:lnTo>
                    <a:pt x="1344828" y="144018"/>
                  </a:lnTo>
                  <a:lnTo>
                    <a:pt x="1344828" y="140589"/>
                  </a:lnTo>
                  <a:lnTo>
                    <a:pt x="1344828" y="125349"/>
                  </a:lnTo>
                  <a:lnTo>
                    <a:pt x="1147089" y="125349"/>
                  </a:lnTo>
                  <a:lnTo>
                    <a:pt x="1147089" y="102489"/>
                  </a:lnTo>
                  <a:lnTo>
                    <a:pt x="1337970" y="102489"/>
                  </a:lnTo>
                  <a:lnTo>
                    <a:pt x="1337970" y="6858"/>
                  </a:lnTo>
                  <a:lnTo>
                    <a:pt x="1096416" y="6858"/>
                  </a:lnTo>
                  <a:lnTo>
                    <a:pt x="1096416" y="45339"/>
                  </a:lnTo>
                  <a:lnTo>
                    <a:pt x="1288059" y="45339"/>
                  </a:lnTo>
                  <a:lnTo>
                    <a:pt x="1288059" y="66675"/>
                  </a:lnTo>
                  <a:lnTo>
                    <a:pt x="1096797" y="66675"/>
                  </a:lnTo>
                  <a:lnTo>
                    <a:pt x="1096797" y="163830"/>
                  </a:lnTo>
                  <a:lnTo>
                    <a:pt x="1191666" y="163830"/>
                  </a:lnTo>
                  <a:lnTo>
                    <a:pt x="1191666" y="188976"/>
                  </a:lnTo>
                  <a:lnTo>
                    <a:pt x="1057173" y="188976"/>
                  </a:lnTo>
                  <a:lnTo>
                    <a:pt x="1057173" y="229362"/>
                  </a:lnTo>
                  <a:lnTo>
                    <a:pt x="1376832" y="229362"/>
                  </a:lnTo>
                  <a:lnTo>
                    <a:pt x="1376832" y="211074"/>
                  </a:lnTo>
                  <a:lnTo>
                    <a:pt x="1376832" y="188976"/>
                  </a:lnTo>
                  <a:close/>
                </a:path>
                <a:path w="5412740" h="1276985">
                  <a:moveTo>
                    <a:pt x="4606264" y="1242237"/>
                  </a:moveTo>
                  <a:lnTo>
                    <a:pt x="4601934" y="1228013"/>
                  </a:lnTo>
                  <a:lnTo>
                    <a:pt x="4601781" y="1227505"/>
                  </a:lnTo>
                  <a:lnTo>
                    <a:pt x="4588891" y="1216660"/>
                  </a:lnTo>
                  <a:lnTo>
                    <a:pt x="4579036" y="1213459"/>
                  </a:lnTo>
                  <a:lnTo>
                    <a:pt x="4579036" y="1242237"/>
                  </a:lnTo>
                  <a:lnTo>
                    <a:pt x="4576635" y="1248549"/>
                  </a:lnTo>
                  <a:lnTo>
                    <a:pt x="4569485" y="1252905"/>
                  </a:lnTo>
                  <a:lnTo>
                    <a:pt x="4557598" y="1255445"/>
                  </a:lnTo>
                  <a:lnTo>
                    <a:pt x="4541037" y="1256258"/>
                  </a:lnTo>
                  <a:lnTo>
                    <a:pt x="4524464" y="1255445"/>
                  </a:lnTo>
                  <a:lnTo>
                    <a:pt x="4512589" y="1252905"/>
                  </a:lnTo>
                  <a:lnTo>
                    <a:pt x="4505426" y="1248549"/>
                  </a:lnTo>
                  <a:lnTo>
                    <a:pt x="4503039" y="1242237"/>
                  </a:lnTo>
                  <a:lnTo>
                    <a:pt x="4505426" y="1235989"/>
                  </a:lnTo>
                  <a:lnTo>
                    <a:pt x="4512589" y="1231544"/>
                  </a:lnTo>
                  <a:lnTo>
                    <a:pt x="4524464" y="1228902"/>
                  </a:lnTo>
                  <a:lnTo>
                    <a:pt x="4541037" y="1228013"/>
                  </a:lnTo>
                  <a:lnTo>
                    <a:pt x="4557598" y="1228902"/>
                  </a:lnTo>
                  <a:lnTo>
                    <a:pt x="4569485" y="1231544"/>
                  </a:lnTo>
                  <a:lnTo>
                    <a:pt x="4576635" y="1235989"/>
                  </a:lnTo>
                  <a:lnTo>
                    <a:pt x="4579036" y="1242237"/>
                  </a:lnTo>
                  <a:lnTo>
                    <a:pt x="4579036" y="1213459"/>
                  </a:lnTo>
                  <a:lnTo>
                    <a:pt x="4568368" y="1209979"/>
                  </a:lnTo>
                  <a:lnTo>
                    <a:pt x="4541037" y="1207693"/>
                  </a:lnTo>
                  <a:lnTo>
                    <a:pt x="4513669" y="1209979"/>
                  </a:lnTo>
                  <a:lnTo>
                    <a:pt x="4493082" y="1216660"/>
                  </a:lnTo>
                  <a:lnTo>
                    <a:pt x="4480115" y="1227505"/>
                  </a:lnTo>
                  <a:lnTo>
                    <a:pt x="4475607" y="1242237"/>
                  </a:lnTo>
                  <a:lnTo>
                    <a:pt x="4480115" y="1256982"/>
                  </a:lnTo>
                  <a:lnTo>
                    <a:pt x="4493082" y="1267815"/>
                  </a:lnTo>
                  <a:lnTo>
                    <a:pt x="4513669" y="1274508"/>
                  </a:lnTo>
                  <a:lnTo>
                    <a:pt x="4541037" y="1276781"/>
                  </a:lnTo>
                  <a:lnTo>
                    <a:pt x="4568368" y="1274508"/>
                  </a:lnTo>
                  <a:lnTo>
                    <a:pt x="4588891" y="1267815"/>
                  </a:lnTo>
                  <a:lnTo>
                    <a:pt x="4601781" y="1256982"/>
                  </a:lnTo>
                  <a:lnTo>
                    <a:pt x="4601997" y="1256258"/>
                  </a:lnTo>
                  <a:lnTo>
                    <a:pt x="4606264" y="1242237"/>
                  </a:lnTo>
                  <a:close/>
                </a:path>
                <a:path w="5412740" h="1276985">
                  <a:moveTo>
                    <a:pt x="4607484" y="1140231"/>
                  </a:moveTo>
                  <a:lnTo>
                    <a:pt x="4503852" y="1140231"/>
                  </a:lnTo>
                  <a:lnTo>
                    <a:pt x="4503852" y="1115237"/>
                  </a:lnTo>
                  <a:lnTo>
                    <a:pt x="4606468" y="1115237"/>
                  </a:lnTo>
                  <a:lnTo>
                    <a:pt x="4606468" y="1093698"/>
                  </a:lnTo>
                  <a:lnTo>
                    <a:pt x="4477029" y="1093698"/>
                  </a:lnTo>
                  <a:lnTo>
                    <a:pt x="4477029" y="1161567"/>
                  </a:lnTo>
                  <a:lnTo>
                    <a:pt x="4607484" y="1161567"/>
                  </a:lnTo>
                  <a:lnTo>
                    <a:pt x="4607484" y="1150797"/>
                  </a:lnTo>
                  <a:lnTo>
                    <a:pt x="4607484" y="1140231"/>
                  </a:lnTo>
                  <a:close/>
                </a:path>
                <a:path w="5412740" h="1276985">
                  <a:moveTo>
                    <a:pt x="4626788" y="1174572"/>
                  </a:moveTo>
                  <a:lnTo>
                    <a:pt x="4456506" y="1174572"/>
                  </a:lnTo>
                  <a:lnTo>
                    <a:pt x="4456506" y="1196517"/>
                  </a:lnTo>
                  <a:lnTo>
                    <a:pt x="4626788" y="1196517"/>
                  </a:lnTo>
                  <a:lnTo>
                    <a:pt x="4626788" y="1174572"/>
                  </a:lnTo>
                  <a:close/>
                </a:path>
                <a:path w="5412740" h="1276985">
                  <a:moveTo>
                    <a:pt x="4794199" y="1221511"/>
                  </a:moveTo>
                  <a:lnTo>
                    <a:pt x="4662119" y="1221511"/>
                  </a:lnTo>
                  <a:lnTo>
                    <a:pt x="4662119" y="1242847"/>
                  </a:lnTo>
                  <a:lnTo>
                    <a:pt x="4767173" y="1242847"/>
                  </a:lnTo>
                  <a:lnTo>
                    <a:pt x="4767173" y="1276172"/>
                  </a:lnTo>
                  <a:lnTo>
                    <a:pt x="4794199" y="1276172"/>
                  </a:lnTo>
                  <a:lnTo>
                    <a:pt x="4794199" y="1221511"/>
                  </a:lnTo>
                  <a:close/>
                </a:path>
                <a:path w="5412740" h="1276985">
                  <a:moveTo>
                    <a:pt x="4813706" y="1189405"/>
                  </a:moveTo>
                  <a:lnTo>
                    <a:pt x="4741977" y="1189405"/>
                  </a:lnTo>
                  <a:lnTo>
                    <a:pt x="4741977" y="1175994"/>
                  </a:lnTo>
                  <a:lnTo>
                    <a:pt x="4796637" y="1175994"/>
                  </a:lnTo>
                  <a:lnTo>
                    <a:pt x="4796637" y="1165428"/>
                  </a:lnTo>
                  <a:lnTo>
                    <a:pt x="4796637" y="1163599"/>
                  </a:lnTo>
                  <a:lnTo>
                    <a:pt x="4796637" y="1155471"/>
                  </a:lnTo>
                  <a:lnTo>
                    <a:pt x="4691177" y="1155471"/>
                  </a:lnTo>
                  <a:lnTo>
                    <a:pt x="4691177" y="1143279"/>
                  </a:lnTo>
                  <a:lnTo>
                    <a:pt x="4792980" y="1143279"/>
                  </a:lnTo>
                  <a:lnTo>
                    <a:pt x="4792980" y="1092276"/>
                  </a:lnTo>
                  <a:lnTo>
                    <a:pt x="4664151" y="1092276"/>
                  </a:lnTo>
                  <a:lnTo>
                    <a:pt x="4664151" y="1112799"/>
                  </a:lnTo>
                  <a:lnTo>
                    <a:pt x="4766361" y="1112799"/>
                  </a:lnTo>
                  <a:lnTo>
                    <a:pt x="4766361" y="1124178"/>
                  </a:lnTo>
                  <a:lnTo>
                    <a:pt x="4664354" y="1124178"/>
                  </a:lnTo>
                  <a:lnTo>
                    <a:pt x="4664354" y="1175994"/>
                  </a:lnTo>
                  <a:lnTo>
                    <a:pt x="4714951" y="1175994"/>
                  </a:lnTo>
                  <a:lnTo>
                    <a:pt x="4714951" y="1189405"/>
                  </a:lnTo>
                  <a:lnTo>
                    <a:pt x="4643221" y="1189405"/>
                  </a:lnTo>
                  <a:lnTo>
                    <a:pt x="4643221" y="1210945"/>
                  </a:lnTo>
                  <a:lnTo>
                    <a:pt x="4813706" y="1210945"/>
                  </a:lnTo>
                  <a:lnTo>
                    <a:pt x="4813706" y="1201191"/>
                  </a:lnTo>
                  <a:lnTo>
                    <a:pt x="4813706" y="1189405"/>
                  </a:lnTo>
                  <a:close/>
                </a:path>
                <a:path w="5412740" h="1276985">
                  <a:moveTo>
                    <a:pt x="4950447" y="1202410"/>
                  </a:moveTo>
                  <a:lnTo>
                    <a:pt x="4949825" y="1195908"/>
                  </a:lnTo>
                  <a:lnTo>
                    <a:pt x="4948618" y="1183106"/>
                  </a:lnTo>
                  <a:lnTo>
                    <a:pt x="4919319" y="1185519"/>
                  </a:lnTo>
                  <a:lnTo>
                    <a:pt x="4905946" y="1186116"/>
                  </a:lnTo>
                  <a:lnTo>
                    <a:pt x="4905946" y="1167663"/>
                  </a:lnTo>
                  <a:lnTo>
                    <a:pt x="4938865" y="1167663"/>
                  </a:lnTo>
                  <a:lnTo>
                    <a:pt x="4938865" y="1159941"/>
                  </a:lnTo>
                  <a:lnTo>
                    <a:pt x="4938865" y="1155065"/>
                  </a:lnTo>
                  <a:lnTo>
                    <a:pt x="4938865" y="1146124"/>
                  </a:lnTo>
                  <a:lnTo>
                    <a:pt x="4873637" y="1146124"/>
                  </a:lnTo>
                  <a:lnTo>
                    <a:pt x="4873637" y="1121537"/>
                  </a:lnTo>
                  <a:lnTo>
                    <a:pt x="4937645" y="1121537"/>
                  </a:lnTo>
                  <a:lnTo>
                    <a:pt x="4937645" y="1099997"/>
                  </a:lnTo>
                  <a:lnTo>
                    <a:pt x="4846612" y="1099997"/>
                  </a:lnTo>
                  <a:lnTo>
                    <a:pt x="4846612" y="1167663"/>
                  </a:lnTo>
                  <a:lnTo>
                    <a:pt x="4878921" y="1167663"/>
                  </a:lnTo>
                  <a:lnTo>
                    <a:pt x="4878921" y="1187069"/>
                  </a:lnTo>
                  <a:lnTo>
                    <a:pt x="4859210" y="1187450"/>
                  </a:lnTo>
                  <a:lnTo>
                    <a:pt x="4831169" y="1187577"/>
                  </a:lnTo>
                  <a:lnTo>
                    <a:pt x="4834420" y="1208913"/>
                  </a:lnTo>
                  <a:lnTo>
                    <a:pt x="4861611" y="1208697"/>
                  </a:lnTo>
                  <a:lnTo>
                    <a:pt x="4890681" y="1207795"/>
                  </a:lnTo>
                  <a:lnTo>
                    <a:pt x="4920627" y="1205826"/>
                  </a:lnTo>
                  <a:lnTo>
                    <a:pt x="4950447" y="1202410"/>
                  </a:lnTo>
                  <a:close/>
                </a:path>
                <a:path w="5412740" h="1276985">
                  <a:moveTo>
                    <a:pt x="4987023" y="1088415"/>
                  </a:moveTo>
                  <a:lnTo>
                    <a:pt x="4959794" y="1088415"/>
                  </a:lnTo>
                  <a:lnTo>
                    <a:pt x="4959794" y="1230045"/>
                  </a:lnTo>
                  <a:lnTo>
                    <a:pt x="4987023" y="1230045"/>
                  </a:lnTo>
                  <a:lnTo>
                    <a:pt x="4987023" y="1088415"/>
                  </a:lnTo>
                  <a:close/>
                </a:path>
                <a:path w="5412740" h="1276985">
                  <a:moveTo>
                    <a:pt x="4992103" y="1251991"/>
                  </a:moveTo>
                  <a:lnTo>
                    <a:pt x="4886642" y="1251991"/>
                  </a:lnTo>
                  <a:lnTo>
                    <a:pt x="4886642" y="1220089"/>
                  </a:lnTo>
                  <a:lnTo>
                    <a:pt x="4859617" y="1220089"/>
                  </a:lnTo>
                  <a:lnTo>
                    <a:pt x="4859617" y="1273530"/>
                  </a:lnTo>
                  <a:lnTo>
                    <a:pt x="4992103" y="1273530"/>
                  </a:lnTo>
                  <a:lnTo>
                    <a:pt x="4992103" y="1260119"/>
                  </a:lnTo>
                  <a:lnTo>
                    <a:pt x="4992103" y="1251991"/>
                  </a:lnTo>
                  <a:close/>
                </a:path>
                <a:path w="5412740" h="1276985">
                  <a:moveTo>
                    <a:pt x="5176888" y="1213180"/>
                  </a:moveTo>
                  <a:lnTo>
                    <a:pt x="5157406" y="1198829"/>
                  </a:lnTo>
                  <a:lnTo>
                    <a:pt x="5143868" y="1178991"/>
                  </a:lnTo>
                  <a:lnTo>
                    <a:pt x="5135969" y="1155573"/>
                  </a:lnTo>
                  <a:lnTo>
                    <a:pt x="5133403" y="1130477"/>
                  </a:lnTo>
                  <a:lnTo>
                    <a:pt x="5133403" y="1103045"/>
                  </a:lnTo>
                  <a:lnTo>
                    <a:pt x="5128323" y="1103045"/>
                  </a:lnTo>
                  <a:lnTo>
                    <a:pt x="5111864" y="1103045"/>
                  </a:lnTo>
                  <a:lnTo>
                    <a:pt x="5106378" y="1103045"/>
                  </a:lnTo>
                  <a:lnTo>
                    <a:pt x="5106378" y="1130477"/>
                  </a:lnTo>
                  <a:lnTo>
                    <a:pt x="5103622" y="1156576"/>
                  </a:lnTo>
                  <a:lnTo>
                    <a:pt x="5095202" y="1180998"/>
                  </a:lnTo>
                  <a:lnTo>
                    <a:pt x="5080825" y="1201661"/>
                  </a:lnTo>
                  <a:lnTo>
                    <a:pt x="5060251" y="1216431"/>
                  </a:lnTo>
                  <a:lnTo>
                    <a:pt x="5076507" y="1238173"/>
                  </a:lnTo>
                  <a:lnTo>
                    <a:pt x="5099609" y="1220520"/>
                  </a:lnTo>
                  <a:lnTo>
                    <a:pt x="5115750" y="1195222"/>
                  </a:lnTo>
                  <a:lnTo>
                    <a:pt x="5120043" y="1181315"/>
                  </a:lnTo>
                  <a:lnTo>
                    <a:pt x="5123523" y="1193038"/>
                  </a:lnTo>
                  <a:lnTo>
                    <a:pt x="5138699" y="1217498"/>
                  </a:lnTo>
                  <a:lnTo>
                    <a:pt x="5160632" y="1234719"/>
                  </a:lnTo>
                  <a:lnTo>
                    <a:pt x="5176888" y="1213180"/>
                  </a:lnTo>
                  <a:close/>
                </a:path>
                <a:path w="5412740" h="1276985">
                  <a:moveTo>
                    <a:pt x="5238864" y="1160957"/>
                  </a:moveTo>
                  <a:lnTo>
                    <a:pt x="5211635" y="1160957"/>
                  </a:lnTo>
                  <a:lnTo>
                    <a:pt x="5211635" y="1088618"/>
                  </a:lnTo>
                  <a:lnTo>
                    <a:pt x="5184406" y="1088618"/>
                  </a:lnTo>
                  <a:lnTo>
                    <a:pt x="5184406" y="1276781"/>
                  </a:lnTo>
                  <a:lnTo>
                    <a:pt x="5211635" y="1276781"/>
                  </a:lnTo>
                  <a:lnTo>
                    <a:pt x="5211635" y="1183513"/>
                  </a:lnTo>
                  <a:lnTo>
                    <a:pt x="5238864" y="1183513"/>
                  </a:lnTo>
                  <a:lnTo>
                    <a:pt x="5238864" y="1160957"/>
                  </a:lnTo>
                  <a:close/>
                </a:path>
                <a:path w="5412740" h="1276985">
                  <a:moveTo>
                    <a:pt x="5368493" y="1180465"/>
                  </a:moveTo>
                  <a:lnTo>
                    <a:pt x="5348656" y="1170889"/>
                  </a:lnTo>
                  <a:lnTo>
                    <a:pt x="5334940" y="1157655"/>
                  </a:lnTo>
                  <a:lnTo>
                    <a:pt x="5326964" y="1142060"/>
                  </a:lnTo>
                  <a:lnTo>
                    <a:pt x="5324399" y="1125397"/>
                  </a:lnTo>
                  <a:lnTo>
                    <a:pt x="5324399" y="1123365"/>
                  </a:lnTo>
                  <a:lnTo>
                    <a:pt x="5361381" y="1123365"/>
                  </a:lnTo>
                  <a:lnTo>
                    <a:pt x="5361381" y="1109548"/>
                  </a:lnTo>
                  <a:lnTo>
                    <a:pt x="5361381" y="1102029"/>
                  </a:lnTo>
                  <a:lnTo>
                    <a:pt x="5258968" y="1102029"/>
                  </a:lnTo>
                  <a:lnTo>
                    <a:pt x="5258968" y="1123365"/>
                  </a:lnTo>
                  <a:lnTo>
                    <a:pt x="5296763" y="1123365"/>
                  </a:lnTo>
                  <a:lnTo>
                    <a:pt x="5296763" y="1125397"/>
                  </a:lnTo>
                  <a:lnTo>
                    <a:pt x="5294147" y="1143114"/>
                  </a:lnTo>
                  <a:lnTo>
                    <a:pt x="5286045" y="1159662"/>
                  </a:lnTo>
                  <a:lnTo>
                    <a:pt x="5272075" y="1173670"/>
                  </a:lnTo>
                  <a:lnTo>
                    <a:pt x="5251856" y="1183716"/>
                  </a:lnTo>
                  <a:lnTo>
                    <a:pt x="5265674" y="1204849"/>
                  </a:lnTo>
                  <a:lnTo>
                    <a:pt x="5289283" y="1192466"/>
                  </a:lnTo>
                  <a:lnTo>
                    <a:pt x="5305958" y="1174038"/>
                  </a:lnTo>
                  <a:lnTo>
                    <a:pt x="5310962" y="1162469"/>
                  </a:lnTo>
                  <a:lnTo>
                    <a:pt x="5315204" y="1172006"/>
                  </a:lnTo>
                  <a:lnTo>
                    <a:pt x="5331561" y="1189609"/>
                  </a:lnTo>
                  <a:lnTo>
                    <a:pt x="5354675" y="1201394"/>
                  </a:lnTo>
                  <a:lnTo>
                    <a:pt x="5368493" y="1180465"/>
                  </a:lnTo>
                  <a:close/>
                </a:path>
                <a:path w="5412740" h="1276985">
                  <a:moveTo>
                    <a:pt x="5407507" y="1088821"/>
                  </a:moveTo>
                  <a:lnTo>
                    <a:pt x="5380279" y="1088821"/>
                  </a:lnTo>
                  <a:lnTo>
                    <a:pt x="5380279" y="1224559"/>
                  </a:lnTo>
                  <a:lnTo>
                    <a:pt x="5407507" y="1224559"/>
                  </a:lnTo>
                  <a:lnTo>
                    <a:pt x="5407507" y="1088821"/>
                  </a:lnTo>
                  <a:close/>
                </a:path>
                <a:path w="5412740" h="1276985">
                  <a:moveTo>
                    <a:pt x="5412181" y="1251991"/>
                  </a:moveTo>
                  <a:lnTo>
                    <a:pt x="5309159" y="1251991"/>
                  </a:lnTo>
                  <a:lnTo>
                    <a:pt x="5309159" y="1212367"/>
                  </a:lnTo>
                  <a:lnTo>
                    <a:pt x="5282133" y="1212367"/>
                  </a:lnTo>
                  <a:lnTo>
                    <a:pt x="5282133" y="1273530"/>
                  </a:lnTo>
                  <a:lnTo>
                    <a:pt x="5412181" y="1273530"/>
                  </a:lnTo>
                  <a:lnTo>
                    <a:pt x="5412181" y="1262761"/>
                  </a:lnTo>
                  <a:lnTo>
                    <a:pt x="5412181" y="125199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7353300" y="3492537"/>
              <a:ext cx="4483100" cy="419100"/>
            </a:xfrm>
            <a:custGeom>
              <a:avLst/>
              <a:gdLst/>
              <a:ahLst/>
              <a:cxnLst/>
              <a:rect l="l" t="t" r="r" b="b"/>
              <a:pathLst>
                <a:path w="4483100" h="4191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30200"/>
                  </a:lnTo>
                  <a:lnTo>
                    <a:pt x="6986" y="364803"/>
                  </a:lnTo>
                  <a:lnTo>
                    <a:pt x="26038" y="393061"/>
                  </a:lnTo>
                  <a:lnTo>
                    <a:pt x="54296" y="412113"/>
                  </a:lnTo>
                  <a:lnTo>
                    <a:pt x="88900" y="419100"/>
                  </a:lnTo>
                  <a:lnTo>
                    <a:pt x="88900" y="406400"/>
                  </a:lnTo>
                  <a:lnTo>
                    <a:pt x="59239" y="400411"/>
                  </a:lnTo>
                  <a:lnTo>
                    <a:pt x="35018" y="384081"/>
                  </a:lnTo>
                  <a:lnTo>
                    <a:pt x="18688" y="359860"/>
                  </a:lnTo>
                  <a:lnTo>
                    <a:pt x="12700" y="3302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4483100" h="419100">
                  <a:moveTo>
                    <a:pt x="4394200" y="406400"/>
                  </a:moveTo>
                  <a:lnTo>
                    <a:pt x="88900" y="406400"/>
                  </a:lnTo>
                  <a:lnTo>
                    <a:pt x="88900" y="419100"/>
                  </a:lnTo>
                  <a:lnTo>
                    <a:pt x="4394200" y="419100"/>
                  </a:lnTo>
                  <a:lnTo>
                    <a:pt x="4394200" y="406400"/>
                  </a:lnTo>
                  <a:close/>
                </a:path>
                <a:path w="4483100" h="419100">
                  <a:moveTo>
                    <a:pt x="4483099" y="330200"/>
                  </a:moveTo>
                  <a:lnTo>
                    <a:pt x="4470400" y="330200"/>
                  </a:lnTo>
                  <a:lnTo>
                    <a:pt x="4464411" y="359860"/>
                  </a:lnTo>
                  <a:lnTo>
                    <a:pt x="4448081" y="384081"/>
                  </a:lnTo>
                  <a:lnTo>
                    <a:pt x="4423860" y="400411"/>
                  </a:lnTo>
                  <a:lnTo>
                    <a:pt x="4394200" y="406400"/>
                  </a:lnTo>
                  <a:lnTo>
                    <a:pt x="4394200" y="419100"/>
                  </a:lnTo>
                  <a:lnTo>
                    <a:pt x="4428803" y="412113"/>
                  </a:lnTo>
                  <a:lnTo>
                    <a:pt x="4457061" y="393061"/>
                  </a:lnTo>
                  <a:lnTo>
                    <a:pt x="4476113" y="364803"/>
                  </a:lnTo>
                  <a:lnTo>
                    <a:pt x="4483099" y="330200"/>
                  </a:lnTo>
                  <a:close/>
                </a:path>
                <a:path w="4483100" h="419100">
                  <a:moveTo>
                    <a:pt x="4394200" y="0"/>
                  </a:moveTo>
                  <a:lnTo>
                    <a:pt x="4394200" y="12700"/>
                  </a:lnTo>
                  <a:lnTo>
                    <a:pt x="4423860" y="18688"/>
                  </a:lnTo>
                  <a:lnTo>
                    <a:pt x="4448081" y="35018"/>
                  </a:lnTo>
                  <a:lnTo>
                    <a:pt x="4464411" y="59239"/>
                  </a:lnTo>
                  <a:lnTo>
                    <a:pt x="4470399" y="88900"/>
                  </a:lnTo>
                  <a:lnTo>
                    <a:pt x="4470400" y="330200"/>
                  </a:lnTo>
                  <a:lnTo>
                    <a:pt x="4483100" y="330200"/>
                  </a:lnTo>
                  <a:lnTo>
                    <a:pt x="4483099" y="88900"/>
                  </a:lnTo>
                  <a:lnTo>
                    <a:pt x="4476113" y="54296"/>
                  </a:lnTo>
                  <a:lnTo>
                    <a:pt x="4457061" y="26038"/>
                  </a:lnTo>
                  <a:lnTo>
                    <a:pt x="4428803" y="6986"/>
                  </a:lnTo>
                  <a:lnTo>
                    <a:pt x="4394200" y="0"/>
                  </a:lnTo>
                  <a:close/>
                </a:path>
                <a:path w="4483100" h="419100">
                  <a:moveTo>
                    <a:pt x="43942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4394200" y="12700"/>
                  </a:lnTo>
                  <a:lnTo>
                    <a:pt x="43942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2903931" y="3157358"/>
              <a:ext cx="560070" cy="186690"/>
            </a:xfrm>
            <a:custGeom>
              <a:avLst/>
              <a:gdLst/>
              <a:ahLst/>
              <a:cxnLst/>
              <a:rect l="l" t="t" r="r" b="b"/>
              <a:pathLst>
                <a:path w="560070" h="186689">
                  <a:moveTo>
                    <a:pt x="71323" y="144475"/>
                  </a:moveTo>
                  <a:lnTo>
                    <a:pt x="0" y="144475"/>
                  </a:lnTo>
                  <a:lnTo>
                    <a:pt x="0" y="166420"/>
                  </a:lnTo>
                  <a:lnTo>
                    <a:pt x="170281" y="166420"/>
                  </a:lnTo>
                  <a:lnTo>
                    <a:pt x="170281" y="149555"/>
                  </a:lnTo>
                  <a:lnTo>
                    <a:pt x="71323" y="149555"/>
                  </a:lnTo>
                  <a:lnTo>
                    <a:pt x="71323" y="144475"/>
                  </a:lnTo>
                  <a:close/>
                </a:path>
                <a:path w="560070" h="186689">
                  <a:moveTo>
                    <a:pt x="98348" y="102819"/>
                  </a:moveTo>
                  <a:lnTo>
                    <a:pt x="71323" y="102819"/>
                  </a:lnTo>
                  <a:lnTo>
                    <a:pt x="71323" y="149555"/>
                  </a:lnTo>
                  <a:lnTo>
                    <a:pt x="98348" y="149555"/>
                  </a:lnTo>
                  <a:lnTo>
                    <a:pt x="98348" y="102819"/>
                  </a:lnTo>
                  <a:close/>
                </a:path>
                <a:path w="560070" h="186689">
                  <a:moveTo>
                    <a:pt x="170281" y="144475"/>
                  </a:moveTo>
                  <a:lnTo>
                    <a:pt x="98348" y="144475"/>
                  </a:lnTo>
                  <a:lnTo>
                    <a:pt x="98348" y="149555"/>
                  </a:lnTo>
                  <a:lnTo>
                    <a:pt x="170281" y="149555"/>
                  </a:lnTo>
                  <a:lnTo>
                    <a:pt x="170281" y="144475"/>
                  </a:lnTo>
                  <a:close/>
                </a:path>
                <a:path w="560070" h="186689">
                  <a:moveTo>
                    <a:pt x="151587" y="13817"/>
                  </a:moveTo>
                  <a:lnTo>
                    <a:pt x="17678" y="13817"/>
                  </a:lnTo>
                  <a:lnTo>
                    <a:pt x="17678" y="106273"/>
                  </a:lnTo>
                  <a:lnTo>
                    <a:pt x="71323" y="106273"/>
                  </a:lnTo>
                  <a:lnTo>
                    <a:pt x="71323" y="102819"/>
                  </a:lnTo>
                  <a:lnTo>
                    <a:pt x="151587" y="102819"/>
                  </a:lnTo>
                  <a:lnTo>
                    <a:pt x="151587" y="84937"/>
                  </a:lnTo>
                  <a:lnTo>
                    <a:pt x="44297" y="84937"/>
                  </a:lnTo>
                  <a:lnTo>
                    <a:pt x="44297" y="35356"/>
                  </a:lnTo>
                  <a:lnTo>
                    <a:pt x="151587" y="35356"/>
                  </a:lnTo>
                  <a:lnTo>
                    <a:pt x="151587" y="13817"/>
                  </a:lnTo>
                  <a:close/>
                </a:path>
                <a:path w="560070" h="186689">
                  <a:moveTo>
                    <a:pt x="151587" y="102819"/>
                  </a:moveTo>
                  <a:lnTo>
                    <a:pt x="98348" y="102819"/>
                  </a:lnTo>
                  <a:lnTo>
                    <a:pt x="98348" y="106273"/>
                  </a:lnTo>
                  <a:lnTo>
                    <a:pt x="151587" y="106273"/>
                  </a:lnTo>
                  <a:lnTo>
                    <a:pt x="151587" y="102819"/>
                  </a:lnTo>
                  <a:close/>
                </a:path>
                <a:path w="560070" h="186689">
                  <a:moveTo>
                    <a:pt x="151587" y="35356"/>
                  </a:moveTo>
                  <a:lnTo>
                    <a:pt x="125171" y="35356"/>
                  </a:lnTo>
                  <a:lnTo>
                    <a:pt x="125171" y="84937"/>
                  </a:lnTo>
                  <a:lnTo>
                    <a:pt x="151587" y="84937"/>
                  </a:lnTo>
                  <a:lnTo>
                    <a:pt x="151587" y="35356"/>
                  </a:lnTo>
                  <a:close/>
                </a:path>
                <a:path w="560070" h="186689">
                  <a:moveTo>
                    <a:pt x="348472" y="0"/>
                  </a:moveTo>
                  <a:lnTo>
                    <a:pt x="322665" y="0"/>
                  </a:lnTo>
                  <a:lnTo>
                    <a:pt x="322665" y="98348"/>
                  </a:lnTo>
                  <a:lnTo>
                    <a:pt x="348472" y="98348"/>
                  </a:lnTo>
                  <a:lnTo>
                    <a:pt x="348472" y="0"/>
                  </a:lnTo>
                  <a:close/>
                </a:path>
                <a:path w="560070" h="186689">
                  <a:moveTo>
                    <a:pt x="310473" y="3251"/>
                  </a:moveTo>
                  <a:lnTo>
                    <a:pt x="285276" y="3251"/>
                  </a:lnTo>
                  <a:lnTo>
                    <a:pt x="285276" y="97332"/>
                  </a:lnTo>
                  <a:lnTo>
                    <a:pt x="310473" y="97332"/>
                  </a:lnTo>
                  <a:lnTo>
                    <a:pt x="310473" y="59740"/>
                  </a:lnTo>
                  <a:lnTo>
                    <a:pt x="297062" y="59740"/>
                  </a:lnTo>
                  <a:lnTo>
                    <a:pt x="297062" y="39420"/>
                  </a:lnTo>
                  <a:lnTo>
                    <a:pt x="310473" y="39420"/>
                  </a:lnTo>
                  <a:lnTo>
                    <a:pt x="310473" y="3251"/>
                  </a:lnTo>
                  <a:close/>
                </a:path>
                <a:path w="560070" h="186689">
                  <a:moveTo>
                    <a:pt x="267395" y="8940"/>
                  </a:moveTo>
                  <a:lnTo>
                    <a:pt x="194649" y="8940"/>
                  </a:lnTo>
                  <a:lnTo>
                    <a:pt x="194649" y="93878"/>
                  </a:lnTo>
                  <a:lnTo>
                    <a:pt x="207451" y="93878"/>
                  </a:lnTo>
                  <a:lnTo>
                    <a:pt x="227466" y="93792"/>
                  </a:lnTo>
                  <a:lnTo>
                    <a:pt x="244281" y="93344"/>
                  </a:lnTo>
                  <a:lnTo>
                    <a:pt x="259343" y="92249"/>
                  </a:lnTo>
                  <a:lnTo>
                    <a:pt x="274100" y="90220"/>
                  </a:lnTo>
                  <a:lnTo>
                    <a:pt x="273835" y="86766"/>
                  </a:lnTo>
                  <a:lnTo>
                    <a:pt x="221268" y="86766"/>
                  </a:lnTo>
                  <a:lnTo>
                    <a:pt x="221268" y="72542"/>
                  </a:lnTo>
                  <a:lnTo>
                    <a:pt x="207451" y="72542"/>
                  </a:lnTo>
                  <a:lnTo>
                    <a:pt x="221268" y="72484"/>
                  </a:lnTo>
                  <a:lnTo>
                    <a:pt x="221268" y="30073"/>
                  </a:lnTo>
                  <a:lnTo>
                    <a:pt x="267395" y="30073"/>
                  </a:lnTo>
                  <a:lnTo>
                    <a:pt x="267395" y="8940"/>
                  </a:lnTo>
                  <a:close/>
                </a:path>
                <a:path w="560070" h="186689">
                  <a:moveTo>
                    <a:pt x="272475" y="69087"/>
                  </a:moveTo>
                  <a:lnTo>
                    <a:pt x="257971" y="70999"/>
                  </a:lnTo>
                  <a:lnTo>
                    <a:pt x="243316" y="72034"/>
                  </a:lnTo>
                  <a:lnTo>
                    <a:pt x="226983" y="72459"/>
                  </a:lnTo>
                  <a:lnTo>
                    <a:pt x="221268" y="72484"/>
                  </a:lnTo>
                  <a:lnTo>
                    <a:pt x="221268" y="86766"/>
                  </a:lnTo>
                  <a:lnTo>
                    <a:pt x="273835" y="86766"/>
                  </a:lnTo>
                  <a:lnTo>
                    <a:pt x="272475" y="69087"/>
                  </a:lnTo>
                  <a:close/>
                </a:path>
                <a:path w="560070" h="186689">
                  <a:moveTo>
                    <a:pt x="221268" y="72484"/>
                  </a:moveTo>
                  <a:lnTo>
                    <a:pt x="207451" y="72542"/>
                  </a:lnTo>
                  <a:lnTo>
                    <a:pt x="221268" y="72542"/>
                  </a:lnTo>
                  <a:close/>
                </a:path>
                <a:path w="560070" h="186689">
                  <a:moveTo>
                    <a:pt x="285276" y="39420"/>
                  </a:moveTo>
                  <a:lnTo>
                    <a:pt x="256828" y="39420"/>
                  </a:lnTo>
                  <a:lnTo>
                    <a:pt x="256828" y="59740"/>
                  </a:lnTo>
                  <a:lnTo>
                    <a:pt x="285276" y="59740"/>
                  </a:lnTo>
                  <a:lnTo>
                    <a:pt x="285276" y="39420"/>
                  </a:lnTo>
                  <a:close/>
                </a:path>
                <a:path w="560070" h="186689">
                  <a:moveTo>
                    <a:pt x="310473" y="39420"/>
                  </a:moveTo>
                  <a:lnTo>
                    <a:pt x="297062" y="39420"/>
                  </a:lnTo>
                  <a:lnTo>
                    <a:pt x="297062" y="59740"/>
                  </a:lnTo>
                  <a:lnTo>
                    <a:pt x="310473" y="59740"/>
                  </a:lnTo>
                  <a:lnTo>
                    <a:pt x="310473" y="39420"/>
                  </a:lnTo>
                  <a:close/>
                </a:path>
                <a:path w="560070" h="186689">
                  <a:moveTo>
                    <a:pt x="348472" y="104647"/>
                  </a:moveTo>
                  <a:lnTo>
                    <a:pt x="219236" y="104647"/>
                  </a:lnTo>
                  <a:lnTo>
                    <a:pt x="219236" y="125374"/>
                  </a:lnTo>
                  <a:lnTo>
                    <a:pt x="321649" y="125374"/>
                  </a:lnTo>
                  <a:lnTo>
                    <a:pt x="321649" y="135127"/>
                  </a:lnTo>
                  <a:lnTo>
                    <a:pt x="219440" y="135127"/>
                  </a:lnTo>
                  <a:lnTo>
                    <a:pt x="219440" y="186131"/>
                  </a:lnTo>
                  <a:lnTo>
                    <a:pt x="353755" y="186131"/>
                  </a:lnTo>
                  <a:lnTo>
                    <a:pt x="353755" y="177799"/>
                  </a:lnTo>
                  <a:lnTo>
                    <a:pt x="246262" y="177799"/>
                  </a:lnTo>
                  <a:lnTo>
                    <a:pt x="246262" y="154635"/>
                  </a:lnTo>
                  <a:lnTo>
                    <a:pt x="348472" y="154635"/>
                  </a:lnTo>
                  <a:lnTo>
                    <a:pt x="348472" y="104647"/>
                  </a:lnTo>
                  <a:close/>
                </a:path>
                <a:path w="560070" h="186689">
                  <a:moveTo>
                    <a:pt x="353755" y="165201"/>
                  </a:moveTo>
                  <a:lnTo>
                    <a:pt x="246262" y="165201"/>
                  </a:lnTo>
                  <a:lnTo>
                    <a:pt x="246262" y="177799"/>
                  </a:lnTo>
                  <a:lnTo>
                    <a:pt x="353755" y="177799"/>
                  </a:lnTo>
                  <a:lnTo>
                    <a:pt x="353755" y="165201"/>
                  </a:lnTo>
                  <a:close/>
                </a:path>
                <a:path w="560070" h="186689">
                  <a:moveTo>
                    <a:pt x="409614" y="22296"/>
                  </a:moveTo>
                  <a:lnTo>
                    <a:pt x="378369" y="22296"/>
                  </a:lnTo>
                  <a:lnTo>
                    <a:pt x="378369" y="170078"/>
                  </a:lnTo>
                  <a:lnTo>
                    <a:pt x="409614" y="170078"/>
                  </a:lnTo>
                  <a:lnTo>
                    <a:pt x="409614" y="22296"/>
                  </a:lnTo>
                  <a:close/>
                </a:path>
                <a:path w="560070" h="186689">
                  <a:moveTo>
                    <a:pt x="488141" y="22296"/>
                  </a:moveTo>
                  <a:lnTo>
                    <a:pt x="435320" y="22296"/>
                  </a:lnTo>
                  <a:lnTo>
                    <a:pt x="435320" y="170078"/>
                  </a:lnTo>
                  <a:lnTo>
                    <a:pt x="487708" y="170078"/>
                  </a:lnTo>
                  <a:lnTo>
                    <a:pt x="498568" y="169523"/>
                  </a:lnTo>
                  <a:lnTo>
                    <a:pt x="540727" y="150397"/>
                  </a:lnTo>
                  <a:lnTo>
                    <a:pt x="546624" y="143307"/>
                  </a:lnTo>
                  <a:lnTo>
                    <a:pt x="466565" y="143307"/>
                  </a:lnTo>
                  <a:lnTo>
                    <a:pt x="466565" y="49067"/>
                  </a:lnTo>
                  <a:lnTo>
                    <a:pt x="546700" y="49067"/>
                  </a:lnTo>
                  <a:lnTo>
                    <a:pt x="546486" y="48720"/>
                  </a:lnTo>
                  <a:lnTo>
                    <a:pt x="508887" y="24515"/>
                  </a:lnTo>
                  <a:lnTo>
                    <a:pt x="498902" y="22851"/>
                  </a:lnTo>
                  <a:lnTo>
                    <a:pt x="488141" y="22296"/>
                  </a:lnTo>
                  <a:close/>
                </a:path>
                <a:path w="560070" h="186689">
                  <a:moveTo>
                    <a:pt x="546700" y="49067"/>
                  </a:moveTo>
                  <a:lnTo>
                    <a:pt x="495718" y="49067"/>
                  </a:lnTo>
                  <a:lnTo>
                    <a:pt x="503487" y="50703"/>
                  </a:lnTo>
                  <a:lnTo>
                    <a:pt x="516091" y="57245"/>
                  </a:lnTo>
                  <a:lnTo>
                    <a:pt x="528839" y="96043"/>
                  </a:lnTo>
                  <a:lnTo>
                    <a:pt x="528536" y="103926"/>
                  </a:lnTo>
                  <a:lnTo>
                    <a:pt x="503415" y="141671"/>
                  </a:lnTo>
                  <a:lnTo>
                    <a:pt x="495645" y="143307"/>
                  </a:lnTo>
                  <a:lnTo>
                    <a:pt x="546624" y="143307"/>
                  </a:lnTo>
                  <a:lnTo>
                    <a:pt x="559466" y="107182"/>
                  </a:lnTo>
                  <a:lnTo>
                    <a:pt x="560011" y="96043"/>
                  </a:lnTo>
                  <a:lnTo>
                    <a:pt x="559466" y="84939"/>
                  </a:lnTo>
                  <a:lnTo>
                    <a:pt x="557829" y="74648"/>
                  </a:lnTo>
                  <a:lnTo>
                    <a:pt x="555100" y="65168"/>
                  </a:lnTo>
                  <a:lnTo>
                    <a:pt x="551280" y="56499"/>
                  </a:lnTo>
                  <a:lnTo>
                    <a:pt x="546700" y="4906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2895600" y="35052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3517887" y="88900"/>
                  </a:moveTo>
                  <a:lnTo>
                    <a:pt x="3510902" y="54305"/>
                  </a:lnTo>
                  <a:lnTo>
                    <a:pt x="3505200" y="45847"/>
                  </a:lnTo>
                  <a:lnTo>
                    <a:pt x="3505200" y="342900"/>
                  </a:lnTo>
                  <a:lnTo>
                    <a:pt x="3499205" y="372567"/>
                  </a:lnTo>
                  <a:lnTo>
                    <a:pt x="3482873" y="396786"/>
                  </a:lnTo>
                  <a:lnTo>
                    <a:pt x="3458654" y="413118"/>
                  </a:lnTo>
                  <a:lnTo>
                    <a:pt x="3429000" y="419100"/>
                  </a:lnTo>
                  <a:lnTo>
                    <a:pt x="3098800" y="419100"/>
                  </a:lnTo>
                  <a:lnTo>
                    <a:pt x="3098800" y="12700"/>
                  </a:lnTo>
                  <a:lnTo>
                    <a:pt x="3429000" y="12700"/>
                  </a:lnTo>
                  <a:lnTo>
                    <a:pt x="3482873" y="35026"/>
                  </a:lnTo>
                  <a:lnTo>
                    <a:pt x="3505187" y="88900"/>
                  </a:lnTo>
                  <a:lnTo>
                    <a:pt x="3505200" y="342900"/>
                  </a:lnTo>
                  <a:lnTo>
                    <a:pt x="3505200" y="45847"/>
                  </a:lnTo>
                  <a:lnTo>
                    <a:pt x="3491852" y="26047"/>
                  </a:lnTo>
                  <a:lnTo>
                    <a:pt x="3463594" y="6997"/>
                  </a:lnTo>
                  <a:lnTo>
                    <a:pt x="3429000" y="0"/>
                  </a:lnTo>
                  <a:lnTo>
                    <a:pt x="3098800" y="0"/>
                  </a:lnTo>
                  <a:lnTo>
                    <a:pt x="3086100" y="0"/>
                  </a:lnTo>
                  <a:lnTo>
                    <a:pt x="3086100" y="12700"/>
                  </a:lnTo>
                  <a:lnTo>
                    <a:pt x="3086100" y="419100"/>
                  </a:lnTo>
                  <a:lnTo>
                    <a:pt x="88900" y="419100"/>
                  </a:lnTo>
                  <a:lnTo>
                    <a:pt x="59232" y="413118"/>
                  </a:lnTo>
                  <a:lnTo>
                    <a:pt x="35013" y="396786"/>
                  </a:lnTo>
                  <a:lnTo>
                    <a:pt x="18681" y="372567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1" y="59245"/>
                  </a:lnTo>
                  <a:lnTo>
                    <a:pt x="35013" y="35026"/>
                  </a:lnTo>
                  <a:lnTo>
                    <a:pt x="59232" y="18694"/>
                  </a:lnTo>
                  <a:lnTo>
                    <a:pt x="88900" y="12700"/>
                  </a:lnTo>
                  <a:lnTo>
                    <a:pt x="3086100" y="12700"/>
                  </a:lnTo>
                  <a:lnTo>
                    <a:pt x="3086100" y="0"/>
                  </a:lnTo>
                  <a:lnTo>
                    <a:pt x="88900" y="0"/>
                  </a:lnTo>
                  <a:lnTo>
                    <a:pt x="54292" y="6997"/>
                  </a:lnTo>
                  <a:lnTo>
                    <a:pt x="26035" y="26047"/>
                  </a:lnTo>
                  <a:lnTo>
                    <a:pt x="6985" y="54305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5" y="377507"/>
                  </a:lnTo>
                  <a:lnTo>
                    <a:pt x="26035" y="405765"/>
                  </a:lnTo>
                  <a:lnTo>
                    <a:pt x="54292" y="424815"/>
                  </a:lnTo>
                  <a:lnTo>
                    <a:pt x="88900" y="431800"/>
                  </a:lnTo>
                  <a:lnTo>
                    <a:pt x="3086100" y="431800"/>
                  </a:lnTo>
                  <a:lnTo>
                    <a:pt x="3098800" y="431800"/>
                  </a:lnTo>
                  <a:lnTo>
                    <a:pt x="3429000" y="431800"/>
                  </a:lnTo>
                  <a:lnTo>
                    <a:pt x="3463594" y="424815"/>
                  </a:lnTo>
                  <a:lnTo>
                    <a:pt x="3491852" y="405765"/>
                  </a:lnTo>
                  <a:lnTo>
                    <a:pt x="3510902" y="377507"/>
                  </a:lnTo>
                  <a:lnTo>
                    <a:pt x="3517887" y="342900"/>
                  </a:lnTo>
                  <a:lnTo>
                    <a:pt x="3517887" y="889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3" name="object 13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105324" y="3654462"/>
              <a:ext cx="171851" cy="155574"/>
            </a:xfrm>
            <a:prstGeom prst="rect">
              <a:avLst/>
            </a:prstGeom>
          </p:spPr>
        </p:pic>
        <p:sp>
          <p:nvSpPr>
            <p:cNvPr id="14" name="object 14" descr=""/>
            <p:cNvSpPr/>
            <p:nvPr/>
          </p:nvSpPr>
          <p:spPr>
            <a:xfrm>
              <a:off x="2899867" y="4262258"/>
              <a:ext cx="564515" cy="188595"/>
            </a:xfrm>
            <a:custGeom>
              <a:avLst/>
              <a:gdLst/>
              <a:ahLst/>
              <a:cxnLst/>
              <a:rect l="l" t="t" r="r" b="b"/>
              <a:pathLst>
                <a:path w="564514" h="188595">
                  <a:moveTo>
                    <a:pt x="165404" y="0"/>
                  </a:moveTo>
                  <a:lnTo>
                    <a:pt x="139801" y="0"/>
                  </a:lnTo>
                  <a:lnTo>
                    <a:pt x="139801" y="188163"/>
                  </a:lnTo>
                  <a:lnTo>
                    <a:pt x="165404" y="188163"/>
                  </a:lnTo>
                  <a:lnTo>
                    <a:pt x="165404" y="0"/>
                  </a:lnTo>
                  <a:close/>
                </a:path>
                <a:path w="564514" h="188595">
                  <a:moveTo>
                    <a:pt x="126999" y="3047"/>
                  </a:moveTo>
                  <a:lnTo>
                    <a:pt x="101803" y="3047"/>
                  </a:lnTo>
                  <a:lnTo>
                    <a:pt x="101803" y="179628"/>
                  </a:lnTo>
                  <a:lnTo>
                    <a:pt x="126999" y="179628"/>
                  </a:lnTo>
                  <a:lnTo>
                    <a:pt x="126999" y="86156"/>
                  </a:lnTo>
                  <a:lnTo>
                    <a:pt x="108915" y="86156"/>
                  </a:lnTo>
                  <a:lnTo>
                    <a:pt x="108915" y="64211"/>
                  </a:lnTo>
                  <a:lnTo>
                    <a:pt x="126999" y="64211"/>
                  </a:lnTo>
                  <a:lnTo>
                    <a:pt x="126999" y="3047"/>
                  </a:lnTo>
                  <a:close/>
                </a:path>
                <a:path w="564514" h="188595">
                  <a:moveTo>
                    <a:pt x="43281" y="30683"/>
                  </a:moveTo>
                  <a:lnTo>
                    <a:pt x="37185" y="30683"/>
                  </a:lnTo>
                  <a:lnTo>
                    <a:pt x="37185" y="49987"/>
                  </a:lnTo>
                  <a:lnTo>
                    <a:pt x="35261" y="74088"/>
                  </a:lnTo>
                  <a:lnTo>
                    <a:pt x="28955" y="97104"/>
                  </a:lnTo>
                  <a:lnTo>
                    <a:pt x="17468" y="117338"/>
                  </a:lnTo>
                  <a:lnTo>
                    <a:pt x="0" y="133095"/>
                  </a:lnTo>
                  <a:lnTo>
                    <a:pt x="16052" y="153009"/>
                  </a:lnTo>
                  <a:lnTo>
                    <a:pt x="35131" y="134969"/>
                  </a:lnTo>
                  <a:lnTo>
                    <a:pt x="47980" y="110337"/>
                  </a:lnTo>
                  <a:lnTo>
                    <a:pt x="50495" y="100257"/>
                  </a:lnTo>
                  <a:lnTo>
                    <a:pt x="45462" y="80387"/>
                  </a:lnTo>
                  <a:lnTo>
                    <a:pt x="43281" y="49987"/>
                  </a:lnTo>
                  <a:lnTo>
                    <a:pt x="43281" y="30683"/>
                  </a:lnTo>
                  <a:close/>
                </a:path>
                <a:path w="564514" h="188595">
                  <a:moveTo>
                    <a:pt x="63398" y="30683"/>
                  </a:moveTo>
                  <a:lnTo>
                    <a:pt x="57505" y="30683"/>
                  </a:lnTo>
                  <a:lnTo>
                    <a:pt x="57505" y="49987"/>
                  </a:lnTo>
                  <a:lnTo>
                    <a:pt x="55229" y="81286"/>
                  </a:lnTo>
                  <a:lnTo>
                    <a:pt x="50495" y="100257"/>
                  </a:lnTo>
                  <a:lnTo>
                    <a:pt x="52501" y="108178"/>
                  </a:lnTo>
                  <a:lnTo>
                    <a:pt x="65141" y="131511"/>
                  </a:lnTo>
                  <a:lnTo>
                    <a:pt x="84124" y="148539"/>
                  </a:lnTo>
                  <a:lnTo>
                    <a:pt x="99974" y="128828"/>
                  </a:lnTo>
                  <a:lnTo>
                    <a:pt x="82772" y="114223"/>
                  </a:lnTo>
                  <a:lnTo>
                    <a:pt x="71475" y="95199"/>
                  </a:lnTo>
                  <a:lnTo>
                    <a:pt x="65284" y="73278"/>
                  </a:lnTo>
                  <a:lnTo>
                    <a:pt x="63398" y="49987"/>
                  </a:lnTo>
                  <a:lnTo>
                    <a:pt x="63398" y="30683"/>
                  </a:lnTo>
                  <a:close/>
                </a:path>
                <a:path w="564514" h="188595">
                  <a:moveTo>
                    <a:pt x="57505" y="30683"/>
                  </a:moveTo>
                  <a:lnTo>
                    <a:pt x="43281" y="30683"/>
                  </a:lnTo>
                  <a:lnTo>
                    <a:pt x="43281" y="49987"/>
                  </a:lnTo>
                  <a:lnTo>
                    <a:pt x="45462" y="80387"/>
                  </a:lnTo>
                  <a:lnTo>
                    <a:pt x="50495" y="100257"/>
                  </a:lnTo>
                  <a:lnTo>
                    <a:pt x="55229" y="81286"/>
                  </a:lnTo>
                  <a:lnTo>
                    <a:pt x="57505" y="49987"/>
                  </a:lnTo>
                  <a:lnTo>
                    <a:pt x="57505" y="30683"/>
                  </a:lnTo>
                  <a:close/>
                </a:path>
                <a:path w="564514" h="188595">
                  <a:moveTo>
                    <a:pt x="101803" y="64211"/>
                  </a:moveTo>
                  <a:lnTo>
                    <a:pt x="77825" y="64211"/>
                  </a:lnTo>
                  <a:lnTo>
                    <a:pt x="77825" y="86156"/>
                  </a:lnTo>
                  <a:lnTo>
                    <a:pt x="101803" y="86156"/>
                  </a:lnTo>
                  <a:lnTo>
                    <a:pt x="101803" y="64211"/>
                  </a:lnTo>
                  <a:close/>
                </a:path>
                <a:path w="564514" h="188595">
                  <a:moveTo>
                    <a:pt x="126999" y="64211"/>
                  </a:moveTo>
                  <a:lnTo>
                    <a:pt x="108915" y="64211"/>
                  </a:lnTo>
                  <a:lnTo>
                    <a:pt x="108915" y="86156"/>
                  </a:lnTo>
                  <a:lnTo>
                    <a:pt x="126999" y="86156"/>
                  </a:lnTo>
                  <a:lnTo>
                    <a:pt x="126999" y="64211"/>
                  </a:lnTo>
                  <a:close/>
                </a:path>
                <a:path w="564514" h="188595">
                  <a:moveTo>
                    <a:pt x="91033" y="18897"/>
                  </a:moveTo>
                  <a:lnTo>
                    <a:pt x="7111" y="18897"/>
                  </a:lnTo>
                  <a:lnTo>
                    <a:pt x="7111" y="40640"/>
                  </a:lnTo>
                  <a:lnTo>
                    <a:pt x="37185" y="40640"/>
                  </a:lnTo>
                  <a:lnTo>
                    <a:pt x="37185" y="30683"/>
                  </a:lnTo>
                  <a:lnTo>
                    <a:pt x="91033" y="30683"/>
                  </a:lnTo>
                  <a:lnTo>
                    <a:pt x="91033" y="18897"/>
                  </a:lnTo>
                  <a:close/>
                </a:path>
                <a:path w="564514" h="188595">
                  <a:moveTo>
                    <a:pt x="91033" y="30683"/>
                  </a:moveTo>
                  <a:lnTo>
                    <a:pt x="63398" y="30683"/>
                  </a:lnTo>
                  <a:lnTo>
                    <a:pt x="63398" y="40640"/>
                  </a:lnTo>
                  <a:lnTo>
                    <a:pt x="91033" y="40640"/>
                  </a:lnTo>
                  <a:lnTo>
                    <a:pt x="91033" y="30683"/>
                  </a:lnTo>
                  <a:close/>
                </a:path>
                <a:path w="564514" h="188595">
                  <a:moveTo>
                    <a:pt x="262315" y="124968"/>
                  </a:moveTo>
                  <a:lnTo>
                    <a:pt x="210499" y="124968"/>
                  </a:lnTo>
                  <a:lnTo>
                    <a:pt x="210499" y="186131"/>
                  </a:lnTo>
                  <a:lnTo>
                    <a:pt x="340547" y="186131"/>
                  </a:lnTo>
                  <a:lnTo>
                    <a:pt x="340547" y="164795"/>
                  </a:lnTo>
                  <a:lnTo>
                    <a:pt x="237118" y="164795"/>
                  </a:lnTo>
                  <a:lnTo>
                    <a:pt x="237118" y="145897"/>
                  </a:lnTo>
                  <a:lnTo>
                    <a:pt x="340547" y="145897"/>
                  </a:lnTo>
                  <a:lnTo>
                    <a:pt x="340547" y="132079"/>
                  </a:lnTo>
                  <a:lnTo>
                    <a:pt x="262315" y="132079"/>
                  </a:lnTo>
                  <a:lnTo>
                    <a:pt x="262315" y="124968"/>
                  </a:lnTo>
                  <a:close/>
                </a:path>
                <a:path w="564514" h="188595">
                  <a:moveTo>
                    <a:pt x="340547" y="145897"/>
                  </a:moveTo>
                  <a:lnTo>
                    <a:pt x="314131" y="145897"/>
                  </a:lnTo>
                  <a:lnTo>
                    <a:pt x="314131" y="164795"/>
                  </a:lnTo>
                  <a:lnTo>
                    <a:pt x="340547" y="164795"/>
                  </a:lnTo>
                  <a:lnTo>
                    <a:pt x="340547" y="145897"/>
                  </a:lnTo>
                  <a:close/>
                </a:path>
                <a:path w="564514" h="188595">
                  <a:moveTo>
                    <a:pt x="289340" y="103428"/>
                  </a:moveTo>
                  <a:lnTo>
                    <a:pt x="262315" y="103428"/>
                  </a:lnTo>
                  <a:lnTo>
                    <a:pt x="262315" y="132079"/>
                  </a:lnTo>
                  <a:lnTo>
                    <a:pt x="289340" y="132079"/>
                  </a:lnTo>
                  <a:lnTo>
                    <a:pt x="289340" y="103428"/>
                  </a:lnTo>
                  <a:close/>
                </a:path>
                <a:path w="564514" h="188595">
                  <a:moveTo>
                    <a:pt x="340547" y="124968"/>
                  </a:moveTo>
                  <a:lnTo>
                    <a:pt x="289340" y="124968"/>
                  </a:lnTo>
                  <a:lnTo>
                    <a:pt x="289340" y="132079"/>
                  </a:lnTo>
                  <a:lnTo>
                    <a:pt x="340547" y="132079"/>
                  </a:lnTo>
                  <a:lnTo>
                    <a:pt x="340547" y="124968"/>
                  </a:lnTo>
                  <a:close/>
                </a:path>
                <a:path w="564514" h="188595">
                  <a:moveTo>
                    <a:pt x="360867" y="87985"/>
                  </a:moveTo>
                  <a:lnTo>
                    <a:pt x="190788" y="87985"/>
                  </a:lnTo>
                  <a:lnTo>
                    <a:pt x="190788" y="109321"/>
                  </a:lnTo>
                  <a:lnTo>
                    <a:pt x="262315" y="109321"/>
                  </a:lnTo>
                  <a:lnTo>
                    <a:pt x="262315" y="103428"/>
                  </a:lnTo>
                  <a:lnTo>
                    <a:pt x="360867" y="103428"/>
                  </a:lnTo>
                  <a:lnTo>
                    <a:pt x="360867" y="87985"/>
                  </a:lnTo>
                  <a:close/>
                </a:path>
                <a:path w="564514" h="188595">
                  <a:moveTo>
                    <a:pt x="360867" y="103428"/>
                  </a:moveTo>
                  <a:lnTo>
                    <a:pt x="289340" y="103428"/>
                  </a:lnTo>
                  <a:lnTo>
                    <a:pt x="289340" y="109321"/>
                  </a:lnTo>
                  <a:lnTo>
                    <a:pt x="360867" y="109321"/>
                  </a:lnTo>
                  <a:lnTo>
                    <a:pt x="360867" y="103428"/>
                  </a:lnTo>
                  <a:close/>
                </a:path>
                <a:path w="564514" h="188595">
                  <a:moveTo>
                    <a:pt x="229600" y="54863"/>
                  </a:moveTo>
                  <a:lnTo>
                    <a:pt x="207044" y="54863"/>
                  </a:lnTo>
                  <a:lnTo>
                    <a:pt x="207044" y="76403"/>
                  </a:lnTo>
                  <a:lnTo>
                    <a:pt x="344408" y="76403"/>
                  </a:lnTo>
                  <a:lnTo>
                    <a:pt x="344408" y="68884"/>
                  </a:lnTo>
                  <a:lnTo>
                    <a:pt x="229600" y="68884"/>
                  </a:lnTo>
                  <a:lnTo>
                    <a:pt x="229600" y="54863"/>
                  </a:lnTo>
                  <a:close/>
                </a:path>
                <a:path w="564514" h="188595">
                  <a:moveTo>
                    <a:pt x="256625" y="13004"/>
                  </a:moveTo>
                  <a:lnTo>
                    <a:pt x="229600" y="13004"/>
                  </a:lnTo>
                  <a:lnTo>
                    <a:pt x="229600" y="68884"/>
                  </a:lnTo>
                  <a:lnTo>
                    <a:pt x="256625" y="68884"/>
                  </a:lnTo>
                  <a:lnTo>
                    <a:pt x="256625" y="13004"/>
                  </a:lnTo>
                  <a:close/>
                </a:path>
                <a:path w="564514" h="188595">
                  <a:moveTo>
                    <a:pt x="294827" y="54863"/>
                  </a:moveTo>
                  <a:lnTo>
                    <a:pt x="256625" y="54863"/>
                  </a:lnTo>
                  <a:lnTo>
                    <a:pt x="256625" y="68884"/>
                  </a:lnTo>
                  <a:lnTo>
                    <a:pt x="294827" y="68884"/>
                  </a:lnTo>
                  <a:lnTo>
                    <a:pt x="294827" y="54863"/>
                  </a:lnTo>
                  <a:close/>
                </a:path>
                <a:path w="564514" h="188595">
                  <a:moveTo>
                    <a:pt x="321852" y="13004"/>
                  </a:moveTo>
                  <a:lnTo>
                    <a:pt x="294827" y="13004"/>
                  </a:lnTo>
                  <a:lnTo>
                    <a:pt x="294827" y="68884"/>
                  </a:lnTo>
                  <a:lnTo>
                    <a:pt x="321852" y="68884"/>
                  </a:lnTo>
                  <a:lnTo>
                    <a:pt x="321852" y="13004"/>
                  </a:lnTo>
                  <a:close/>
                </a:path>
                <a:path w="564514" h="188595">
                  <a:moveTo>
                    <a:pt x="344408" y="54863"/>
                  </a:moveTo>
                  <a:lnTo>
                    <a:pt x="321852" y="54863"/>
                  </a:lnTo>
                  <a:lnTo>
                    <a:pt x="321852" y="68884"/>
                  </a:lnTo>
                  <a:lnTo>
                    <a:pt x="344408" y="68884"/>
                  </a:lnTo>
                  <a:lnTo>
                    <a:pt x="344408" y="54863"/>
                  </a:lnTo>
                  <a:close/>
                </a:path>
                <a:path w="564514" h="188595">
                  <a:moveTo>
                    <a:pt x="345830" y="5079"/>
                  </a:moveTo>
                  <a:lnTo>
                    <a:pt x="205622" y="5079"/>
                  </a:lnTo>
                  <a:lnTo>
                    <a:pt x="205622" y="26619"/>
                  </a:lnTo>
                  <a:lnTo>
                    <a:pt x="229600" y="26619"/>
                  </a:lnTo>
                  <a:lnTo>
                    <a:pt x="229600" y="13004"/>
                  </a:lnTo>
                  <a:lnTo>
                    <a:pt x="345830" y="13004"/>
                  </a:lnTo>
                  <a:lnTo>
                    <a:pt x="345830" y="5079"/>
                  </a:lnTo>
                  <a:close/>
                </a:path>
                <a:path w="564514" h="188595">
                  <a:moveTo>
                    <a:pt x="294827" y="13004"/>
                  </a:moveTo>
                  <a:lnTo>
                    <a:pt x="256625" y="13004"/>
                  </a:lnTo>
                  <a:lnTo>
                    <a:pt x="256625" y="26619"/>
                  </a:lnTo>
                  <a:lnTo>
                    <a:pt x="294827" y="26619"/>
                  </a:lnTo>
                  <a:lnTo>
                    <a:pt x="294827" y="13004"/>
                  </a:lnTo>
                  <a:close/>
                </a:path>
                <a:path w="564514" h="188595">
                  <a:moveTo>
                    <a:pt x="345830" y="13004"/>
                  </a:moveTo>
                  <a:lnTo>
                    <a:pt x="321852" y="13004"/>
                  </a:lnTo>
                  <a:lnTo>
                    <a:pt x="321852" y="26619"/>
                  </a:lnTo>
                  <a:lnTo>
                    <a:pt x="345830" y="26619"/>
                  </a:lnTo>
                  <a:lnTo>
                    <a:pt x="345830" y="13004"/>
                  </a:lnTo>
                  <a:close/>
                </a:path>
                <a:path w="564514" h="188595">
                  <a:moveTo>
                    <a:pt x="413678" y="22296"/>
                  </a:moveTo>
                  <a:lnTo>
                    <a:pt x="382433" y="22296"/>
                  </a:lnTo>
                  <a:lnTo>
                    <a:pt x="382433" y="170078"/>
                  </a:lnTo>
                  <a:lnTo>
                    <a:pt x="413678" y="170078"/>
                  </a:lnTo>
                  <a:lnTo>
                    <a:pt x="413678" y="22296"/>
                  </a:lnTo>
                  <a:close/>
                </a:path>
                <a:path w="564514" h="188595">
                  <a:moveTo>
                    <a:pt x="492205" y="22296"/>
                  </a:moveTo>
                  <a:lnTo>
                    <a:pt x="439384" y="22296"/>
                  </a:lnTo>
                  <a:lnTo>
                    <a:pt x="439384" y="170078"/>
                  </a:lnTo>
                  <a:lnTo>
                    <a:pt x="491772" y="170078"/>
                  </a:lnTo>
                  <a:lnTo>
                    <a:pt x="502632" y="169523"/>
                  </a:lnTo>
                  <a:lnTo>
                    <a:pt x="544791" y="150397"/>
                  </a:lnTo>
                  <a:lnTo>
                    <a:pt x="550688" y="143307"/>
                  </a:lnTo>
                  <a:lnTo>
                    <a:pt x="470629" y="143307"/>
                  </a:lnTo>
                  <a:lnTo>
                    <a:pt x="470629" y="49067"/>
                  </a:lnTo>
                  <a:lnTo>
                    <a:pt x="550764" y="49067"/>
                  </a:lnTo>
                  <a:lnTo>
                    <a:pt x="550550" y="48720"/>
                  </a:lnTo>
                  <a:lnTo>
                    <a:pt x="512951" y="24515"/>
                  </a:lnTo>
                  <a:lnTo>
                    <a:pt x="502966" y="22851"/>
                  </a:lnTo>
                  <a:lnTo>
                    <a:pt x="492205" y="22296"/>
                  </a:lnTo>
                  <a:close/>
                </a:path>
                <a:path w="564514" h="188595">
                  <a:moveTo>
                    <a:pt x="550764" y="49067"/>
                  </a:moveTo>
                  <a:lnTo>
                    <a:pt x="499782" y="49067"/>
                  </a:lnTo>
                  <a:lnTo>
                    <a:pt x="507551" y="50703"/>
                  </a:lnTo>
                  <a:lnTo>
                    <a:pt x="520155" y="57245"/>
                  </a:lnTo>
                  <a:lnTo>
                    <a:pt x="532903" y="96043"/>
                  </a:lnTo>
                  <a:lnTo>
                    <a:pt x="532600" y="103926"/>
                  </a:lnTo>
                  <a:lnTo>
                    <a:pt x="507479" y="141671"/>
                  </a:lnTo>
                  <a:lnTo>
                    <a:pt x="499709" y="143307"/>
                  </a:lnTo>
                  <a:lnTo>
                    <a:pt x="550688" y="143307"/>
                  </a:lnTo>
                  <a:lnTo>
                    <a:pt x="563530" y="107182"/>
                  </a:lnTo>
                  <a:lnTo>
                    <a:pt x="564075" y="96043"/>
                  </a:lnTo>
                  <a:lnTo>
                    <a:pt x="563530" y="84939"/>
                  </a:lnTo>
                  <a:lnTo>
                    <a:pt x="561893" y="74647"/>
                  </a:lnTo>
                  <a:lnTo>
                    <a:pt x="559164" y="65168"/>
                  </a:lnTo>
                  <a:lnTo>
                    <a:pt x="555344" y="56499"/>
                  </a:lnTo>
                  <a:lnTo>
                    <a:pt x="550764" y="4906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2895600" y="46101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3517887" y="88900"/>
                  </a:moveTo>
                  <a:lnTo>
                    <a:pt x="3510902" y="54305"/>
                  </a:lnTo>
                  <a:lnTo>
                    <a:pt x="3505200" y="45847"/>
                  </a:lnTo>
                  <a:lnTo>
                    <a:pt x="3505200" y="342900"/>
                  </a:lnTo>
                  <a:lnTo>
                    <a:pt x="3499205" y="372567"/>
                  </a:lnTo>
                  <a:lnTo>
                    <a:pt x="3482873" y="396786"/>
                  </a:lnTo>
                  <a:lnTo>
                    <a:pt x="3458654" y="413118"/>
                  </a:lnTo>
                  <a:lnTo>
                    <a:pt x="3429000" y="419100"/>
                  </a:lnTo>
                  <a:lnTo>
                    <a:pt x="3098800" y="419100"/>
                  </a:lnTo>
                  <a:lnTo>
                    <a:pt x="3098800" y="12700"/>
                  </a:lnTo>
                  <a:lnTo>
                    <a:pt x="3429000" y="12700"/>
                  </a:lnTo>
                  <a:lnTo>
                    <a:pt x="3482873" y="35026"/>
                  </a:lnTo>
                  <a:lnTo>
                    <a:pt x="3505187" y="88900"/>
                  </a:lnTo>
                  <a:lnTo>
                    <a:pt x="3505200" y="342900"/>
                  </a:lnTo>
                  <a:lnTo>
                    <a:pt x="3505200" y="45847"/>
                  </a:lnTo>
                  <a:lnTo>
                    <a:pt x="3491852" y="26047"/>
                  </a:lnTo>
                  <a:lnTo>
                    <a:pt x="3463594" y="6997"/>
                  </a:lnTo>
                  <a:lnTo>
                    <a:pt x="3429000" y="0"/>
                  </a:lnTo>
                  <a:lnTo>
                    <a:pt x="3098800" y="0"/>
                  </a:lnTo>
                  <a:lnTo>
                    <a:pt x="3086100" y="0"/>
                  </a:lnTo>
                  <a:lnTo>
                    <a:pt x="3086100" y="12700"/>
                  </a:lnTo>
                  <a:lnTo>
                    <a:pt x="3086100" y="419100"/>
                  </a:lnTo>
                  <a:lnTo>
                    <a:pt x="88900" y="419100"/>
                  </a:lnTo>
                  <a:lnTo>
                    <a:pt x="59232" y="413118"/>
                  </a:lnTo>
                  <a:lnTo>
                    <a:pt x="35013" y="396786"/>
                  </a:lnTo>
                  <a:lnTo>
                    <a:pt x="18681" y="372567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1" y="59245"/>
                  </a:lnTo>
                  <a:lnTo>
                    <a:pt x="35013" y="35026"/>
                  </a:lnTo>
                  <a:lnTo>
                    <a:pt x="59232" y="18694"/>
                  </a:lnTo>
                  <a:lnTo>
                    <a:pt x="88900" y="12700"/>
                  </a:lnTo>
                  <a:lnTo>
                    <a:pt x="3086100" y="12700"/>
                  </a:lnTo>
                  <a:lnTo>
                    <a:pt x="3086100" y="0"/>
                  </a:lnTo>
                  <a:lnTo>
                    <a:pt x="88900" y="0"/>
                  </a:lnTo>
                  <a:lnTo>
                    <a:pt x="54292" y="6997"/>
                  </a:lnTo>
                  <a:lnTo>
                    <a:pt x="26035" y="26047"/>
                  </a:lnTo>
                  <a:lnTo>
                    <a:pt x="6985" y="54305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5" y="377507"/>
                  </a:lnTo>
                  <a:lnTo>
                    <a:pt x="26035" y="405765"/>
                  </a:lnTo>
                  <a:lnTo>
                    <a:pt x="54292" y="424815"/>
                  </a:lnTo>
                  <a:lnTo>
                    <a:pt x="88900" y="431800"/>
                  </a:lnTo>
                  <a:lnTo>
                    <a:pt x="3086100" y="431800"/>
                  </a:lnTo>
                  <a:lnTo>
                    <a:pt x="3098800" y="431800"/>
                  </a:lnTo>
                  <a:lnTo>
                    <a:pt x="3429000" y="431800"/>
                  </a:lnTo>
                  <a:lnTo>
                    <a:pt x="3463594" y="424815"/>
                  </a:lnTo>
                  <a:lnTo>
                    <a:pt x="3491852" y="405765"/>
                  </a:lnTo>
                  <a:lnTo>
                    <a:pt x="3510902" y="377507"/>
                  </a:lnTo>
                  <a:lnTo>
                    <a:pt x="3517887" y="342900"/>
                  </a:lnTo>
                  <a:lnTo>
                    <a:pt x="3517887" y="889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6" name="object 16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105324" y="4759362"/>
              <a:ext cx="171851" cy="155574"/>
            </a:xfrm>
            <a:prstGeom prst="rect">
              <a:avLst/>
            </a:prstGeom>
          </p:spPr>
        </p:pic>
        <p:pic>
          <p:nvPicPr>
            <p:cNvPr id="17" name="object 17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353300" y="4114837"/>
              <a:ext cx="4483100" cy="4241800"/>
            </a:xfrm>
            <a:prstGeom prst="rect">
              <a:avLst/>
            </a:prstGeom>
          </p:spPr>
        </p:pic>
        <p:sp>
          <p:nvSpPr>
            <p:cNvPr id="18" name="object 18" descr=""/>
            <p:cNvSpPr/>
            <p:nvPr/>
          </p:nvSpPr>
          <p:spPr>
            <a:xfrm>
              <a:off x="3043021" y="4721693"/>
              <a:ext cx="554355" cy="184150"/>
            </a:xfrm>
            <a:custGeom>
              <a:avLst/>
              <a:gdLst/>
              <a:ahLst/>
              <a:cxnLst/>
              <a:rect l="l" t="t" r="r" b="b"/>
              <a:pathLst>
                <a:path w="554354" h="184150">
                  <a:moveTo>
                    <a:pt x="158292" y="0"/>
                  </a:moveTo>
                  <a:lnTo>
                    <a:pt x="142036" y="0"/>
                  </a:lnTo>
                  <a:lnTo>
                    <a:pt x="142036" y="183692"/>
                  </a:lnTo>
                  <a:lnTo>
                    <a:pt x="158292" y="183692"/>
                  </a:lnTo>
                  <a:lnTo>
                    <a:pt x="158292" y="0"/>
                  </a:lnTo>
                  <a:close/>
                </a:path>
                <a:path w="554354" h="184150">
                  <a:moveTo>
                    <a:pt x="121107" y="4267"/>
                  </a:moveTo>
                  <a:lnTo>
                    <a:pt x="105257" y="4267"/>
                  </a:lnTo>
                  <a:lnTo>
                    <a:pt x="105257" y="174345"/>
                  </a:lnTo>
                  <a:lnTo>
                    <a:pt x="121107" y="174345"/>
                  </a:lnTo>
                  <a:lnTo>
                    <a:pt x="121107" y="79857"/>
                  </a:lnTo>
                  <a:lnTo>
                    <a:pt x="110337" y="79857"/>
                  </a:lnTo>
                  <a:lnTo>
                    <a:pt x="110337" y="65836"/>
                  </a:lnTo>
                  <a:lnTo>
                    <a:pt x="121107" y="65836"/>
                  </a:lnTo>
                  <a:lnTo>
                    <a:pt x="121107" y="4267"/>
                  </a:lnTo>
                  <a:close/>
                </a:path>
                <a:path w="554354" h="184150">
                  <a:moveTo>
                    <a:pt x="43281" y="28448"/>
                  </a:moveTo>
                  <a:lnTo>
                    <a:pt x="39827" y="28448"/>
                  </a:lnTo>
                  <a:lnTo>
                    <a:pt x="39827" y="51816"/>
                  </a:lnTo>
                  <a:lnTo>
                    <a:pt x="37204" y="76796"/>
                  </a:lnTo>
                  <a:lnTo>
                    <a:pt x="29514" y="100025"/>
                  </a:lnTo>
                  <a:lnTo>
                    <a:pt x="17024" y="119824"/>
                  </a:lnTo>
                  <a:lnTo>
                    <a:pt x="0" y="134518"/>
                  </a:lnTo>
                  <a:lnTo>
                    <a:pt x="10363" y="147116"/>
                  </a:lnTo>
                  <a:lnTo>
                    <a:pt x="28400" y="130683"/>
                  </a:lnTo>
                  <a:lnTo>
                    <a:pt x="41732" y="108153"/>
                  </a:lnTo>
                  <a:lnTo>
                    <a:pt x="48237" y="87000"/>
                  </a:lnTo>
                  <a:lnTo>
                    <a:pt x="46018" y="79924"/>
                  </a:lnTo>
                  <a:lnTo>
                    <a:pt x="43281" y="51816"/>
                  </a:lnTo>
                  <a:lnTo>
                    <a:pt x="43281" y="28448"/>
                  </a:lnTo>
                  <a:close/>
                </a:path>
                <a:path w="554354" h="184150">
                  <a:moveTo>
                    <a:pt x="56286" y="28448"/>
                  </a:moveTo>
                  <a:lnTo>
                    <a:pt x="52831" y="28448"/>
                  </a:lnTo>
                  <a:lnTo>
                    <a:pt x="52831" y="51816"/>
                  </a:lnTo>
                  <a:lnTo>
                    <a:pt x="49996" y="81280"/>
                  </a:lnTo>
                  <a:lnTo>
                    <a:pt x="48237" y="87000"/>
                  </a:lnTo>
                  <a:lnTo>
                    <a:pt x="54051" y="105537"/>
                  </a:lnTo>
                  <a:lnTo>
                    <a:pt x="67113" y="126996"/>
                  </a:lnTo>
                  <a:lnTo>
                    <a:pt x="84937" y="142646"/>
                  </a:lnTo>
                  <a:lnTo>
                    <a:pt x="95300" y="130251"/>
                  </a:lnTo>
                  <a:lnTo>
                    <a:pt x="78574" y="116309"/>
                  </a:lnTo>
                  <a:lnTo>
                    <a:pt x="66344" y="97510"/>
                  </a:lnTo>
                  <a:lnTo>
                    <a:pt x="58839" y="75472"/>
                  </a:lnTo>
                  <a:lnTo>
                    <a:pt x="56286" y="51816"/>
                  </a:lnTo>
                  <a:lnTo>
                    <a:pt x="56286" y="28448"/>
                  </a:lnTo>
                  <a:close/>
                </a:path>
                <a:path w="554354" h="184150">
                  <a:moveTo>
                    <a:pt x="52831" y="28448"/>
                  </a:moveTo>
                  <a:lnTo>
                    <a:pt x="43281" y="28448"/>
                  </a:lnTo>
                  <a:lnTo>
                    <a:pt x="43281" y="51816"/>
                  </a:lnTo>
                  <a:lnTo>
                    <a:pt x="46018" y="79924"/>
                  </a:lnTo>
                  <a:lnTo>
                    <a:pt x="48237" y="87000"/>
                  </a:lnTo>
                  <a:lnTo>
                    <a:pt x="49996" y="81280"/>
                  </a:lnTo>
                  <a:lnTo>
                    <a:pt x="52831" y="51816"/>
                  </a:lnTo>
                  <a:lnTo>
                    <a:pt x="52831" y="28448"/>
                  </a:lnTo>
                  <a:close/>
                </a:path>
                <a:path w="554354" h="184150">
                  <a:moveTo>
                    <a:pt x="105257" y="65836"/>
                  </a:moveTo>
                  <a:lnTo>
                    <a:pt x="75183" y="65836"/>
                  </a:lnTo>
                  <a:lnTo>
                    <a:pt x="75183" y="79857"/>
                  </a:lnTo>
                  <a:lnTo>
                    <a:pt x="105257" y="79857"/>
                  </a:lnTo>
                  <a:lnTo>
                    <a:pt x="105257" y="65836"/>
                  </a:lnTo>
                  <a:close/>
                </a:path>
                <a:path w="554354" h="184150">
                  <a:moveTo>
                    <a:pt x="121107" y="65836"/>
                  </a:moveTo>
                  <a:lnTo>
                    <a:pt x="110337" y="65836"/>
                  </a:lnTo>
                  <a:lnTo>
                    <a:pt x="110337" y="79857"/>
                  </a:lnTo>
                  <a:lnTo>
                    <a:pt x="121107" y="79857"/>
                  </a:lnTo>
                  <a:lnTo>
                    <a:pt x="121107" y="65836"/>
                  </a:lnTo>
                  <a:close/>
                </a:path>
                <a:path w="554354" h="184150">
                  <a:moveTo>
                    <a:pt x="89001" y="21336"/>
                  </a:moveTo>
                  <a:lnTo>
                    <a:pt x="5079" y="21336"/>
                  </a:lnTo>
                  <a:lnTo>
                    <a:pt x="5079" y="35356"/>
                  </a:lnTo>
                  <a:lnTo>
                    <a:pt x="39827" y="35356"/>
                  </a:lnTo>
                  <a:lnTo>
                    <a:pt x="39827" y="28448"/>
                  </a:lnTo>
                  <a:lnTo>
                    <a:pt x="89001" y="28448"/>
                  </a:lnTo>
                  <a:lnTo>
                    <a:pt x="89001" y="21336"/>
                  </a:lnTo>
                  <a:close/>
                </a:path>
                <a:path w="554354" h="184150">
                  <a:moveTo>
                    <a:pt x="89001" y="28448"/>
                  </a:moveTo>
                  <a:lnTo>
                    <a:pt x="56286" y="28448"/>
                  </a:lnTo>
                  <a:lnTo>
                    <a:pt x="56286" y="35356"/>
                  </a:lnTo>
                  <a:lnTo>
                    <a:pt x="89001" y="35356"/>
                  </a:lnTo>
                  <a:lnTo>
                    <a:pt x="89001" y="28448"/>
                  </a:lnTo>
                  <a:close/>
                </a:path>
                <a:path w="554354" h="184150">
                  <a:moveTo>
                    <a:pt x="263940" y="123748"/>
                  </a:moveTo>
                  <a:lnTo>
                    <a:pt x="209483" y="123748"/>
                  </a:lnTo>
                  <a:lnTo>
                    <a:pt x="209483" y="181254"/>
                  </a:lnTo>
                  <a:lnTo>
                    <a:pt x="334857" y="181254"/>
                  </a:lnTo>
                  <a:lnTo>
                    <a:pt x="334857" y="167640"/>
                  </a:lnTo>
                  <a:lnTo>
                    <a:pt x="226145" y="167640"/>
                  </a:lnTo>
                  <a:lnTo>
                    <a:pt x="226145" y="137160"/>
                  </a:lnTo>
                  <a:lnTo>
                    <a:pt x="334857" y="137160"/>
                  </a:lnTo>
                  <a:lnTo>
                    <a:pt x="334857" y="129235"/>
                  </a:lnTo>
                  <a:lnTo>
                    <a:pt x="263940" y="129235"/>
                  </a:lnTo>
                  <a:lnTo>
                    <a:pt x="263940" y="123748"/>
                  </a:lnTo>
                  <a:close/>
                </a:path>
                <a:path w="554354" h="184150">
                  <a:moveTo>
                    <a:pt x="334857" y="137160"/>
                  </a:moveTo>
                  <a:lnTo>
                    <a:pt x="318398" y="137160"/>
                  </a:lnTo>
                  <a:lnTo>
                    <a:pt x="318398" y="167640"/>
                  </a:lnTo>
                  <a:lnTo>
                    <a:pt x="334857" y="167640"/>
                  </a:lnTo>
                  <a:lnTo>
                    <a:pt x="334857" y="137160"/>
                  </a:lnTo>
                  <a:close/>
                </a:path>
                <a:path w="554354" h="184150">
                  <a:moveTo>
                    <a:pt x="280603" y="97536"/>
                  </a:moveTo>
                  <a:lnTo>
                    <a:pt x="263940" y="97536"/>
                  </a:lnTo>
                  <a:lnTo>
                    <a:pt x="263940" y="129235"/>
                  </a:lnTo>
                  <a:lnTo>
                    <a:pt x="280603" y="129235"/>
                  </a:lnTo>
                  <a:lnTo>
                    <a:pt x="280603" y="97536"/>
                  </a:lnTo>
                  <a:close/>
                </a:path>
                <a:path w="554354" h="184150">
                  <a:moveTo>
                    <a:pt x="334857" y="123748"/>
                  </a:moveTo>
                  <a:lnTo>
                    <a:pt x="280603" y="123748"/>
                  </a:lnTo>
                  <a:lnTo>
                    <a:pt x="280603" y="129235"/>
                  </a:lnTo>
                  <a:lnTo>
                    <a:pt x="334857" y="129235"/>
                  </a:lnTo>
                  <a:lnTo>
                    <a:pt x="334857" y="123748"/>
                  </a:lnTo>
                  <a:close/>
                </a:path>
                <a:path w="554354" h="184150">
                  <a:moveTo>
                    <a:pt x="355177" y="88595"/>
                  </a:moveTo>
                  <a:lnTo>
                    <a:pt x="189163" y="88595"/>
                  </a:lnTo>
                  <a:lnTo>
                    <a:pt x="189163" y="102412"/>
                  </a:lnTo>
                  <a:lnTo>
                    <a:pt x="263940" y="102412"/>
                  </a:lnTo>
                  <a:lnTo>
                    <a:pt x="263940" y="97536"/>
                  </a:lnTo>
                  <a:lnTo>
                    <a:pt x="355177" y="97536"/>
                  </a:lnTo>
                  <a:lnTo>
                    <a:pt x="355177" y="88595"/>
                  </a:lnTo>
                  <a:close/>
                </a:path>
                <a:path w="554354" h="184150">
                  <a:moveTo>
                    <a:pt x="355177" y="97536"/>
                  </a:moveTo>
                  <a:lnTo>
                    <a:pt x="280603" y="97536"/>
                  </a:lnTo>
                  <a:lnTo>
                    <a:pt x="280603" y="102412"/>
                  </a:lnTo>
                  <a:lnTo>
                    <a:pt x="355177" y="102412"/>
                  </a:lnTo>
                  <a:lnTo>
                    <a:pt x="355177" y="97536"/>
                  </a:lnTo>
                  <a:close/>
                </a:path>
                <a:path w="554354" h="184150">
                  <a:moveTo>
                    <a:pt x="232444" y="57912"/>
                  </a:moveTo>
                  <a:lnTo>
                    <a:pt x="205419" y="57912"/>
                  </a:lnTo>
                  <a:lnTo>
                    <a:pt x="205419" y="71729"/>
                  </a:lnTo>
                  <a:lnTo>
                    <a:pt x="338718" y="71729"/>
                  </a:lnTo>
                  <a:lnTo>
                    <a:pt x="338718" y="66852"/>
                  </a:lnTo>
                  <a:lnTo>
                    <a:pt x="232444" y="66852"/>
                  </a:lnTo>
                  <a:lnTo>
                    <a:pt x="232444" y="57912"/>
                  </a:lnTo>
                  <a:close/>
                </a:path>
                <a:path w="554354" h="184150">
                  <a:moveTo>
                    <a:pt x="249310" y="11785"/>
                  </a:moveTo>
                  <a:lnTo>
                    <a:pt x="232444" y="11785"/>
                  </a:lnTo>
                  <a:lnTo>
                    <a:pt x="232444" y="66852"/>
                  </a:lnTo>
                  <a:lnTo>
                    <a:pt x="249310" y="66852"/>
                  </a:lnTo>
                  <a:lnTo>
                    <a:pt x="249310" y="11785"/>
                  </a:lnTo>
                  <a:close/>
                </a:path>
                <a:path w="554354" h="184150">
                  <a:moveTo>
                    <a:pt x="295030" y="57912"/>
                  </a:moveTo>
                  <a:lnTo>
                    <a:pt x="249310" y="57912"/>
                  </a:lnTo>
                  <a:lnTo>
                    <a:pt x="249310" y="66852"/>
                  </a:lnTo>
                  <a:lnTo>
                    <a:pt x="295030" y="66852"/>
                  </a:lnTo>
                  <a:lnTo>
                    <a:pt x="295030" y="57912"/>
                  </a:lnTo>
                  <a:close/>
                </a:path>
                <a:path w="554354" h="184150">
                  <a:moveTo>
                    <a:pt x="311692" y="11785"/>
                  </a:moveTo>
                  <a:lnTo>
                    <a:pt x="295030" y="11785"/>
                  </a:lnTo>
                  <a:lnTo>
                    <a:pt x="295030" y="66852"/>
                  </a:lnTo>
                  <a:lnTo>
                    <a:pt x="311692" y="66852"/>
                  </a:lnTo>
                  <a:lnTo>
                    <a:pt x="311692" y="11785"/>
                  </a:lnTo>
                  <a:close/>
                </a:path>
                <a:path w="554354" h="184150">
                  <a:moveTo>
                    <a:pt x="338718" y="57912"/>
                  </a:moveTo>
                  <a:lnTo>
                    <a:pt x="311692" y="57912"/>
                  </a:lnTo>
                  <a:lnTo>
                    <a:pt x="311692" y="66852"/>
                  </a:lnTo>
                  <a:lnTo>
                    <a:pt x="338718" y="66852"/>
                  </a:lnTo>
                  <a:lnTo>
                    <a:pt x="338718" y="57912"/>
                  </a:lnTo>
                  <a:close/>
                </a:path>
                <a:path w="554354" h="184150">
                  <a:moveTo>
                    <a:pt x="339531" y="5689"/>
                  </a:moveTo>
                  <a:lnTo>
                    <a:pt x="204606" y="5689"/>
                  </a:lnTo>
                  <a:lnTo>
                    <a:pt x="204606" y="19507"/>
                  </a:lnTo>
                  <a:lnTo>
                    <a:pt x="232444" y="19507"/>
                  </a:lnTo>
                  <a:lnTo>
                    <a:pt x="232444" y="11785"/>
                  </a:lnTo>
                  <a:lnTo>
                    <a:pt x="339531" y="11785"/>
                  </a:lnTo>
                  <a:lnTo>
                    <a:pt x="339531" y="5689"/>
                  </a:lnTo>
                  <a:close/>
                </a:path>
                <a:path w="554354" h="184150">
                  <a:moveTo>
                    <a:pt x="295030" y="11785"/>
                  </a:moveTo>
                  <a:lnTo>
                    <a:pt x="249310" y="11785"/>
                  </a:lnTo>
                  <a:lnTo>
                    <a:pt x="249310" y="19507"/>
                  </a:lnTo>
                  <a:lnTo>
                    <a:pt x="295030" y="19507"/>
                  </a:lnTo>
                  <a:lnTo>
                    <a:pt x="295030" y="11785"/>
                  </a:lnTo>
                  <a:close/>
                </a:path>
                <a:path w="554354" h="184150">
                  <a:moveTo>
                    <a:pt x="339531" y="11785"/>
                  </a:moveTo>
                  <a:lnTo>
                    <a:pt x="311692" y="11785"/>
                  </a:lnTo>
                  <a:lnTo>
                    <a:pt x="311692" y="19507"/>
                  </a:lnTo>
                  <a:lnTo>
                    <a:pt x="339531" y="19507"/>
                  </a:lnTo>
                  <a:lnTo>
                    <a:pt x="339531" y="11785"/>
                  </a:lnTo>
                  <a:close/>
                </a:path>
                <a:path w="554354" h="184150">
                  <a:moveTo>
                    <a:pt x="401925" y="20061"/>
                  </a:moveTo>
                  <a:lnTo>
                    <a:pt x="384030" y="20061"/>
                  </a:lnTo>
                  <a:lnTo>
                    <a:pt x="384030" y="167843"/>
                  </a:lnTo>
                  <a:lnTo>
                    <a:pt x="401925" y="167843"/>
                  </a:lnTo>
                  <a:lnTo>
                    <a:pt x="401925" y="20061"/>
                  </a:lnTo>
                  <a:close/>
                </a:path>
                <a:path w="554354" h="184150">
                  <a:moveTo>
                    <a:pt x="485431" y="20061"/>
                  </a:moveTo>
                  <a:lnTo>
                    <a:pt x="437806" y="20061"/>
                  </a:lnTo>
                  <a:lnTo>
                    <a:pt x="437806" y="167843"/>
                  </a:lnTo>
                  <a:lnTo>
                    <a:pt x="483411" y="167843"/>
                  </a:lnTo>
                  <a:lnTo>
                    <a:pt x="494244" y="167288"/>
                  </a:lnTo>
                  <a:lnTo>
                    <a:pt x="531290" y="151968"/>
                  </a:lnTo>
                  <a:lnTo>
                    <a:pt x="455702" y="151968"/>
                  </a:lnTo>
                  <a:lnTo>
                    <a:pt x="455702" y="35936"/>
                  </a:lnTo>
                  <a:lnTo>
                    <a:pt x="531716" y="35936"/>
                  </a:lnTo>
                  <a:lnTo>
                    <a:pt x="529435" y="33821"/>
                  </a:lnTo>
                  <a:lnTo>
                    <a:pt x="522232" y="28936"/>
                  </a:lnTo>
                  <a:lnTo>
                    <a:pt x="514196" y="25053"/>
                  </a:lnTo>
                  <a:lnTo>
                    <a:pt x="505383" y="22280"/>
                  </a:lnTo>
                  <a:lnTo>
                    <a:pt x="495795" y="20616"/>
                  </a:lnTo>
                  <a:lnTo>
                    <a:pt x="485431" y="20061"/>
                  </a:lnTo>
                  <a:close/>
                </a:path>
                <a:path w="554354" h="184150">
                  <a:moveTo>
                    <a:pt x="531716" y="35936"/>
                  </a:moveTo>
                  <a:lnTo>
                    <a:pt x="484277" y="35936"/>
                  </a:lnTo>
                  <a:lnTo>
                    <a:pt x="492579" y="36373"/>
                  </a:lnTo>
                  <a:lnTo>
                    <a:pt x="500170" y="37686"/>
                  </a:lnTo>
                  <a:lnTo>
                    <a:pt x="530692" y="62896"/>
                  </a:lnTo>
                  <a:lnTo>
                    <a:pt x="536520" y="93663"/>
                  </a:lnTo>
                  <a:lnTo>
                    <a:pt x="536150" y="102372"/>
                  </a:lnTo>
                  <a:lnTo>
                    <a:pt x="518277" y="140986"/>
                  </a:lnTo>
                  <a:lnTo>
                    <a:pt x="482256" y="151968"/>
                  </a:lnTo>
                  <a:lnTo>
                    <a:pt x="531290" y="151968"/>
                  </a:lnTo>
                  <a:lnTo>
                    <a:pt x="551781" y="115149"/>
                  </a:lnTo>
                  <a:lnTo>
                    <a:pt x="553838" y="93663"/>
                  </a:lnTo>
                  <a:lnTo>
                    <a:pt x="553328" y="82596"/>
                  </a:lnTo>
                  <a:lnTo>
                    <a:pt x="541161" y="46485"/>
                  </a:lnTo>
                  <a:lnTo>
                    <a:pt x="535744" y="39670"/>
                  </a:lnTo>
                  <a:lnTo>
                    <a:pt x="531716" y="35936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2899867" y="5367158"/>
              <a:ext cx="535940" cy="188595"/>
            </a:xfrm>
            <a:custGeom>
              <a:avLst/>
              <a:gdLst/>
              <a:ahLst/>
              <a:cxnLst/>
              <a:rect l="l" t="t" r="r" b="b"/>
              <a:pathLst>
                <a:path w="535939" h="188595">
                  <a:moveTo>
                    <a:pt x="165404" y="0"/>
                  </a:moveTo>
                  <a:lnTo>
                    <a:pt x="139801" y="0"/>
                  </a:lnTo>
                  <a:lnTo>
                    <a:pt x="139801" y="188163"/>
                  </a:lnTo>
                  <a:lnTo>
                    <a:pt x="165404" y="188163"/>
                  </a:lnTo>
                  <a:lnTo>
                    <a:pt x="165404" y="0"/>
                  </a:lnTo>
                  <a:close/>
                </a:path>
                <a:path w="535939" h="188595">
                  <a:moveTo>
                    <a:pt x="126999" y="3047"/>
                  </a:moveTo>
                  <a:lnTo>
                    <a:pt x="101803" y="3047"/>
                  </a:lnTo>
                  <a:lnTo>
                    <a:pt x="101803" y="179628"/>
                  </a:lnTo>
                  <a:lnTo>
                    <a:pt x="126999" y="179628"/>
                  </a:lnTo>
                  <a:lnTo>
                    <a:pt x="126999" y="86156"/>
                  </a:lnTo>
                  <a:lnTo>
                    <a:pt x="108915" y="86156"/>
                  </a:lnTo>
                  <a:lnTo>
                    <a:pt x="108915" y="64211"/>
                  </a:lnTo>
                  <a:lnTo>
                    <a:pt x="126999" y="64211"/>
                  </a:lnTo>
                  <a:lnTo>
                    <a:pt x="126999" y="3047"/>
                  </a:lnTo>
                  <a:close/>
                </a:path>
                <a:path w="535939" h="188595">
                  <a:moveTo>
                    <a:pt x="43281" y="30683"/>
                  </a:moveTo>
                  <a:lnTo>
                    <a:pt x="37185" y="30683"/>
                  </a:lnTo>
                  <a:lnTo>
                    <a:pt x="37185" y="49987"/>
                  </a:lnTo>
                  <a:lnTo>
                    <a:pt x="35261" y="74088"/>
                  </a:lnTo>
                  <a:lnTo>
                    <a:pt x="28955" y="97104"/>
                  </a:lnTo>
                  <a:lnTo>
                    <a:pt x="17468" y="117338"/>
                  </a:lnTo>
                  <a:lnTo>
                    <a:pt x="0" y="133095"/>
                  </a:lnTo>
                  <a:lnTo>
                    <a:pt x="16052" y="153009"/>
                  </a:lnTo>
                  <a:lnTo>
                    <a:pt x="35131" y="134969"/>
                  </a:lnTo>
                  <a:lnTo>
                    <a:pt x="47980" y="110337"/>
                  </a:lnTo>
                  <a:lnTo>
                    <a:pt x="50495" y="100257"/>
                  </a:lnTo>
                  <a:lnTo>
                    <a:pt x="45462" y="80387"/>
                  </a:lnTo>
                  <a:lnTo>
                    <a:pt x="43281" y="49987"/>
                  </a:lnTo>
                  <a:lnTo>
                    <a:pt x="43281" y="30683"/>
                  </a:lnTo>
                  <a:close/>
                </a:path>
                <a:path w="535939" h="188595">
                  <a:moveTo>
                    <a:pt x="63398" y="30683"/>
                  </a:moveTo>
                  <a:lnTo>
                    <a:pt x="57505" y="30683"/>
                  </a:lnTo>
                  <a:lnTo>
                    <a:pt x="57505" y="49987"/>
                  </a:lnTo>
                  <a:lnTo>
                    <a:pt x="55229" y="81286"/>
                  </a:lnTo>
                  <a:lnTo>
                    <a:pt x="50495" y="100257"/>
                  </a:lnTo>
                  <a:lnTo>
                    <a:pt x="52501" y="108178"/>
                  </a:lnTo>
                  <a:lnTo>
                    <a:pt x="65141" y="131511"/>
                  </a:lnTo>
                  <a:lnTo>
                    <a:pt x="84124" y="148539"/>
                  </a:lnTo>
                  <a:lnTo>
                    <a:pt x="99974" y="128828"/>
                  </a:lnTo>
                  <a:lnTo>
                    <a:pt x="82772" y="114223"/>
                  </a:lnTo>
                  <a:lnTo>
                    <a:pt x="71475" y="95199"/>
                  </a:lnTo>
                  <a:lnTo>
                    <a:pt x="65284" y="73278"/>
                  </a:lnTo>
                  <a:lnTo>
                    <a:pt x="63398" y="49987"/>
                  </a:lnTo>
                  <a:lnTo>
                    <a:pt x="63398" y="30683"/>
                  </a:lnTo>
                  <a:close/>
                </a:path>
                <a:path w="535939" h="188595">
                  <a:moveTo>
                    <a:pt x="57505" y="30683"/>
                  </a:moveTo>
                  <a:lnTo>
                    <a:pt x="43281" y="30683"/>
                  </a:lnTo>
                  <a:lnTo>
                    <a:pt x="43281" y="49987"/>
                  </a:lnTo>
                  <a:lnTo>
                    <a:pt x="45462" y="80387"/>
                  </a:lnTo>
                  <a:lnTo>
                    <a:pt x="50495" y="100257"/>
                  </a:lnTo>
                  <a:lnTo>
                    <a:pt x="55229" y="81286"/>
                  </a:lnTo>
                  <a:lnTo>
                    <a:pt x="57505" y="49987"/>
                  </a:lnTo>
                  <a:lnTo>
                    <a:pt x="57505" y="30683"/>
                  </a:lnTo>
                  <a:close/>
                </a:path>
                <a:path w="535939" h="188595">
                  <a:moveTo>
                    <a:pt x="101803" y="64211"/>
                  </a:moveTo>
                  <a:lnTo>
                    <a:pt x="77825" y="64211"/>
                  </a:lnTo>
                  <a:lnTo>
                    <a:pt x="77825" y="86156"/>
                  </a:lnTo>
                  <a:lnTo>
                    <a:pt x="101803" y="86156"/>
                  </a:lnTo>
                  <a:lnTo>
                    <a:pt x="101803" y="64211"/>
                  </a:lnTo>
                  <a:close/>
                </a:path>
                <a:path w="535939" h="188595">
                  <a:moveTo>
                    <a:pt x="126999" y="64211"/>
                  </a:moveTo>
                  <a:lnTo>
                    <a:pt x="108915" y="64211"/>
                  </a:lnTo>
                  <a:lnTo>
                    <a:pt x="108915" y="86156"/>
                  </a:lnTo>
                  <a:lnTo>
                    <a:pt x="126999" y="86156"/>
                  </a:lnTo>
                  <a:lnTo>
                    <a:pt x="126999" y="64211"/>
                  </a:lnTo>
                  <a:close/>
                </a:path>
                <a:path w="535939" h="188595">
                  <a:moveTo>
                    <a:pt x="91033" y="18897"/>
                  </a:moveTo>
                  <a:lnTo>
                    <a:pt x="7111" y="18897"/>
                  </a:lnTo>
                  <a:lnTo>
                    <a:pt x="7111" y="40640"/>
                  </a:lnTo>
                  <a:lnTo>
                    <a:pt x="37185" y="40640"/>
                  </a:lnTo>
                  <a:lnTo>
                    <a:pt x="37185" y="30683"/>
                  </a:lnTo>
                  <a:lnTo>
                    <a:pt x="91033" y="30683"/>
                  </a:lnTo>
                  <a:lnTo>
                    <a:pt x="91033" y="18897"/>
                  </a:lnTo>
                  <a:close/>
                </a:path>
                <a:path w="535939" h="188595">
                  <a:moveTo>
                    <a:pt x="91033" y="30683"/>
                  </a:moveTo>
                  <a:lnTo>
                    <a:pt x="63398" y="30683"/>
                  </a:lnTo>
                  <a:lnTo>
                    <a:pt x="63398" y="40640"/>
                  </a:lnTo>
                  <a:lnTo>
                    <a:pt x="91033" y="40640"/>
                  </a:lnTo>
                  <a:lnTo>
                    <a:pt x="91033" y="30683"/>
                  </a:lnTo>
                  <a:close/>
                </a:path>
                <a:path w="535939" h="188595">
                  <a:moveTo>
                    <a:pt x="262315" y="124968"/>
                  </a:moveTo>
                  <a:lnTo>
                    <a:pt x="210499" y="124968"/>
                  </a:lnTo>
                  <a:lnTo>
                    <a:pt x="210499" y="186131"/>
                  </a:lnTo>
                  <a:lnTo>
                    <a:pt x="340547" y="186131"/>
                  </a:lnTo>
                  <a:lnTo>
                    <a:pt x="340547" y="164795"/>
                  </a:lnTo>
                  <a:lnTo>
                    <a:pt x="237118" y="164795"/>
                  </a:lnTo>
                  <a:lnTo>
                    <a:pt x="237118" y="145897"/>
                  </a:lnTo>
                  <a:lnTo>
                    <a:pt x="340547" y="145897"/>
                  </a:lnTo>
                  <a:lnTo>
                    <a:pt x="340547" y="132079"/>
                  </a:lnTo>
                  <a:lnTo>
                    <a:pt x="262315" y="132079"/>
                  </a:lnTo>
                  <a:lnTo>
                    <a:pt x="262315" y="124968"/>
                  </a:lnTo>
                  <a:close/>
                </a:path>
                <a:path w="535939" h="188595">
                  <a:moveTo>
                    <a:pt x="340547" y="145897"/>
                  </a:moveTo>
                  <a:lnTo>
                    <a:pt x="314131" y="145897"/>
                  </a:lnTo>
                  <a:lnTo>
                    <a:pt x="314131" y="164795"/>
                  </a:lnTo>
                  <a:lnTo>
                    <a:pt x="340547" y="164795"/>
                  </a:lnTo>
                  <a:lnTo>
                    <a:pt x="340547" y="145897"/>
                  </a:lnTo>
                  <a:close/>
                </a:path>
                <a:path w="535939" h="188595">
                  <a:moveTo>
                    <a:pt x="289340" y="103428"/>
                  </a:moveTo>
                  <a:lnTo>
                    <a:pt x="262315" y="103428"/>
                  </a:lnTo>
                  <a:lnTo>
                    <a:pt x="262315" y="132079"/>
                  </a:lnTo>
                  <a:lnTo>
                    <a:pt x="289340" y="132079"/>
                  </a:lnTo>
                  <a:lnTo>
                    <a:pt x="289340" y="103428"/>
                  </a:lnTo>
                  <a:close/>
                </a:path>
                <a:path w="535939" h="188595">
                  <a:moveTo>
                    <a:pt x="340547" y="124968"/>
                  </a:moveTo>
                  <a:lnTo>
                    <a:pt x="289340" y="124968"/>
                  </a:lnTo>
                  <a:lnTo>
                    <a:pt x="289340" y="132079"/>
                  </a:lnTo>
                  <a:lnTo>
                    <a:pt x="340547" y="132079"/>
                  </a:lnTo>
                  <a:lnTo>
                    <a:pt x="340547" y="124968"/>
                  </a:lnTo>
                  <a:close/>
                </a:path>
                <a:path w="535939" h="188595">
                  <a:moveTo>
                    <a:pt x="360867" y="87985"/>
                  </a:moveTo>
                  <a:lnTo>
                    <a:pt x="190788" y="87985"/>
                  </a:lnTo>
                  <a:lnTo>
                    <a:pt x="190788" y="109321"/>
                  </a:lnTo>
                  <a:lnTo>
                    <a:pt x="262315" y="109321"/>
                  </a:lnTo>
                  <a:lnTo>
                    <a:pt x="262315" y="103428"/>
                  </a:lnTo>
                  <a:lnTo>
                    <a:pt x="360867" y="103428"/>
                  </a:lnTo>
                  <a:lnTo>
                    <a:pt x="360867" y="87985"/>
                  </a:lnTo>
                  <a:close/>
                </a:path>
                <a:path w="535939" h="188595">
                  <a:moveTo>
                    <a:pt x="360867" y="103428"/>
                  </a:moveTo>
                  <a:lnTo>
                    <a:pt x="289340" y="103428"/>
                  </a:lnTo>
                  <a:lnTo>
                    <a:pt x="289340" y="109321"/>
                  </a:lnTo>
                  <a:lnTo>
                    <a:pt x="360867" y="109321"/>
                  </a:lnTo>
                  <a:lnTo>
                    <a:pt x="360867" y="103428"/>
                  </a:lnTo>
                  <a:close/>
                </a:path>
                <a:path w="535939" h="188595">
                  <a:moveTo>
                    <a:pt x="229600" y="54863"/>
                  </a:moveTo>
                  <a:lnTo>
                    <a:pt x="207044" y="54863"/>
                  </a:lnTo>
                  <a:lnTo>
                    <a:pt x="207044" y="76403"/>
                  </a:lnTo>
                  <a:lnTo>
                    <a:pt x="344408" y="76403"/>
                  </a:lnTo>
                  <a:lnTo>
                    <a:pt x="344408" y="68884"/>
                  </a:lnTo>
                  <a:lnTo>
                    <a:pt x="229600" y="68884"/>
                  </a:lnTo>
                  <a:lnTo>
                    <a:pt x="229600" y="54863"/>
                  </a:lnTo>
                  <a:close/>
                </a:path>
                <a:path w="535939" h="188595">
                  <a:moveTo>
                    <a:pt x="256625" y="13004"/>
                  </a:moveTo>
                  <a:lnTo>
                    <a:pt x="229600" y="13004"/>
                  </a:lnTo>
                  <a:lnTo>
                    <a:pt x="229600" y="68884"/>
                  </a:lnTo>
                  <a:lnTo>
                    <a:pt x="256625" y="68884"/>
                  </a:lnTo>
                  <a:lnTo>
                    <a:pt x="256625" y="13004"/>
                  </a:lnTo>
                  <a:close/>
                </a:path>
                <a:path w="535939" h="188595">
                  <a:moveTo>
                    <a:pt x="294827" y="54863"/>
                  </a:moveTo>
                  <a:lnTo>
                    <a:pt x="256625" y="54863"/>
                  </a:lnTo>
                  <a:lnTo>
                    <a:pt x="256625" y="68884"/>
                  </a:lnTo>
                  <a:lnTo>
                    <a:pt x="294827" y="68884"/>
                  </a:lnTo>
                  <a:lnTo>
                    <a:pt x="294827" y="54863"/>
                  </a:lnTo>
                  <a:close/>
                </a:path>
                <a:path w="535939" h="188595">
                  <a:moveTo>
                    <a:pt x="321852" y="13004"/>
                  </a:moveTo>
                  <a:lnTo>
                    <a:pt x="294827" y="13004"/>
                  </a:lnTo>
                  <a:lnTo>
                    <a:pt x="294827" y="68884"/>
                  </a:lnTo>
                  <a:lnTo>
                    <a:pt x="321852" y="68884"/>
                  </a:lnTo>
                  <a:lnTo>
                    <a:pt x="321852" y="13004"/>
                  </a:lnTo>
                  <a:close/>
                </a:path>
                <a:path w="535939" h="188595">
                  <a:moveTo>
                    <a:pt x="344408" y="54863"/>
                  </a:moveTo>
                  <a:lnTo>
                    <a:pt x="321852" y="54863"/>
                  </a:lnTo>
                  <a:lnTo>
                    <a:pt x="321852" y="68884"/>
                  </a:lnTo>
                  <a:lnTo>
                    <a:pt x="344408" y="68884"/>
                  </a:lnTo>
                  <a:lnTo>
                    <a:pt x="344408" y="54863"/>
                  </a:lnTo>
                  <a:close/>
                </a:path>
                <a:path w="535939" h="188595">
                  <a:moveTo>
                    <a:pt x="345830" y="5079"/>
                  </a:moveTo>
                  <a:lnTo>
                    <a:pt x="205622" y="5079"/>
                  </a:lnTo>
                  <a:lnTo>
                    <a:pt x="205622" y="26619"/>
                  </a:lnTo>
                  <a:lnTo>
                    <a:pt x="229600" y="26619"/>
                  </a:lnTo>
                  <a:lnTo>
                    <a:pt x="229600" y="13004"/>
                  </a:lnTo>
                  <a:lnTo>
                    <a:pt x="345830" y="13004"/>
                  </a:lnTo>
                  <a:lnTo>
                    <a:pt x="345830" y="5079"/>
                  </a:lnTo>
                  <a:close/>
                </a:path>
                <a:path w="535939" h="188595">
                  <a:moveTo>
                    <a:pt x="294827" y="13004"/>
                  </a:moveTo>
                  <a:lnTo>
                    <a:pt x="256625" y="13004"/>
                  </a:lnTo>
                  <a:lnTo>
                    <a:pt x="256625" y="26619"/>
                  </a:lnTo>
                  <a:lnTo>
                    <a:pt x="294827" y="26619"/>
                  </a:lnTo>
                  <a:lnTo>
                    <a:pt x="294827" y="13004"/>
                  </a:lnTo>
                  <a:close/>
                </a:path>
                <a:path w="535939" h="188595">
                  <a:moveTo>
                    <a:pt x="345830" y="13004"/>
                  </a:moveTo>
                  <a:lnTo>
                    <a:pt x="321852" y="13004"/>
                  </a:lnTo>
                  <a:lnTo>
                    <a:pt x="321852" y="26619"/>
                  </a:lnTo>
                  <a:lnTo>
                    <a:pt x="345830" y="26619"/>
                  </a:lnTo>
                  <a:lnTo>
                    <a:pt x="345830" y="13004"/>
                  </a:lnTo>
                  <a:close/>
                </a:path>
                <a:path w="535939" h="188595">
                  <a:moveTo>
                    <a:pt x="535197" y="0"/>
                  </a:moveTo>
                  <a:lnTo>
                    <a:pt x="508171" y="0"/>
                  </a:lnTo>
                  <a:lnTo>
                    <a:pt x="508171" y="110134"/>
                  </a:lnTo>
                  <a:lnTo>
                    <a:pt x="535197" y="110134"/>
                  </a:lnTo>
                  <a:lnTo>
                    <a:pt x="535197" y="86359"/>
                  </a:lnTo>
                  <a:lnTo>
                    <a:pt x="517518" y="86359"/>
                  </a:lnTo>
                  <a:lnTo>
                    <a:pt x="517518" y="64820"/>
                  </a:lnTo>
                  <a:lnTo>
                    <a:pt x="535197" y="64820"/>
                  </a:lnTo>
                  <a:lnTo>
                    <a:pt x="535197" y="48564"/>
                  </a:lnTo>
                  <a:lnTo>
                    <a:pt x="516705" y="48564"/>
                  </a:lnTo>
                  <a:lnTo>
                    <a:pt x="516705" y="27228"/>
                  </a:lnTo>
                  <a:lnTo>
                    <a:pt x="535197" y="27228"/>
                  </a:lnTo>
                  <a:lnTo>
                    <a:pt x="535197" y="0"/>
                  </a:lnTo>
                  <a:close/>
                </a:path>
                <a:path w="535939" h="188595">
                  <a:moveTo>
                    <a:pt x="474440" y="13614"/>
                  </a:moveTo>
                  <a:lnTo>
                    <a:pt x="385438" y="13614"/>
                  </a:lnTo>
                  <a:lnTo>
                    <a:pt x="385438" y="99974"/>
                  </a:lnTo>
                  <a:lnTo>
                    <a:pt x="474440" y="99974"/>
                  </a:lnTo>
                  <a:lnTo>
                    <a:pt x="474440" y="86359"/>
                  </a:lnTo>
                  <a:lnTo>
                    <a:pt x="468750" y="86359"/>
                  </a:lnTo>
                  <a:lnTo>
                    <a:pt x="468750" y="78841"/>
                  </a:lnTo>
                  <a:lnTo>
                    <a:pt x="412057" y="78841"/>
                  </a:lnTo>
                  <a:lnTo>
                    <a:pt x="412057" y="34950"/>
                  </a:lnTo>
                  <a:lnTo>
                    <a:pt x="468750" y="34950"/>
                  </a:lnTo>
                  <a:lnTo>
                    <a:pt x="468750" y="27228"/>
                  </a:lnTo>
                  <a:lnTo>
                    <a:pt x="474440" y="27228"/>
                  </a:lnTo>
                  <a:lnTo>
                    <a:pt x="474440" y="13614"/>
                  </a:lnTo>
                  <a:close/>
                </a:path>
                <a:path w="535939" h="188595">
                  <a:moveTo>
                    <a:pt x="474440" y="64820"/>
                  </a:moveTo>
                  <a:lnTo>
                    <a:pt x="468750" y="64820"/>
                  </a:lnTo>
                  <a:lnTo>
                    <a:pt x="468750" y="86359"/>
                  </a:lnTo>
                  <a:lnTo>
                    <a:pt x="474440" y="86359"/>
                  </a:lnTo>
                  <a:lnTo>
                    <a:pt x="474440" y="64820"/>
                  </a:lnTo>
                  <a:close/>
                </a:path>
                <a:path w="535939" h="188595">
                  <a:moveTo>
                    <a:pt x="508171" y="64820"/>
                  </a:moveTo>
                  <a:lnTo>
                    <a:pt x="474440" y="64820"/>
                  </a:lnTo>
                  <a:lnTo>
                    <a:pt x="474440" y="86359"/>
                  </a:lnTo>
                  <a:lnTo>
                    <a:pt x="508171" y="86359"/>
                  </a:lnTo>
                  <a:lnTo>
                    <a:pt x="508171" y="64820"/>
                  </a:lnTo>
                  <a:close/>
                </a:path>
                <a:path w="535939" h="188595">
                  <a:moveTo>
                    <a:pt x="535197" y="64820"/>
                  </a:moveTo>
                  <a:lnTo>
                    <a:pt x="517518" y="64820"/>
                  </a:lnTo>
                  <a:lnTo>
                    <a:pt x="517518" y="86359"/>
                  </a:lnTo>
                  <a:lnTo>
                    <a:pt x="535197" y="86359"/>
                  </a:lnTo>
                  <a:lnTo>
                    <a:pt x="535197" y="64820"/>
                  </a:lnTo>
                  <a:close/>
                </a:path>
                <a:path w="535939" h="188595">
                  <a:moveTo>
                    <a:pt x="468750" y="34950"/>
                  </a:moveTo>
                  <a:lnTo>
                    <a:pt x="447821" y="34950"/>
                  </a:lnTo>
                  <a:lnTo>
                    <a:pt x="447821" y="78841"/>
                  </a:lnTo>
                  <a:lnTo>
                    <a:pt x="468750" y="78841"/>
                  </a:lnTo>
                  <a:lnTo>
                    <a:pt x="468750" y="64820"/>
                  </a:lnTo>
                  <a:lnTo>
                    <a:pt x="474440" y="64820"/>
                  </a:lnTo>
                  <a:lnTo>
                    <a:pt x="474440" y="48564"/>
                  </a:lnTo>
                  <a:lnTo>
                    <a:pt x="468750" y="48564"/>
                  </a:lnTo>
                  <a:lnTo>
                    <a:pt x="468750" y="34950"/>
                  </a:lnTo>
                  <a:close/>
                </a:path>
                <a:path w="535939" h="188595">
                  <a:moveTo>
                    <a:pt x="474440" y="27228"/>
                  </a:moveTo>
                  <a:lnTo>
                    <a:pt x="468750" y="27228"/>
                  </a:lnTo>
                  <a:lnTo>
                    <a:pt x="468750" y="48564"/>
                  </a:lnTo>
                  <a:lnTo>
                    <a:pt x="474440" y="48564"/>
                  </a:lnTo>
                  <a:lnTo>
                    <a:pt x="474440" y="27228"/>
                  </a:lnTo>
                  <a:close/>
                </a:path>
                <a:path w="535939" h="188595">
                  <a:moveTo>
                    <a:pt x="508171" y="27228"/>
                  </a:moveTo>
                  <a:lnTo>
                    <a:pt x="474440" y="27228"/>
                  </a:lnTo>
                  <a:lnTo>
                    <a:pt x="474440" y="48564"/>
                  </a:lnTo>
                  <a:lnTo>
                    <a:pt x="508171" y="48564"/>
                  </a:lnTo>
                  <a:lnTo>
                    <a:pt x="508171" y="27228"/>
                  </a:lnTo>
                  <a:close/>
                </a:path>
                <a:path w="535939" h="188595">
                  <a:moveTo>
                    <a:pt x="535197" y="27228"/>
                  </a:moveTo>
                  <a:lnTo>
                    <a:pt x="516705" y="27228"/>
                  </a:lnTo>
                  <a:lnTo>
                    <a:pt x="516705" y="48564"/>
                  </a:lnTo>
                  <a:lnTo>
                    <a:pt x="535197" y="48564"/>
                  </a:lnTo>
                  <a:lnTo>
                    <a:pt x="535197" y="27228"/>
                  </a:lnTo>
                  <a:close/>
                </a:path>
                <a:path w="535939" h="188595">
                  <a:moveTo>
                    <a:pt x="471392" y="115011"/>
                  </a:moveTo>
                  <a:lnTo>
                    <a:pt x="444525" y="117497"/>
                  </a:lnTo>
                  <a:lnTo>
                    <a:pt x="424249" y="124688"/>
                  </a:lnTo>
                  <a:lnTo>
                    <a:pt x="411441" y="136185"/>
                  </a:lnTo>
                  <a:lnTo>
                    <a:pt x="406977" y="151587"/>
                  </a:lnTo>
                  <a:lnTo>
                    <a:pt x="411441" y="167074"/>
                  </a:lnTo>
                  <a:lnTo>
                    <a:pt x="424249" y="178562"/>
                  </a:lnTo>
                  <a:lnTo>
                    <a:pt x="444525" y="185705"/>
                  </a:lnTo>
                  <a:lnTo>
                    <a:pt x="471392" y="188163"/>
                  </a:lnTo>
                  <a:lnTo>
                    <a:pt x="498259" y="185705"/>
                  </a:lnTo>
                  <a:lnTo>
                    <a:pt x="518534" y="178562"/>
                  </a:lnTo>
                  <a:lnTo>
                    <a:pt x="530712" y="167640"/>
                  </a:lnTo>
                  <a:lnTo>
                    <a:pt x="471392" y="167640"/>
                  </a:lnTo>
                  <a:lnTo>
                    <a:pt x="455263" y="166646"/>
                  </a:lnTo>
                  <a:lnTo>
                    <a:pt x="443553" y="163652"/>
                  </a:lnTo>
                  <a:lnTo>
                    <a:pt x="436416" y="158638"/>
                  </a:lnTo>
                  <a:lnTo>
                    <a:pt x="434003" y="151587"/>
                  </a:lnTo>
                  <a:lnTo>
                    <a:pt x="436416" y="144567"/>
                  </a:lnTo>
                  <a:lnTo>
                    <a:pt x="443553" y="139623"/>
                  </a:lnTo>
                  <a:lnTo>
                    <a:pt x="455263" y="136699"/>
                  </a:lnTo>
                  <a:lnTo>
                    <a:pt x="471392" y="135737"/>
                  </a:lnTo>
                  <a:lnTo>
                    <a:pt x="530843" y="135737"/>
                  </a:lnTo>
                  <a:lnTo>
                    <a:pt x="518534" y="124688"/>
                  </a:lnTo>
                  <a:lnTo>
                    <a:pt x="498259" y="117497"/>
                  </a:lnTo>
                  <a:lnTo>
                    <a:pt x="471392" y="115011"/>
                  </a:lnTo>
                  <a:close/>
                </a:path>
                <a:path w="535939" h="188595">
                  <a:moveTo>
                    <a:pt x="530843" y="135737"/>
                  </a:moveTo>
                  <a:lnTo>
                    <a:pt x="471392" y="135737"/>
                  </a:lnTo>
                  <a:lnTo>
                    <a:pt x="487638" y="136699"/>
                  </a:lnTo>
                  <a:lnTo>
                    <a:pt x="499408" y="139623"/>
                  </a:lnTo>
                  <a:lnTo>
                    <a:pt x="506568" y="144567"/>
                  </a:lnTo>
                  <a:lnTo>
                    <a:pt x="508984" y="151587"/>
                  </a:lnTo>
                  <a:lnTo>
                    <a:pt x="506568" y="158638"/>
                  </a:lnTo>
                  <a:lnTo>
                    <a:pt x="499408" y="163652"/>
                  </a:lnTo>
                  <a:lnTo>
                    <a:pt x="487638" y="166646"/>
                  </a:lnTo>
                  <a:lnTo>
                    <a:pt x="471392" y="167640"/>
                  </a:lnTo>
                  <a:lnTo>
                    <a:pt x="530712" y="167640"/>
                  </a:lnTo>
                  <a:lnTo>
                    <a:pt x="531342" y="167074"/>
                  </a:lnTo>
                  <a:lnTo>
                    <a:pt x="535806" y="151587"/>
                  </a:lnTo>
                  <a:lnTo>
                    <a:pt x="531342" y="136185"/>
                  </a:lnTo>
                  <a:lnTo>
                    <a:pt x="530843" y="13573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2895600" y="57150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3043021" y="5826593"/>
              <a:ext cx="528320" cy="184150"/>
            </a:xfrm>
            <a:custGeom>
              <a:avLst/>
              <a:gdLst/>
              <a:ahLst/>
              <a:cxnLst/>
              <a:rect l="l" t="t" r="r" b="b"/>
              <a:pathLst>
                <a:path w="528320" h="184150">
                  <a:moveTo>
                    <a:pt x="158292" y="0"/>
                  </a:moveTo>
                  <a:lnTo>
                    <a:pt x="142036" y="0"/>
                  </a:lnTo>
                  <a:lnTo>
                    <a:pt x="142036" y="183692"/>
                  </a:lnTo>
                  <a:lnTo>
                    <a:pt x="158292" y="183692"/>
                  </a:lnTo>
                  <a:lnTo>
                    <a:pt x="158292" y="0"/>
                  </a:lnTo>
                  <a:close/>
                </a:path>
                <a:path w="528320" h="184150">
                  <a:moveTo>
                    <a:pt x="121107" y="4267"/>
                  </a:moveTo>
                  <a:lnTo>
                    <a:pt x="105257" y="4267"/>
                  </a:lnTo>
                  <a:lnTo>
                    <a:pt x="105257" y="174345"/>
                  </a:lnTo>
                  <a:lnTo>
                    <a:pt x="121107" y="174345"/>
                  </a:lnTo>
                  <a:lnTo>
                    <a:pt x="121107" y="79857"/>
                  </a:lnTo>
                  <a:lnTo>
                    <a:pt x="110337" y="79857"/>
                  </a:lnTo>
                  <a:lnTo>
                    <a:pt x="110337" y="65836"/>
                  </a:lnTo>
                  <a:lnTo>
                    <a:pt x="121107" y="65836"/>
                  </a:lnTo>
                  <a:lnTo>
                    <a:pt x="121107" y="4267"/>
                  </a:lnTo>
                  <a:close/>
                </a:path>
                <a:path w="528320" h="184150">
                  <a:moveTo>
                    <a:pt x="43281" y="28448"/>
                  </a:moveTo>
                  <a:lnTo>
                    <a:pt x="39827" y="28448"/>
                  </a:lnTo>
                  <a:lnTo>
                    <a:pt x="39827" y="51816"/>
                  </a:lnTo>
                  <a:lnTo>
                    <a:pt x="37204" y="76796"/>
                  </a:lnTo>
                  <a:lnTo>
                    <a:pt x="29514" y="100025"/>
                  </a:lnTo>
                  <a:lnTo>
                    <a:pt x="17024" y="119824"/>
                  </a:lnTo>
                  <a:lnTo>
                    <a:pt x="0" y="134518"/>
                  </a:lnTo>
                  <a:lnTo>
                    <a:pt x="10363" y="147116"/>
                  </a:lnTo>
                  <a:lnTo>
                    <a:pt x="28400" y="130683"/>
                  </a:lnTo>
                  <a:lnTo>
                    <a:pt x="41732" y="108153"/>
                  </a:lnTo>
                  <a:lnTo>
                    <a:pt x="48237" y="87000"/>
                  </a:lnTo>
                  <a:lnTo>
                    <a:pt x="46018" y="79924"/>
                  </a:lnTo>
                  <a:lnTo>
                    <a:pt x="43281" y="51816"/>
                  </a:lnTo>
                  <a:lnTo>
                    <a:pt x="43281" y="28448"/>
                  </a:lnTo>
                  <a:close/>
                </a:path>
                <a:path w="528320" h="184150">
                  <a:moveTo>
                    <a:pt x="56286" y="28448"/>
                  </a:moveTo>
                  <a:lnTo>
                    <a:pt x="52831" y="28448"/>
                  </a:lnTo>
                  <a:lnTo>
                    <a:pt x="52831" y="51816"/>
                  </a:lnTo>
                  <a:lnTo>
                    <a:pt x="49996" y="81280"/>
                  </a:lnTo>
                  <a:lnTo>
                    <a:pt x="48237" y="87000"/>
                  </a:lnTo>
                  <a:lnTo>
                    <a:pt x="54051" y="105537"/>
                  </a:lnTo>
                  <a:lnTo>
                    <a:pt x="67113" y="126996"/>
                  </a:lnTo>
                  <a:lnTo>
                    <a:pt x="84937" y="142646"/>
                  </a:lnTo>
                  <a:lnTo>
                    <a:pt x="95300" y="130251"/>
                  </a:lnTo>
                  <a:lnTo>
                    <a:pt x="78574" y="116309"/>
                  </a:lnTo>
                  <a:lnTo>
                    <a:pt x="66344" y="97510"/>
                  </a:lnTo>
                  <a:lnTo>
                    <a:pt x="58839" y="75472"/>
                  </a:lnTo>
                  <a:lnTo>
                    <a:pt x="56286" y="51816"/>
                  </a:lnTo>
                  <a:lnTo>
                    <a:pt x="56286" y="28448"/>
                  </a:lnTo>
                  <a:close/>
                </a:path>
                <a:path w="528320" h="184150">
                  <a:moveTo>
                    <a:pt x="52831" y="28448"/>
                  </a:moveTo>
                  <a:lnTo>
                    <a:pt x="43281" y="28448"/>
                  </a:lnTo>
                  <a:lnTo>
                    <a:pt x="43281" y="51816"/>
                  </a:lnTo>
                  <a:lnTo>
                    <a:pt x="46018" y="79924"/>
                  </a:lnTo>
                  <a:lnTo>
                    <a:pt x="48237" y="87000"/>
                  </a:lnTo>
                  <a:lnTo>
                    <a:pt x="49996" y="81280"/>
                  </a:lnTo>
                  <a:lnTo>
                    <a:pt x="52831" y="51816"/>
                  </a:lnTo>
                  <a:lnTo>
                    <a:pt x="52831" y="28448"/>
                  </a:lnTo>
                  <a:close/>
                </a:path>
                <a:path w="528320" h="184150">
                  <a:moveTo>
                    <a:pt x="105257" y="65836"/>
                  </a:moveTo>
                  <a:lnTo>
                    <a:pt x="75183" y="65836"/>
                  </a:lnTo>
                  <a:lnTo>
                    <a:pt x="75183" y="79857"/>
                  </a:lnTo>
                  <a:lnTo>
                    <a:pt x="105257" y="79857"/>
                  </a:lnTo>
                  <a:lnTo>
                    <a:pt x="105257" y="65836"/>
                  </a:lnTo>
                  <a:close/>
                </a:path>
                <a:path w="528320" h="184150">
                  <a:moveTo>
                    <a:pt x="121107" y="65836"/>
                  </a:moveTo>
                  <a:lnTo>
                    <a:pt x="110337" y="65836"/>
                  </a:lnTo>
                  <a:lnTo>
                    <a:pt x="110337" y="79857"/>
                  </a:lnTo>
                  <a:lnTo>
                    <a:pt x="121107" y="79857"/>
                  </a:lnTo>
                  <a:lnTo>
                    <a:pt x="121107" y="65836"/>
                  </a:lnTo>
                  <a:close/>
                </a:path>
                <a:path w="528320" h="184150">
                  <a:moveTo>
                    <a:pt x="89001" y="21336"/>
                  </a:moveTo>
                  <a:lnTo>
                    <a:pt x="5079" y="21336"/>
                  </a:lnTo>
                  <a:lnTo>
                    <a:pt x="5079" y="35356"/>
                  </a:lnTo>
                  <a:lnTo>
                    <a:pt x="39827" y="35356"/>
                  </a:lnTo>
                  <a:lnTo>
                    <a:pt x="39827" y="28448"/>
                  </a:lnTo>
                  <a:lnTo>
                    <a:pt x="89001" y="28448"/>
                  </a:lnTo>
                  <a:lnTo>
                    <a:pt x="89001" y="21336"/>
                  </a:lnTo>
                  <a:close/>
                </a:path>
                <a:path w="528320" h="184150">
                  <a:moveTo>
                    <a:pt x="89001" y="28448"/>
                  </a:moveTo>
                  <a:lnTo>
                    <a:pt x="56286" y="28448"/>
                  </a:lnTo>
                  <a:lnTo>
                    <a:pt x="56286" y="35356"/>
                  </a:lnTo>
                  <a:lnTo>
                    <a:pt x="89001" y="35356"/>
                  </a:lnTo>
                  <a:lnTo>
                    <a:pt x="89001" y="28448"/>
                  </a:lnTo>
                  <a:close/>
                </a:path>
                <a:path w="528320" h="184150">
                  <a:moveTo>
                    <a:pt x="263940" y="123748"/>
                  </a:moveTo>
                  <a:lnTo>
                    <a:pt x="209483" y="123748"/>
                  </a:lnTo>
                  <a:lnTo>
                    <a:pt x="209483" y="181254"/>
                  </a:lnTo>
                  <a:lnTo>
                    <a:pt x="334857" y="181254"/>
                  </a:lnTo>
                  <a:lnTo>
                    <a:pt x="334857" y="167640"/>
                  </a:lnTo>
                  <a:lnTo>
                    <a:pt x="226145" y="167640"/>
                  </a:lnTo>
                  <a:lnTo>
                    <a:pt x="226145" y="137160"/>
                  </a:lnTo>
                  <a:lnTo>
                    <a:pt x="334857" y="137160"/>
                  </a:lnTo>
                  <a:lnTo>
                    <a:pt x="334857" y="129235"/>
                  </a:lnTo>
                  <a:lnTo>
                    <a:pt x="263940" y="129235"/>
                  </a:lnTo>
                  <a:lnTo>
                    <a:pt x="263940" y="123748"/>
                  </a:lnTo>
                  <a:close/>
                </a:path>
                <a:path w="528320" h="184150">
                  <a:moveTo>
                    <a:pt x="334857" y="137160"/>
                  </a:moveTo>
                  <a:lnTo>
                    <a:pt x="318398" y="137160"/>
                  </a:lnTo>
                  <a:lnTo>
                    <a:pt x="318398" y="167640"/>
                  </a:lnTo>
                  <a:lnTo>
                    <a:pt x="334857" y="167640"/>
                  </a:lnTo>
                  <a:lnTo>
                    <a:pt x="334857" y="137160"/>
                  </a:lnTo>
                  <a:close/>
                </a:path>
                <a:path w="528320" h="184150">
                  <a:moveTo>
                    <a:pt x="280603" y="97536"/>
                  </a:moveTo>
                  <a:lnTo>
                    <a:pt x="263940" y="97536"/>
                  </a:lnTo>
                  <a:lnTo>
                    <a:pt x="263940" y="129235"/>
                  </a:lnTo>
                  <a:lnTo>
                    <a:pt x="280603" y="129235"/>
                  </a:lnTo>
                  <a:lnTo>
                    <a:pt x="280603" y="97536"/>
                  </a:lnTo>
                  <a:close/>
                </a:path>
                <a:path w="528320" h="184150">
                  <a:moveTo>
                    <a:pt x="334857" y="123748"/>
                  </a:moveTo>
                  <a:lnTo>
                    <a:pt x="280603" y="123748"/>
                  </a:lnTo>
                  <a:lnTo>
                    <a:pt x="280603" y="129235"/>
                  </a:lnTo>
                  <a:lnTo>
                    <a:pt x="334857" y="129235"/>
                  </a:lnTo>
                  <a:lnTo>
                    <a:pt x="334857" y="123748"/>
                  </a:lnTo>
                  <a:close/>
                </a:path>
                <a:path w="528320" h="184150">
                  <a:moveTo>
                    <a:pt x="355177" y="88595"/>
                  </a:moveTo>
                  <a:lnTo>
                    <a:pt x="189163" y="88595"/>
                  </a:lnTo>
                  <a:lnTo>
                    <a:pt x="189163" y="102412"/>
                  </a:lnTo>
                  <a:lnTo>
                    <a:pt x="263940" y="102412"/>
                  </a:lnTo>
                  <a:lnTo>
                    <a:pt x="263940" y="97536"/>
                  </a:lnTo>
                  <a:lnTo>
                    <a:pt x="355177" y="97536"/>
                  </a:lnTo>
                  <a:lnTo>
                    <a:pt x="355177" y="88595"/>
                  </a:lnTo>
                  <a:close/>
                </a:path>
                <a:path w="528320" h="184150">
                  <a:moveTo>
                    <a:pt x="355177" y="97536"/>
                  </a:moveTo>
                  <a:lnTo>
                    <a:pt x="280603" y="97536"/>
                  </a:lnTo>
                  <a:lnTo>
                    <a:pt x="280603" y="102412"/>
                  </a:lnTo>
                  <a:lnTo>
                    <a:pt x="355177" y="102412"/>
                  </a:lnTo>
                  <a:lnTo>
                    <a:pt x="355177" y="97536"/>
                  </a:lnTo>
                  <a:close/>
                </a:path>
                <a:path w="528320" h="184150">
                  <a:moveTo>
                    <a:pt x="232444" y="57912"/>
                  </a:moveTo>
                  <a:lnTo>
                    <a:pt x="205419" y="57912"/>
                  </a:lnTo>
                  <a:lnTo>
                    <a:pt x="205419" y="71729"/>
                  </a:lnTo>
                  <a:lnTo>
                    <a:pt x="338718" y="71729"/>
                  </a:lnTo>
                  <a:lnTo>
                    <a:pt x="338718" y="66852"/>
                  </a:lnTo>
                  <a:lnTo>
                    <a:pt x="232444" y="66852"/>
                  </a:lnTo>
                  <a:lnTo>
                    <a:pt x="232444" y="57912"/>
                  </a:lnTo>
                  <a:close/>
                </a:path>
                <a:path w="528320" h="184150">
                  <a:moveTo>
                    <a:pt x="249310" y="11785"/>
                  </a:moveTo>
                  <a:lnTo>
                    <a:pt x="232444" y="11785"/>
                  </a:lnTo>
                  <a:lnTo>
                    <a:pt x="232444" y="66852"/>
                  </a:lnTo>
                  <a:lnTo>
                    <a:pt x="249310" y="66852"/>
                  </a:lnTo>
                  <a:lnTo>
                    <a:pt x="249310" y="11785"/>
                  </a:lnTo>
                  <a:close/>
                </a:path>
                <a:path w="528320" h="184150">
                  <a:moveTo>
                    <a:pt x="295030" y="57912"/>
                  </a:moveTo>
                  <a:lnTo>
                    <a:pt x="249310" y="57912"/>
                  </a:lnTo>
                  <a:lnTo>
                    <a:pt x="249310" y="66852"/>
                  </a:lnTo>
                  <a:lnTo>
                    <a:pt x="295030" y="66852"/>
                  </a:lnTo>
                  <a:lnTo>
                    <a:pt x="295030" y="57912"/>
                  </a:lnTo>
                  <a:close/>
                </a:path>
                <a:path w="528320" h="184150">
                  <a:moveTo>
                    <a:pt x="311692" y="11785"/>
                  </a:moveTo>
                  <a:lnTo>
                    <a:pt x="295030" y="11785"/>
                  </a:lnTo>
                  <a:lnTo>
                    <a:pt x="295030" y="66852"/>
                  </a:lnTo>
                  <a:lnTo>
                    <a:pt x="311692" y="66852"/>
                  </a:lnTo>
                  <a:lnTo>
                    <a:pt x="311692" y="11785"/>
                  </a:lnTo>
                  <a:close/>
                </a:path>
                <a:path w="528320" h="184150">
                  <a:moveTo>
                    <a:pt x="338718" y="57912"/>
                  </a:moveTo>
                  <a:lnTo>
                    <a:pt x="311692" y="57912"/>
                  </a:lnTo>
                  <a:lnTo>
                    <a:pt x="311692" y="66852"/>
                  </a:lnTo>
                  <a:lnTo>
                    <a:pt x="338718" y="66852"/>
                  </a:lnTo>
                  <a:lnTo>
                    <a:pt x="338718" y="57912"/>
                  </a:lnTo>
                  <a:close/>
                </a:path>
                <a:path w="528320" h="184150">
                  <a:moveTo>
                    <a:pt x="339531" y="5689"/>
                  </a:moveTo>
                  <a:lnTo>
                    <a:pt x="204606" y="5689"/>
                  </a:lnTo>
                  <a:lnTo>
                    <a:pt x="204606" y="19507"/>
                  </a:lnTo>
                  <a:lnTo>
                    <a:pt x="232444" y="19507"/>
                  </a:lnTo>
                  <a:lnTo>
                    <a:pt x="232444" y="11785"/>
                  </a:lnTo>
                  <a:lnTo>
                    <a:pt x="339531" y="11785"/>
                  </a:lnTo>
                  <a:lnTo>
                    <a:pt x="339531" y="5689"/>
                  </a:lnTo>
                  <a:close/>
                </a:path>
                <a:path w="528320" h="184150">
                  <a:moveTo>
                    <a:pt x="295030" y="11785"/>
                  </a:moveTo>
                  <a:lnTo>
                    <a:pt x="249310" y="11785"/>
                  </a:lnTo>
                  <a:lnTo>
                    <a:pt x="249310" y="19507"/>
                  </a:lnTo>
                  <a:lnTo>
                    <a:pt x="295030" y="19507"/>
                  </a:lnTo>
                  <a:lnTo>
                    <a:pt x="295030" y="11785"/>
                  </a:lnTo>
                  <a:close/>
                </a:path>
                <a:path w="528320" h="184150">
                  <a:moveTo>
                    <a:pt x="339531" y="11785"/>
                  </a:moveTo>
                  <a:lnTo>
                    <a:pt x="311692" y="11785"/>
                  </a:lnTo>
                  <a:lnTo>
                    <a:pt x="311692" y="19507"/>
                  </a:lnTo>
                  <a:lnTo>
                    <a:pt x="339531" y="19507"/>
                  </a:lnTo>
                  <a:lnTo>
                    <a:pt x="339531" y="11785"/>
                  </a:lnTo>
                  <a:close/>
                </a:path>
                <a:path w="528320" h="184150">
                  <a:moveTo>
                    <a:pt x="527272" y="0"/>
                  </a:moveTo>
                  <a:lnTo>
                    <a:pt x="510406" y="0"/>
                  </a:lnTo>
                  <a:lnTo>
                    <a:pt x="510406" y="108712"/>
                  </a:lnTo>
                  <a:lnTo>
                    <a:pt x="527272" y="108712"/>
                  </a:lnTo>
                  <a:lnTo>
                    <a:pt x="527272" y="79857"/>
                  </a:lnTo>
                  <a:lnTo>
                    <a:pt x="517315" y="79857"/>
                  </a:lnTo>
                  <a:lnTo>
                    <a:pt x="517315" y="66243"/>
                  </a:lnTo>
                  <a:lnTo>
                    <a:pt x="527272" y="66243"/>
                  </a:lnTo>
                  <a:lnTo>
                    <a:pt x="527272" y="43484"/>
                  </a:lnTo>
                  <a:lnTo>
                    <a:pt x="516909" y="43484"/>
                  </a:lnTo>
                  <a:lnTo>
                    <a:pt x="516909" y="29667"/>
                  </a:lnTo>
                  <a:lnTo>
                    <a:pt x="527272" y="29667"/>
                  </a:lnTo>
                  <a:lnTo>
                    <a:pt x="527272" y="0"/>
                  </a:lnTo>
                  <a:close/>
                </a:path>
                <a:path w="528320" h="184150">
                  <a:moveTo>
                    <a:pt x="468547" y="13817"/>
                  </a:moveTo>
                  <a:lnTo>
                    <a:pt x="384625" y="13817"/>
                  </a:lnTo>
                  <a:lnTo>
                    <a:pt x="384625" y="95504"/>
                  </a:lnTo>
                  <a:lnTo>
                    <a:pt x="468547" y="95504"/>
                  </a:lnTo>
                  <a:lnTo>
                    <a:pt x="468547" y="82092"/>
                  </a:lnTo>
                  <a:lnTo>
                    <a:pt x="401085" y="82092"/>
                  </a:lnTo>
                  <a:lnTo>
                    <a:pt x="401085" y="27432"/>
                  </a:lnTo>
                  <a:lnTo>
                    <a:pt x="468547" y="27432"/>
                  </a:lnTo>
                  <a:lnTo>
                    <a:pt x="468547" y="13817"/>
                  </a:lnTo>
                  <a:close/>
                </a:path>
                <a:path w="528320" h="184150">
                  <a:moveTo>
                    <a:pt x="468547" y="27432"/>
                  </a:moveTo>
                  <a:lnTo>
                    <a:pt x="451885" y="27432"/>
                  </a:lnTo>
                  <a:lnTo>
                    <a:pt x="451885" y="82092"/>
                  </a:lnTo>
                  <a:lnTo>
                    <a:pt x="468547" y="82092"/>
                  </a:lnTo>
                  <a:lnTo>
                    <a:pt x="468547" y="79857"/>
                  </a:lnTo>
                  <a:lnTo>
                    <a:pt x="463873" y="79857"/>
                  </a:lnTo>
                  <a:lnTo>
                    <a:pt x="463873" y="66243"/>
                  </a:lnTo>
                  <a:lnTo>
                    <a:pt x="468547" y="66243"/>
                  </a:lnTo>
                  <a:lnTo>
                    <a:pt x="468547" y="43484"/>
                  </a:lnTo>
                  <a:lnTo>
                    <a:pt x="463873" y="43484"/>
                  </a:lnTo>
                  <a:lnTo>
                    <a:pt x="463873" y="29667"/>
                  </a:lnTo>
                  <a:lnTo>
                    <a:pt x="468547" y="29667"/>
                  </a:lnTo>
                  <a:lnTo>
                    <a:pt x="468547" y="27432"/>
                  </a:lnTo>
                  <a:close/>
                </a:path>
                <a:path w="528320" h="184150">
                  <a:moveTo>
                    <a:pt x="468547" y="66243"/>
                  </a:moveTo>
                  <a:lnTo>
                    <a:pt x="463873" y="66243"/>
                  </a:lnTo>
                  <a:lnTo>
                    <a:pt x="463873" y="79857"/>
                  </a:lnTo>
                  <a:lnTo>
                    <a:pt x="468547" y="79857"/>
                  </a:lnTo>
                  <a:lnTo>
                    <a:pt x="468547" y="66243"/>
                  </a:lnTo>
                  <a:close/>
                </a:path>
                <a:path w="528320" h="184150">
                  <a:moveTo>
                    <a:pt x="510406" y="66243"/>
                  </a:moveTo>
                  <a:lnTo>
                    <a:pt x="468547" y="66243"/>
                  </a:lnTo>
                  <a:lnTo>
                    <a:pt x="468547" y="79857"/>
                  </a:lnTo>
                  <a:lnTo>
                    <a:pt x="510406" y="79857"/>
                  </a:lnTo>
                  <a:lnTo>
                    <a:pt x="510406" y="66243"/>
                  </a:lnTo>
                  <a:close/>
                </a:path>
                <a:path w="528320" h="184150">
                  <a:moveTo>
                    <a:pt x="527272" y="66243"/>
                  </a:moveTo>
                  <a:lnTo>
                    <a:pt x="517315" y="66243"/>
                  </a:lnTo>
                  <a:lnTo>
                    <a:pt x="517315" y="79857"/>
                  </a:lnTo>
                  <a:lnTo>
                    <a:pt x="527272" y="79857"/>
                  </a:lnTo>
                  <a:lnTo>
                    <a:pt x="527272" y="66243"/>
                  </a:lnTo>
                  <a:close/>
                </a:path>
                <a:path w="528320" h="184150">
                  <a:moveTo>
                    <a:pt x="468547" y="29667"/>
                  </a:moveTo>
                  <a:lnTo>
                    <a:pt x="463873" y="29667"/>
                  </a:lnTo>
                  <a:lnTo>
                    <a:pt x="463873" y="43484"/>
                  </a:lnTo>
                  <a:lnTo>
                    <a:pt x="468547" y="43484"/>
                  </a:lnTo>
                  <a:lnTo>
                    <a:pt x="468547" y="29667"/>
                  </a:lnTo>
                  <a:close/>
                </a:path>
                <a:path w="528320" h="184150">
                  <a:moveTo>
                    <a:pt x="510406" y="29667"/>
                  </a:moveTo>
                  <a:lnTo>
                    <a:pt x="468547" y="29667"/>
                  </a:lnTo>
                  <a:lnTo>
                    <a:pt x="468547" y="43484"/>
                  </a:lnTo>
                  <a:lnTo>
                    <a:pt x="510406" y="43484"/>
                  </a:lnTo>
                  <a:lnTo>
                    <a:pt x="510406" y="29667"/>
                  </a:lnTo>
                  <a:close/>
                </a:path>
                <a:path w="528320" h="184150">
                  <a:moveTo>
                    <a:pt x="527272" y="29667"/>
                  </a:moveTo>
                  <a:lnTo>
                    <a:pt x="516909" y="29667"/>
                  </a:lnTo>
                  <a:lnTo>
                    <a:pt x="516909" y="43484"/>
                  </a:lnTo>
                  <a:lnTo>
                    <a:pt x="527272" y="43484"/>
                  </a:lnTo>
                  <a:lnTo>
                    <a:pt x="527272" y="29667"/>
                  </a:lnTo>
                  <a:close/>
                </a:path>
                <a:path w="528320" h="184150">
                  <a:moveTo>
                    <a:pt x="466921" y="113995"/>
                  </a:moveTo>
                  <a:lnTo>
                    <a:pt x="441302" y="116338"/>
                  </a:lnTo>
                  <a:lnTo>
                    <a:pt x="421989" y="123139"/>
                  </a:lnTo>
                  <a:lnTo>
                    <a:pt x="409800" y="134054"/>
                  </a:lnTo>
                  <a:lnTo>
                    <a:pt x="405555" y="148742"/>
                  </a:lnTo>
                  <a:lnTo>
                    <a:pt x="409800" y="163398"/>
                  </a:lnTo>
                  <a:lnTo>
                    <a:pt x="421989" y="174244"/>
                  </a:lnTo>
                  <a:lnTo>
                    <a:pt x="441302" y="180975"/>
                  </a:lnTo>
                  <a:lnTo>
                    <a:pt x="466921" y="183286"/>
                  </a:lnTo>
                  <a:lnTo>
                    <a:pt x="492423" y="180975"/>
                  </a:lnTo>
                  <a:lnTo>
                    <a:pt x="511676" y="174244"/>
                  </a:lnTo>
                  <a:lnTo>
                    <a:pt x="516349" y="170078"/>
                  </a:lnTo>
                  <a:lnTo>
                    <a:pt x="466921" y="170078"/>
                  </a:lnTo>
                  <a:lnTo>
                    <a:pt x="448310" y="168630"/>
                  </a:lnTo>
                  <a:lnTo>
                    <a:pt x="434308" y="164439"/>
                  </a:lnTo>
                  <a:lnTo>
                    <a:pt x="425488" y="157734"/>
                  </a:lnTo>
                  <a:lnTo>
                    <a:pt x="422421" y="148742"/>
                  </a:lnTo>
                  <a:lnTo>
                    <a:pt x="425488" y="139750"/>
                  </a:lnTo>
                  <a:lnTo>
                    <a:pt x="434308" y="133045"/>
                  </a:lnTo>
                  <a:lnTo>
                    <a:pt x="448310" y="128854"/>
                  </a:lnTo>
                  <a:lnTo>
                    <a:pt x="466921" y="127406"/>
                  </a:lnTo>
                  <a:lnTo>
                    <a:pt x="516432" y="127406"/>
                  </a:lnTo>
                  <a:lnTo>
                    <a:pt x="511676" y="123139"/>
                  </a:lnTo>
                  <a:lnTo>
                    <a:pt x="492423" y="116338"/>
                  </a:lnTo>
                  <a:lnTo>
                    <a:pt x="466921" y="113995"/>
                  </a:lnTo>
                  <a:close/>
                </a:path>
                <a:path w="528320" h="184150">
                  <a:moveTo>
                    <a:pt x="516432" y="127406"/>
                  </a:moveTo>
                  <a:lnTo>
                    <a:pt x="466921" y="127406"/>
                  </a:lnTo>
                  <a:lnTo>
                    <a:pt x="485533" y="128854"/>
                  </a:lnTo>
                  <a:lnTo>
                    <a:pt x="499535" y="133045"/>
                  </a:lnTo>
                  <a:lnTo>
                    <a:pt x="508355" y="139750"/>
                  </a:lnTo>
                  <a:lnTo>
                    <a:pt x="511422" y="148742"/>
                  </a:lnTo>
                  <a:lnTo>
                    <a:pt x="508355" y="157734"/>
                  </a:lnTo>
                  <a:lnTo>
                    <a:pt x="499535" y="164439"/>
                  </a:lnTo>
                  <a:lnTo>
                    <a:pt x="485533" y="168630"/>
                  </a:lnTo>
                  <a:lnTo>
                    <a:pt x="466921" y="170078"/>
                  </a:lnTo>
                  <a:lnTo>
                    <a:pt x="516349" y="170078"/>
                  </a:lnTo>
                  <a:lnTo>
                    <a:pt x="523843" y="163398"/>
                  </a:lnTo>
                  <a:lnTo>
                    <a:pt x="528085" y="148742"/>
                  </a:lnTo>
                  <a:lnTo>
                    <a:pt x="523843" y="134054"/>
                  </a:lnTo>
                  <a:lnTo>
                    <a:pt x="516432" y="127406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2912567" y="7576755"/>
              <a:ext cx="725805" cy="189230"/>
            </a:xfrm>
            <a:custGeom>
              <a:avLst/>
              <a:gdLst/>
              <a:ahLst/>
              <a:cxnLst/>
              <a:rect l="l" t="t" r="r" b="b"/>
              <a:pathLst>
                <a:path w="725804" h="189229">
                  <a:moveTo>
                    <a:pt x="165404" y="203"/>
                  </a:moveTo>
                  <a:lnTo>
                    <a:pt x="139801" y="203"/>
                  </a:lnTo>
                  <a:lnTo>
                    <a:pt x="139801" y="188366"/>
                  </a:lnTo>
                  <a:lnTo>
                    <a:pt x="165404" y="188366"/>
                  </a:lnTo>
                  <a:lnTo>
                    <a:pt x="165404" y="203"/>
                  </a:lnTo>
                  <a:close/>
                </a:path>
                <a:path w="725804" h="189229">
                  <a:moveTo>
                    <a:pt x="126999" y="3251"/>
                  </a:moveTo>
                  <a:lnTo>
                    <a:pt x="101803" y="3251"/>
                  </a:lnTo>
                  <a:lnTo>
                    <a:pt x="101803" y="179832"/>
                  </a:lnTo>
                  <a:lnTo>
                    <a:pt x="126999" y="179832"/>
                  </a:lnTo>
                  <a:lnTo>
                    <a:pt x="126999" y="86360"/>
                  </a:lnTo>
                  <a:lnTo>
                    <a:pt x="108915" y="86360"/>
                  </a:lnTo>
                  <a:lnTo>
                    <a:pt x="108915" y="64414"/>
                  </a:lnTo>
                  <a:lnTo>
                    <a:pt x="126999" y="64414"/>
                  </a:lnTo>
                  <a:lnTo>
                    <a:pt x="126999" y="3251"/>
                  </a:lnTo>
                  <a:close/>
                </a:path>
                <a:path w="725804" h="189229">
                  <a:moveTo>
                    <a:pt x="43281" y="30886"/>
                  </a:moveTo>
                  <a:lnTo>
                    <a:pt x="37185" y="30886"/>
                  </a:lnTo>
                  <a:lnTo>
                    <a:pt x="37185" y="50190"/>
                  </a:lnTo>
                  <a:lnTo>
                    <a:pt x="35261" y="74291"/>
                  </a:lnTo>
                  <a:lnTo>
                    <a:pt x="28955" y="97307"/>
                  </a:lnTo>
                  <a:lnTo>
                    <a:pt x="17468" y="117541"/>
                  </a:lnTo>
                  <a:lnTo>
                    <a:pt x="0" y="133299"/>
                  </a:lnTo>
                  <a:lnTo>
                    <a:pt x="16052" y="153212"/>
                  </a:lnTo>
                  <a:lnTo>
                    <a:pt x="35131" y="135172"/>
                  </a:lnTo>
                  <a:lnTo>
                    <a:pt x="47980" y="110540"/>
                  </a:lnTo>
                  <a:lnTo>
                    <a:pt x="50495" y="100461"/>
                  </a:lnTo>
                  <a:lnTo>
                    <a:pt x="45462" y="80591"/>
                  </a:lnTo>
                  <a:lnTo>
                    <a:pt x="43281" y="50190"/>
                  </a:lnTo>
                  <a:lnTo>
                    <a:pt x="43281" y="30886"/>
                  </a:lnTo>
                  <a:close/>
                </a:path>
                <a:path w="725804" h="189229">
                  <a:moveTo>
                    <a:pt x="63398" y="30886"/>
                  </a:moveTo>
                  <a:lnTo>
                    <a:pt x="57505" y="30886"/>
                  </a:lnTo>
                  <a:lnTo>
                    <a:pt x="57505" y="50190"/>
                  </a:lnTo>
                  <a:lnTo>
                    <a:pt x="55229" y="81489"/>
                  </a:lnTo>
                  <a:lnTo>
                    <a:pt x="50495" y="100461"/>
                  </a:lnTo>
                  <a:lnTo>
                    <a:pt x="52501" y="108381"/>
                  </a:lnTo>
                  <a:lnTo>
                    <a:pt x="65141" y="131714"/>
                  </a:lnTo>
                  <a:lnTo>
                    <a:pt x="84124" y="148742"/>
                  </a:lnTo>
                  <a:lnTo>
                    <a:pt x="99974" y="129032"/>
                  </a:lnTo>
                  <a:lnTo>
                    <a:pt x="82772" y="114427"/>
                  </a:lnTo>
                  <a:lnTo>
                    <a:pt x="71475" y="95402"/>
                  </a:lnTo>
                  <a:lnTo>
                    <a:pt x="65284" y="73482"/>
                  </a:lnTo>
                  <a:lnTo>
                    <a:pt x="63398" y="50190"/>
                  </a:lnTo>
                  <a:lnTo>
                    <a:pt x="63398" y="30886"/>
                  </a:lnTo>
                  <a:close/>
                </a:path>
                <a:path w="725804" h="189229">
                  <a:moveTo>
                    <a:pt x="57505" y="30886"/>
                  </a:moveTo>
                  <a:lnTo>
                    <a:pt x="43281" y="30886"/>
                  </a:lnTo>
                  <a:lnTo>
                    <a:pt x="43281" y="50190"/>
                  </a:lnTo>
                  <a:lnTo>
                    <a:pt x="45462" y="80591"/>
                  </a:lnTo>
                  <a:lnTo>
                    <a:pt x="50495" y="100461"/>
                  </a:lnTo>
                  <a:lnTo>
                    <a:pt x="55229" y="81489"/>
                  </a:lnTo>
                  <a:lnTo>
                    <a:pt x="57505" y="50190"/>
                  </a:lnTo>
                  <a:lnTo>
                    <a:pt x="57505" y="30886"/>
                  </a:lnTo>
                  <a:close/>
                </a:path>
                <a:path w="725804" h="189229">
                  <a:moveTo>
                    <a:pt x="101803" y="64414"/>
                  </a:moveTo>
                  <a:lnTo>
                    <a:pt x="77825" y="64414"/>
                  </a:lnTo>
                  <a:lnTo>
                    <a:pt x="77825" y="86360"/>
                  </a:lnTo>
                  <a:lnTo>
                    <a:pt x="101803" y="86360"/>
                  </a:lnTo>
                  <a:lnTo>
                    <a:pt x="101803" y="64414"/>
                  </a:lnTo>
                  <a:close/>
                </a:path>
                <a:path w="725804" h="189229">
                  <a:moveTo>
                    <a:pt x="126999" y="64414"/>
                  </a:moveTo>
                  <a:lnTo>
                    <a:pt x="108915" y="64414"/>
                  </a:lnTo>
                  <a:lnTo>
                    <a:pt x="108915" y="86360"/>
                  </a:lnTo>
                  <a:lnTo>
                    <a:pt x="126999" y="86360"/>
                  </a:lnTo>
                  <a:lnTo>
                    <a:pt x="126999" y="64414"/>
                  </a:lnTo>
                  <a:close/>
                </a:path>
                <a:path w="725804" h="189229">
                  <a:moveTo>
                    <a:pt x="91033" y="19100"/>
                  </a:moveTo>
                  <a:lnTo>
                    <a:pt x="7111" y="19100"/>
                  </a:lnTo>
                  <a:lnTo>
                    <a:pt x="7111" y="40843"/>
                  </a:lnTo>
                  <a:lnTo>
                    <a:pt x="37185" y="40843"/>
                  </a:lnTo>
                  <a:lnTo>
                    <a:pt x="37185" y="30886"/>
                  </a:lnTo>
                  <a:lnTo>
                    <a:pt x="91033" y="30886"/>
                  </a:lnTo>
                  <a:lnTo>
                    <a:pt x="91033" y="19100"/>
                  </a:lnTo>
                  <a:close/>
                </a:path>
                <a:path w="725804" h="189229">
                  <a:moveTo>
                    <a:pt x="91033" y="30886"/>
                  </a:moveTo>
                  <a:lnTo>
                    <a:pt x="63398" y="30886"/>
                  </a:lnTo>
                  <a:lnTo>
                    <a:pt x="63398" y="40843"/>
                  </a:lnTo>
                  <a:lnTo>
                    <a:pt x="91033" y="40843"/>
                  </a:lnTo>
                  <a:lnTo>
                    <a:pt x="91033" y="30886"/>
                  </a:lnTo>
                  <a:close/>
                </a:path>
                <a:path w="725804" h="189229">
                  <a:moveTo>
                    <a:pt x="262518" y="144678"/>
                  </a:moveTo>
                  <a:lnTo>
                    <a:pt x="190992" y="144678"/>
                  </a:lnTo>
                  <a:lnTo>
                    <a:pt x="190992" y="166624"/>
                  </a:lnTo>
                  <a:lnTo>
                    <a:pt x="361273" y="166624"/>
                  </a:lnTo>
                  <a:lnTo>
                    <a:pt x="361273" y="150774"/>
                  </a:lnTo>
                  <a:lnTo>
                    <a:pt x="262518" y="150774"/>
                  </a:lnTo>
                  <a:lnTo>
                    <a:pt x="262518" y="144678"/>
                  </a:lnTo>
                  <a:close/>
                </a:path>
                <a:path w="725804" h="189229">
                  <a:moveTo>
                    <a:pt x="289544" y="103022"/>
                  </a:moveTo>
                  <a:lnTo>
                    <a:pt x="262518" y="103022"/>
                  </a:lnTo>
                  <a:lnTo>
                    <a:pt x="262518" y="150774"/>
                  </a:lnTo>
                  <a:lnTo>
                    <a:pt x="289544" y="150774"/>
                  </a:lnTo>
                  <a:lnTo>
                    <a:pt x="289544" y="103022"/>
                  </a:lnTo>
                  <a:close/>
                </a:path>
                <a:path w="725804" h="189229">
                  <a:moveTo>
                    <a:pt x="361273" y="144678"/>
                  </a:moveTo>
                  <a:lnTo>
                    <a:pt x="289544" y="144678"/>
                  </a:lnTo>
                  <a:lnTo>
                    <a:pt x="289544" y="150774"/>
                  </a:lnTo>
                  <a:lnTo>
                    <a:pt x="361273" y="150774"/>
                  </a:lnTo>
                  <a:lnTo>
                    <a:pt x="361273" y="144678"/>
                  </a:lnTo>
                  <a:close/>
                </a:path>
                <a:path w="725804" h="189229">
                  <a:moveTo>
                    <a:pt x="267192" y="24790"/>
                  </a:moveTo>
                  <a:lnTo>
                    <a:pt x="261705" y="24790"/>
                  </a:lnTo>
                  <a:lnTo>
                    <a:pt x="261705" y="31496"/>
                  </a:lnTo>
                  <a:lnTo>
                    <a:pt x="257559" y="50698"/>
                  </a:lnTo>
                  <a:lnTo>
                    <a:pt x="245297" y="68072"/>
                  </a:lnTo>
                  <a:lnTo>
                    <a:pt x="225186" y="81788"/>
                  </a:lnTo>
                  <a:lnTo>
                    <a:pt x="197494" y="90017"/>
                  </a:lnTo>
                  <a:lnTo>
                    <a:pt x="208060" y="111353"/>
                  </a:lnTo>
                  <a:lnTo>
                    <a:pt x="240230" y="100761"/>
                  </a:lnTo>
                  <a:lnTo>
                    <a:pt x="264245" y="83007"/>
                  </a:lnTo>
                  <a:lnTo>
                    <a:pt x="275955" y="64654"/>
                  </a:lnTo>
                  <a:lnTo>
                    <a:pt x="272462" y="59331"/>
                  </a:lnTo>
                  <a:lnTo>
                    <a:pt x="267192" y="31496"/>
                  </a:lnTo>
                  <a:lnTo>
                    <a:pt x="267192" y="24790"/>
                  </a:lnTo>
                  <a:close/>
                </a:path>
                <a:path w="725804" h="189229">
                  <a:moveTo>
                    <a:pt x="289950" y="24790"/>
                  </a:moveTo>
                  <a:lnTo>
                    <a:pt x="284464" y="24790"/>
                  </a:lnTo>
                  <a:lnTo>
                    <a:pt x="284464" y="31496"/>
                  </a:lnTo>
                  <a:lnTo>
                    <a:pt x="279269" y="59461"/>
                  </a:lnTo>
                  <a:lnTo>
                    <a:pt x="275955" y="64654"/>
                  </a:lnTo>
                  <a:lnTo>
                    <a:pt x="287715" y="82575"/>
                  </a:lnTo>
                  <a:lnTo>
                    <a:pt x="312112" y="99990"/>
                  </a:lnTo>
                  <a:lnTo>
                    <a:pt x="344814" y="110337"/>
                  </a:lnTo>
                  <a:lnTo>
                    <a:pt x="355177" y="89001"/>
                  </a:lnTo>
                  <a:lnTo>
                    <a:pt x="326897" y="81016"/>
                  </a:lnTo>
                  <a:lnTo>
                    <a:pt x="306485" y="67640"/>
                  </a:lnTo>
                  <a:lnTo>
                    <a:pt x="294112" y="50568"/>
                  </a:lnTo>
                  <a:lnTo>
                    <a:pt x="289950" y="31496"/>
                  </a:lnTo>
                  <a:lnTo>
                    <a:pt x="289950" y="24790"/>
                  </a:lnTo>
                  <a:close/>
                </a:path>
                <a:path w="725804" h="189229">
                  <a:moveTo>
                    <a:pt x="284464" y="24790"/>
                  </a:moveTo>
                  <a:lnTo>
                    <a:pt x="267192" y="24790"/>
                  </a:lnTo>
                  <a:lnTo>
                    <a:pt x="267192" y="31496"/>
                  </a:lnTo>
                  <a:lnTo>
                    <a:pt x="272462" y="59331"/>
                  </a:lnTo>
                  <a:lnTo>
                    <a:pt x="275955" y="64654"/>
                  </a:lnTo>
                  <a:lnTo>
                    <a:pt x="279269" y="59461"/>
                  </a:lnTo>
                  <a:lnTo>
                    <a:pt x="284464" y="31496"/>
                  </a:lnTo>
                  <a:lnTo>
                    <a:pt x="284464" y="24790"/>
                  </a:lnTo>
                  <a:close/>
                </a:path>
                <a:path w="725804" h="189229">
                  <a:moveTo>
                    <a:pt x="346643" y="14427"/>
                  </a:moveTo>
                  <a:lnTo>
                    <a:pt x="205012" y="14427"/>
                  </a:lnTo>
                  <a:lnTo>
                    <a:pt x="205012" y="35966"/>
                  </a:lnTo>
                  <a:lnTo>
                    <a:pt x="260740" y="35966"/>
                  </a:lnTo>
                  <a:lnTo>
                    <a:pt x="261705" y="31496"/>
                  </a:lnTo>
                  <a:lnTo>
                    <a:pt x="261705" y="24790"/>
                  </a:lnTo>
                  <a:lnTo>
                    <a:pt x="346643" y="24790"/>
                  </a:lnTo>
                  <a:lnTo>
                    <a:pt x="346643" y="14427"/>
                  </a:lnTo>
                  <a:close/>
                </a:path>
                <a:path w="725804" h="189229">
                  <a:moveTo>
                    <a:pt x="346643" y="24790"/>
                  </a:moveTo>
                  <a:lnTo>
                    <a:pt x="289950" y="24790"/>
                  </a:lnTo>
                  <a:lnTo>
                    <a:pt x="289950" y="31496"/>
                  </a:lnTo>
                  <a:lnTo>
                    <a:pt x="290926" y="35966"/>
                  </a:lnTo>
                  <a:lnTo>
                    <a:pt x="346643" y="35966"/>
                  </a:lnTo>
                  <a:lnTo>
                    <a:pt x="346643" y="24790"/>
                  </a:lnTo>
                  <a:close/>
                </a:path>
                <a:path w="725804" h="189229">
                  <a:moveTo>
                    <a:pt x="525240" y="0"/>
                  </a:moveTo>
                  <a:lnTo>
                    <a:pt x="498417" y="0"/>
                  </a:lnTo>
                  <a:lnTo>
                    <a:pt x="498417" y="188772"/>
                  </a:lnTo>
                  <a:lnTo>
                    <a:pt x="525240" y="188772"/>
                  </a:lnTo>
                  <a:lnTo>
                    <a:pt x="525240" y="93472"/>
                  </a:lnTo>
                  <a:lnTo>
                    <a:pt x="519144" y="93472"/>
                  </a:lnTo>
                  <a:lnTo>
                    <a:pt x="519144" y="71120"/>
                  </a:lnTo>
                  <a:lnTo>
                    <a:pt x="525240" y="71120"/>
                  </a:lnTo>
                  <a:lnTo>
                    <a:pt x="525240" y="0"/>
                  </a:lnTo>
                  <a:close/>
                </a:path>
                <a:path w="725804" h="189229">
                  <a:moveTo>
                    <a:pt x="525240" y="71120"/>
                  </a:moveTo>
                  <a:lnTo>
                    <a:pt x="519144" y="71120"/>
                  </a:lnTo>
                  <a:lnTo>
                    <a:pt x="519144" y="93472"/>
                  </a:lnTo>
                  <a:lnTo>
                    <a:pt x="525240" y="93472"/>
                  </a:lnTo>
                  <a:lnTo>
                    <a:pt x="525240" y="71120"/>
                  </a:lnTo>
                  <a:close/>
                </a:path>
                <a:path w="725804" h="189229">
                  <a:moveTo>
                    <a:pt x="552469" y="71120"/>
                  </a:moveTo>
                  <a:lnTo>
                    <a:pt x="525240" y="71120"/>
                  </a:lnTo>
                  <a:lnTo>
                    <a:pt x="525240" y="93472"/>
                  </a:lnTo>
                  <a:lnTo>
                    <a:pt x="552469" y="93472"/>
                  </a:lnTo>
                  <a:lnTo>
                    <a:pt x="552469" y="71120"/>
                  </a:lnTo>
                  <a:close/>
                </a:path>
                <a:path w="725804" h="189229">
                  <a:moveTo>
                    <a:pt x="471798" y="16052"/>
                  </a:moveTo>
                  <a:lnTo>
                    <a:pt x="385235" y="16052"/>
                  </a:lnTo>
                  <a:lnTo>
                    <a:pt x="385235" y="37592"/>
                  </a:lnTo>
                  <a:lnTo>
                    <a:pt x="444976" y="37592"/>
                  </a:lnTo>
                  <a:lnTo>
                    <a:pt x="444976" y="67462"/>
                  </a:lnTo>
                  <a:lnTo>
                    <a:pt x="385438" y="67462"/>
                  </a:lnTo>
                  <a:lnTo>
                    <a:pt x="385438" y="145084"/>
                  </a:lnTo>
                  <a:lnTo>
                    <a:pt x="401288" y="145084"/>
                  </a:lnTo>
                  <a:lnTo>
                    <a:pt x="424678" y="144814"/>
                  </a:lnTo>
                  <a:lnTo>
                    <a:pt x="446373" y="143840"/>
                  </a:lnTo>
                  <a:lnTo>
                    <a:pt x="467267" y="141912"/>
                  </a:lnTo>
                  <a:lnTo>
                    <a:pt x="488257" y="138785"/>
                  </a:lnTo>
                  <a:lnTo>
                    <a:pt x="487344" y="131267"/>
                  </a:lnTo>
                  <a:lnTo>
                    <a:pt x="412261" y="131267"/>
                  </a:lnTo>
                  <a:lnTo>
                    <a:pt x="412261" y="122936"/>
                  </a:lnTo>
                  <a:lnTo>
                    <a:pt x="401288" y="122936"/>
                  </a:lnTo>
                  <a:lnTo>
                    <a:pt x="412261" y="122822"/>
                  </a:lnTo>
                  <a:lnTo>
                    <a:pt x="412261" y="89001"/>
                  </a:lnTo>
                  <a:lnTo>
                    <a:pt x="471798" y="89001"/>
                  </a:lnTo>
                  <a:lnTo>
                    <a:pt x="471798" y="16052"/>
                  </a:lnTo>
                  <a:close/>
                </a:path>
                <a:path w="725804" h="189229">
                  <a:moveTo>
                    <a:pt x="485616" y="117043"/>
                  </a:moveTo>
                  <a:lnTo>
                    <a:pt x="465267" y="120021"/>
                  </a:lnTo>
                  <a:lnTo>
                    <a:pt x="445052" y="121818"/>
                  </a:lnTo>
                  <a:lnTo>
                    <a:pt x="424037" y="122701"/>
                  </a:lnTo>
                  <a:lnTo>
                    <a:pt x="412261" y="122822"/>
                  </a:lnTo>
                  <a:lnTo>
                    <a:pt x="412261" y="131267"/>
                  </a:lnTo>
                  <a:lnTo>
                    <a:pt x="487344" y="131267"/>
                  </a:lnTo>
                  <a:lnTo>
                    <a:pt x="485616" y="117043"/>
                  </a:lnTo>
                  <a:close/>
                </a:path>
                <a:path w="725804" h="189229">
                  <a:moveTo>
                    <a:pt x="412261" y="122822"/>
                  </a:moveTo>
                  <a:lnTo>
                    <a:pt x="401288" y="122936"/>
                  </a:lnTo>
                  <a:lnTo>
                    <a:pt x="412261" y="122936"/>
                  </a:lnTo>
                  <a:close/>
                </a:path>
                <a:path w="725804" h="189229">
                  <a:moveTo>
                    <a:pt x="721109" y="406"/>
                  </a:moveTo>
                  <a:lnTo>
                    <a:pt x="693880" y="406"/>
                  </a:lnTo>
                  <a:lnTo>
                    <a:pt x="693880" y="135534"/>
                  </a:lnTo>
                  <a:lnTo>
                    <a:pt x="721109" y="135534"/>
                  </a:lnTo>
                  <a:lnTo>
                    <a:pt x="721109" y="406"/>
                  </a:lnTo>
                  <a:close/>
                </a:path>
                <a:path w="725804" h="189229">
                  <a:moveTo>
                    <a:pt x="622760" y="121920"/>
                  </a:moveTo>
                  <a:lnTo>
                    <a:pt x="595734" y="121920"/>
                  </a:lnTo>
                  <a:lnTo>
                    <a:pt x="595734" y="185115"/>
                  </a:lnTo>
                  <a:lnTo>
                    <a:pt x="725782" y="185115"/>
                  </a:lnTo>
                  <a:lnTo>
                    <a:pt x="725782" y="172313"/>
                  </a:lnTo>
                  <a:lnTo>
                    <a:pt x="622760" y="172313"/>
                  </a:lnTo>
                  <a:lnTo>
                    <a:pt x="622760" y="121920"/>
                  </a:lnTo>
                  <a:close/>
                </a:path>
                <a:path w="725804" h="189229">
                  <a:moveTo>
                    <a:pt x="725782" y="163576"/>
                  </a:moveTo>
                  <a:lnTo>
                    <a:pt x="622760" y="163576"/>
                  </a:lnTo>
                  <a:lnTo>
                    <a:pt x="622760" y="172313"/>
                  </a:lnTo>
                  <a:lnTo>
                    <a:pt x="725782" y="172313"/>
                  </a:lnTo>
                  <a:lnTo>
                    <a:pt x="725782" y="163576"/>
                  </a:lnTo>
                  <a:close/>
                </a:path>
                <a:path w="725804" h="189229">
                  <a:moveTo>
                    <a:pt x="618696" y="12192"/>
                  </a:moveTo>
                  <a:lnTo>
                    <a:pt x="598522" y="15738"/>
                  </a:lnTo>
                  <a:lnTo>
                    <a:pt x="582272" y="25628"/>
                  </a:lnTo>
                  <a:lnTo>
                    <a:pt x="571433" y="40738"/>
                  </a:lnTo>
                  <a:lnTo>
                    <a:pt x="567489" y="59944"/>
                  </a:lnTo>
                  <a:lnTo>
                    <a:pt x="571433" y="79063"/>
                  </a:lnTo>
                  <a:lnTo>
                    <a:pt x="582272" y="94183"/>
                  </a:lnTo>
                  <a:lnTo>
                    <a:pt x="598522" y="104120"/>
                  </a:lnTo>
                  <a:lnTo>
                    <a:pt x="618696" y="107696"/>
                  </a:lnTo>
                  <a:lnTo>
                    <a:pt x="638838" y="104120"/>
                  </a:lnTo>
                  <a:lnTo>
                    <a:pt x="655018" y="94183"/>
                  </a:lnTo>
                  <a:lnTo>
                    <a:pt x="662183" y="84124"/>
                  </a:lnTo>
                  <a:lnTo>
                    <a:pt x="618696" y="84124"/>
                  </a:lnTo>
                  <a:lnTo>
                    <a:pt x="608907" y="82489"/>
                  </a:lnTo>
                  <a:lnTo>
                    <a:pt x="601043" y="77749"/>
                  </a:lnTo>
                  <a:lnTo>
                    <a:pt x="595807" y="70151"/>
                  </a:lnTo>
                  <a:lnTo>
                    <a:pt x="593905" y="59944"/>
                  </a:lnTo>
                  <a:lnTo>
                    <a:pt x="595807" y="49618"/>
                  </a:lnTo>
                  <a:lnTo>
                    <a:pt x="601043" y="41960"/>
                  </a:lnTo>
                  <a:lnTo>
                    <a:pt x="608907" y="37198"/>
                  </a:lnTo>
                  <a:lnTo>
                    <a:pt x="618696" y="35560"/>
                  </a:lnTo>
                  <a:lnTo>
                    <a:pt x="662097" y="35560"/>
                  </a:lnTo>
                  <a:lnTo>
                    <a:pt x="655018" y="25628"/>
                  </a:lnTo>
                  <a:lnTo>
                    <a:pt x="638838" y="15738"/>
                  </a:lnTo>
                  <a:lnTo>
                    <a:pt x="618696" y="12192"/>
                  </a:lnTo>
                  <a:close/>
                </a:path>
                <a:path w="725804" h="189229">
                  <a:moveTo>
                    <a:pt x="662097" y="35560"/>
                  </a:moveTo>
                  <a:lnTo>
                    <a:pt x="618696" y="35560"/>
                  </a:lnTo>
                  <a:lnTo>
                    <a:pt x="628367" y="37198"/>
                  </a:lnTo>
                  <a:lnTo>
                    <a:pt x="636171" y="41960"/>
                  </a:lnTo>
                  <a:lnTo>
                    <a:pt x="641384" y="49618"/>
                  </a:lnTo>
                  <a:lnTo>
                    <a:pt x="643283" y="59944"/>
                  </a:lnTo>
                  <a:lnTo>
                    <a:pt x="641384" y="70151"/>
                  </a:lnTo>
                  <a:lnTo>
                    <a:pt x="636171" y="77749"/>
                  </a:lnTo>
                  <a:lnTo>
                    <a:pt x="628367" y="82489"/>
                  </a:lnTo>
                  <a:lnTo>
                    <a:pt x="618696" y="84124"/>
                  </a:lnTo>
                  <a:lnTo>
                    <a:pt x="662183" y="84124"/>
                  </a:lnTo>
                  <a:lnTo>
                    <a:pt x="665788" y="79063"/>
                  </a:lnTo>
                  <a:lnTo>
                    <a:pt x="669699" y="59944"/>
                  </a:lnTo>
                  <a:lnTo>
                    <a:pt x="665788" y="40738"/>
                  </a:lnTo>
                  <a:lnTo>
                    <a:pt x="662097" y="355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2895600" y="79248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3043021" y="8036190"/>
              <a:ext cx="719455" cy="184150"/>
            </a:xfrm>
            <a:custGeom>
              <a:avLst/>
              <a:gdLst/>
              <a:ahLst/>
              <a:cxnLst/>
              <a:rect l="l" t="t" r="r" b="b"/>
              <a:pathLst>
                <a:path w="719454" h="184150">
                  <a:moveTo>
                    <a:pt x="158292" y="203"/>
                  </a:moveTo>
                  <a:lnTo>
                    <a:pt x="142036" y="203"/>
                  </a:lnTo>
                  <a:lnTo>
                    <a:pt x="142036" y="183896"/>
                  </a:lnTo>
                  <a:lnTo>
                    <a:pt x="158292" y="183896"/>
                  </a:lnTo>
                  <a:lnTo>
                    <a:pt x="158292" y="203"/>
                  </a:lnTo>
                  <a:close/>
                </a:path>
                <a:path w="719454" h="184150">
                  <a:moveTo>
                    <a:pt x="121107" y="4470"/>
                  </a:moveTo>
                  <a:lnTo>
                    <a:pt x="105257" y="4470"/>
                  </a:lnTo>
                  <a:lnTo>
                    <a:pt x="105257" y="174548"/>
                  </a:lnTo>
                  <a:lnTo>
                    <a:pt x="121107" y="174548"/>
                  </a:lnTo>
                  <a:lnTo>
                    <a:pt x="121107" y="80060"/>
                  </a:lnTo>
                  <a:lnTo>
                    <a:pt x="110337" y="80060"/>
                  </a:lnTo>
                  <a:lnTo>
                    <a:pt x="110337" y="66040"/>
                  </a:lnTo>
                  <a:lnTo>
                    <a:pt x="121107" y="66040"/>
                  </a:lnTo>
                  <a:lnTo>
                    <a:pt x="121107" y="4470"/>
                  </a:lnTo>
                  <a:close/>
                </a:path>
                <a:path w="719454" h="184150">
                  <a:moveTo>
                    <a:pt x="43281" y="28651"/>
                  </a:moveTo>
                  <a:lnTo>
                    <a:pt x="39827" y="28651"/>
                  </a:lnTo>
                  <a:lnTo>
                    <a:pt x="39827" y="52019"/>
                  </a:lnTo>
                  <a:lnTo>
                    <a:pt x="37204" y="77000"/>
                  </a:lnTo>
                  <a:lnTo>
                    <a:pt x="29514" y="100228"/>
                  </a:lnTo>
                  <a:lnTo>
                    <a:pt x="17024" y="120027"/>
                  </a:lnTo>
                  <a:lnTo>
                    <a:pt x="0" y="134721"/>
                  </a:lnTo>
                  <a:lnTo>
                    <a:pt x="10363" y="147320"/>
                  </a:lnTo>
                  <a:lnTo>
                    <a:pt x="28400" y="130886"/>
                  </a:lnTo>
                  <a:lnTo>
                    <a:pt x="41732" y="108356"/>
                  </a:lnTo>
                  <a:lnTo>
                    <a:pt x="48237" y="87203"/>
                  </a:lnTo>
                  <a:lnTo>
                    <a:pt x="46018" y="80127"/>
                  </a:lnTo>
                  <a:lnTo>
                    <a:pt x="43281" y="52019"/>
                  </a:lnTo>
                  <a:lnTo>
                    <a:pt x="43281" y="28651"/>
                  </a:lnTo>
                  <a:close/>
                </a:path>
                <a:path w="719454" h="184150">
                  <a:moveTo>
                    <a:pt x="56286" y="28651"/>
                  </a:moveTo>
                  <a:lnTo>
                    <a:pt x="52831" y="28651"/>
                  </a:lnTo>
                  <a:lnTo>
                    <a:pt x="52831" y="52019"/>
                  </a:lnTo>
                  <a:lnTo>
                    <a:pt x="49996" y="81483"/>
                  </a:lnTo>
                  <a:lnTo>
                    <a:pt x="48237" y="87203"/>
                  </a:lnTo>
                  <a:lnTo>
                    <a:pt x="54051" y="105740"/>
                  </a:lnTo>
                  <a:lnTo>
                    <a:pt x="67113" y="127200"/>
                  </a:lnTo>
                  <a:lnTo>
                    <a:pt x="84937" y="142849"/>
                  </a:lnTo>
                  <a:lnTo>
                    <a:pt x="95300" y="130454"/>
                  </a:lnTo>
                  <a:lnTo>
                    <a:pt x="78574" y="116512"/>
                  </a:lnTo>
                  <a:lnTo>
                    <a:pt x="66344" y="97713"/>
                  </a:lnTo>
                  <a:lnTo>
                    <a:pt x="58839" y="75676"/>
                  </a:lnTo>
                  <a:lnTo>
                    <a:pt x="56286" y="52019"/>
                  </a:lnTo>
                  <a:lnTo>
                    <a:pt x="56286" y="28651"/>
                  </a:lnTo>
                  <a:close/>
                </a:path>
                <a:path w="719454" h="184150">
                  <a:moveTo>
                    <a:pt x="52831" y="28651"/>
                  </a:moveTo>
                  <a:lnTo>
                    <a:pt x="43281" y="28651"/>
                  </a:lnTo>
                  <a:lnTo>
                    <a:pt x="43281" y="52019"/>
                  </a:lnTo>
                  <a:lnTo>
                    <a:pt x="46018" y="80127"/>
                  </a:lnTo>
                  <a:lnTo>
                    <a:pt x="48237" y="87203"/>
                  </a:lnTo>
                  <a:lnTo>
                    <a:pt x="49996" y="81483"/>
                  </a:lnTo>
                  <a:lnTo>
                    <a:pt x="52831" y="52019"/>
                  </a:lnTo>
                  <a:lnTo>
                    <a:pt x="52831" y="28651"/>
                  </a:lnTo>
                  <a:close/>
                </a:path>
                <a:path w="719454" h="184150">
                  <a:moveTo>
                    <a:pt x="105257" y="66040"/>
                  </a:moveTo>
                  <a:lnTo>
                    <a:pt x="75183" y="66040"/>
                  </a:lnTo>
                  <a:lnTo>
                    <a:pt x="75183" y="80060"/>
                  </a:lnTo>
                  <a:lnTo>
                    <a:pt x="105257" y="80060"/>
                  </a:lnTo>
                  <a:lnTo>
                    <a:pt x="105257" y="66040"/>
                  </a:lnTo>
                  <a:close/>
                </a:path>
                <a:path w="719454" h="184150">
                  <a:moveTo>
                    <a:pt x="121107" y="66040"/>
                  </a:moveTo>
                  <a:lnTo>
                    <a:pt x="110337" y="66040"/>
                  </a:lnTo>
                  <a:lnTo>
                    <a:pt x="110337" y="80060"/>
                  </a:lnTo>
                  <a:lnTo>
                    <a:pt x="121107" y="80060"/>
                  </a:lnTo>
                  <a:lnTo>
                    <a:pt x="121107" y="66040"/>
                  </a:lnTo>
                  <a:close/>
                </a:path>
                <a:path w="719454" h="184150">
                  <a:moveTo>
                    <a:pt x="89001" y="21539"/>
                  </a:moveTo>
                  <a:lnTo>
                    <a:pt x="5079" y="21539"/>
                  </a:lnTo>
                  <a:lnTo>
                    <a:pt x="5079" y="35560"/>
                  </a:lnTo>
                  <a:lnTo>
                    <a:pt x="39827" y="35560"/>
                  </a:lnTo>
                  <a:lnTo>
                    <a:pt x="39827" y="28651"/>
                  </a:lnTo>
                  <a:lnTo>
                    <a:pt x="89001" y="28651"/>
                  </a:lnTo>
                  <a:lnTo>
                    <a:pt x="89001" y="21539"/>
                  </a:lnTo>
                  <a:close/>
                </a:path>
                <a:path w="719454" h="184150">
                  <a:moveTo>
                    <a:pt x="89001" y="28651"/>
                  </a:moveTo>
                  <a:lnTo>
                    <a:pt x="56286" y="28651"/>
                  </a:lnTo>
                  <a:lnTo>
                    <a:pt x="56286" y="35560"/>
                  </a:lnTo>
                  <a:lnTo>
                    <a:pt x="89001" y="35560"/>
                  </a:lnTo>
                  <a:lnTo>
                    <a:pt x="89001" y="28651"/>
                  </a:lnTo>
                  <a:close/>
                </a:path>
                <a:path w="719454" h="184150">
                  <a:moveTo>
                    <a:pt x="264144" y="146304"/>
                  </a:moveTo>
                  <a:lnTo>
                    <a:pt x="189366" y="146304"/>
                  </a:lnTo>
                  <a:lnTo>
                    <a:pt x="189366" y="160324"/>
                  </a:lnTo>
                  <a:lnTo>
                    <a:pt x="355787" y="160324"/>
                  </a:lnTo>
                  <a:lnTo>
                    <a:pt x="355787" y="150977"/>
                  </a:lnTo>
                  <a:lnTo>
                    <a:pt x="264144" y="150977"/>
                  </a:lnTo>
                  <a:lnTo>
                    <a:pt x="264144" y="146304"/>
                  </a:lnTo>
                  <a:close/>
                </a:path>
                <a:path w="719454" h="184150">
                  <a:moveTo>
                    <a:pt x="280806" y="101803"/>
                  </a:moveTo>
                  <a:lnTo>
                    <a:pt x="264144" y="101803"/>
                  </a:lnTo>
                  <a:lnTo>
                    <a:pt x="264144" y="150977"/>
                  </a:lnTo>
                  <a:lnTo>
                    <a:pt x="280806" y="150977"/>
                  </a:lnTo>
                  <a:lnTo>
                    <a:pt x="280806" y="101803"/>
                  </a:lnTo>
                  <a:close/>
                </a:path>
                <a:path w="719454" h="184150">
                  <a:moveTo>
                    <a:pt x="355787" y="146304"/>
                  </a:moveTo>
                  <a:lnTo>
                    <a:pt x="280806" y="146304"/>
                  </a:lnTo>
                  <a:lnTo>
                    <a:pt x="280806" y="150977"/>
                  </a:lnTo>
                  <a:lnTo>
                    <a:pt x="355787" y="150977"/>
                  </a:lnTo>
                  <a:lnTo>
                    <a:pt x="355787" y="146304"/>
                  </a:lnTo>
                  <a:close/>
                </a:path>
                <a:path w="719454" h="184150">
                  <a:moveTo>
                    <a:pt x="266785" y="23368"/>
                  </a:moveTo>
                  <a:lnTo>
                    <a:pt x="263737" y="23368"/>
                  </a:lnTo>
                  <a:lnTo>
                    <a:pt x="263737" y="34747"/>
                  </a:lnTo>
                  <a:lnTo>
                    <a:pt x="257813" y="55660"/>
                  </a:lnTo>
                  <a:lnTo>
                    <a:pt x="242401" y="73736"/>
                  </a:lnTo>
                  <a:lnTo>
                    <a:pt x="221046" y="87353"/>
                  </a:lnTo>
                  <a:lnTo>
                    <a:pt x="197291" y="94894"/>
                  </a:lnTo>
                  <a:lnTo>
                    <a:pt x="204200" y="108305"/>
                  </a:lnTo>
                  <a:lnTo>
                    <a:pt x="230984" y="98926"/>
                  </a:lnTo>
                  <a:lnTo>
                    <a:pt x="254644" y="82804"/>
                  </a:lnTo>
                  <a:lnTo>
                    <a:pt x="271522" y="61042"/>
                  </a:lnTo>
                  <a:lnTo>
                    <a:pt x="272398" y="57465"/>
                  </a:lnTo>
                  <a:lnTo>
                    <a:pt x="266785" y="34747"/>
                  </a:lnTo>
                  <a:lnTo>
                    <a:pt x="266785" y="23368"/>
                  </a:lnTo>
                  <a:close/>
                </a:path>
                <a:path w="719454" h="184150">
                  <a:moveTo>
                    <a:pt x="281009" y="23368"/>
                  </a:moveTo>
                  <a:lnTo>
                    <a:pt x="277961" y="23368"/>
                  </a:lnTo>
                  <a:lnTo>
                    <a:pt x="277961" y="34747"/>
                  </a:lnTo>
                  <a:lnTo>
                    <a:pt x="272398" y="57465"/>
                  </a:lnTo>
                  <a:lnTo>
                    <a:pt x="273265" y="60975"/>
                  </a:lnTo>
                  <a:lnTo>
                    <a:pt x="290280" y="82575"/>
                  </a:lnTo>
                  <a:lnTo>
                    <a:pt x="314191" y="98498"/>
                  </a:lnTo>
                  <a:lnTo>
                    <a:pt x="341360" y="107696"/>
                  </a:lnTo>
                  <a:lnTo>
                    <a:pt x="348065" y="94284"/>
                  </a:lnTo>
                  <a:lnTo>
                    <a:pt x="324043" y="86839"/>
                  </a:lnTo>
                  <a:lnTo>
                    <a:pt x="302498" y="73431"/>
                  </a:lnTo>
                  <a:lnTo>
                    <a:pt x="286972" y="55565"/>
                  </a:lnTo>
                  <a:lnTo>
                    <a:pt x="281009" y="34747"/>
                  </a:lnTo>
                  <a:lnTo>
                    <a:pt x="281009" y="23368"/>
                  </a:lnTo>
                  <a:close/>
                </a:path>
                <a:path w="719454" h="184150">
                  <a:moveTo>
                    <a:pt x="277961" y="23368"/>
                  </a:moveTo>
                  <a:lnTo>
                    <a:pt x="266785" y="23368"/>
                  </a:lnTo>
                  <a:lnTo>
                    <a:pt x="266785" y="34747"/>
                  </a:lnTo>
                  <a:lnTo>
                    <a:pt x="272398" y="57465"/>
                  </a:lnTo>
                  <a:lnTo>
                    <a:pt x="277961" y="34747"/>
                  </a:lnTo>
                  <a:lnTo>
                    <a:pt x="277961" y="23368"/>
                  </a:lnTo>
                  <a:close/>
                </a:path>
                <a:path w="719454" h="184150">
                  <a:moveTo>
                    <a:pt x="341766" y="16865"/>
                  </a:moveTo>
                  <a:lnTo>
                    <a:pt x="202980" y="16865"/>
                  </a:lnTo>
                  <a:lnTo>
                    <a:pt x="202980" y="30683"/>
                  </a:lnTo>
                  <a:lnTo>
                    <a:pt x="263737" y="30683"/>
                  </a:lnTo>
                  <a:lnTo>
                    <a:pt x="263737" y="23368"/>
                  </a:lnTo>
                  <a:lnTo>
                    <a:pt x="341766" y="23368"/>
                  </a:lnTo>
                  <a:lnTo>
                    <a:pt x="341766" y="16865"/>
                  </a:lnTo>
                  <a:close/>
                </a:path>
                <a:path w="719454" h="184150">
                  <a:moveTo>
                    <a:pt x="341766" y="23368"/>
                  </a:moveTo>
                  <a:lnTo>
                    <a:pt x="281009" y="23368"/>
                  </a:lnTo>
                  <a:lnTo>
                    <a:pt x="281009" y="30683"/>
                  </a:lnTo>
                  <a:lnTo>
                    <a:pt x="341766" y="30683"/>
                  </a:lnTo>
                  <a:lnTo>
                    <a:pt x="341766" y="23368"/>
                  </a:lnTo>
                  <a:close/>
                </a:path>
                <a:path w="719454" h="184150">
                  <a:moveTo>
                    <a:pt x="517518" y="0"/>
                  </a:moveTo>
                  <a:lnTo>
                    <a:pt x="500653" y="0"/>
                  </a:lnTo>
                  <a:lnTo>
                    <a:pt x="500653" y="184099"/>
                  </a:lnTo>
                  <a:lnTo>
                    <a:pt x="517518" y="184099"/>
                  </a:lnTo>
                  <a:lnTo>
                    <a:pt x="517518" y="87376"/>
                  </a:lnTo>
                  <a:lnTo>
                    <a:pt x="513454" y="87376"/>
                  </a:lnTo>
                  <a:lnTo>
                    <a:pt x="513454" y="73152"/>
                  </a:lnTo>
                  <a:lnTo>
                    <a:pt x="517518" y="73152"/>
                  </a:lnTo>
                  <a:lnTo>
                    <a:pt x="517518" y="0"/>
                  </a:lnTo>
                  <a:close/>
                </a:path>
                <a:path w="719454" h="184150">
                  <a:moveTo>
                    <a:pt x="517518" y="73152"/>
                  </a:moveTo>
                  <a:lnTo>
                    <a:pt x="513454" y="73152"/>
                  </a:lnTo>
                  <a:lnTo>
                    <a:pt x="513454" y="87376"/>
                  </a:lnTo>
                  <a:lnTo>
                    <a:pt x="517518" y="87376"/>
                  </a:lnTo>
                  <a:lnTo>
                    <a:pt x="517518" y="73152"/>
                  </a:lnTo>
                  <a:close/>
                </a:path>
                <a:path w="719454" h="184150">
                  <a:moveTo>
                    <a:pt x="547592" y="73152"/>
                  </a:moveTo>
                  <a:lnTo>
                    <a:pt x="517518" y="73152"/>
                  </a:lnTo>
                  <a:lnTo>
                    <a:pt x="517518" y="87376"/>
                  </a:lnTo>
                  <a:lnTo>
                    <a:pt x="547592" y="87376"/>
                  </a:lnTo>
                  <a:lnTo>
                    <a:pt x="547592" y="73152"/>
                  </a:lnTo>
                  <a:close/>
                </a:path>
                <a:path w="719454" h="184150">
                  <a:moveTo>
                    <a:pt x="466312" y="17272"/>
                  </a:moveTo>
                  <a:lnTo>
                    <a:pt x="383203" y="17272"/>
                  </a:lnTo>
                  <a:lnTo>
                    <a:pt x="383203" y="31089"/>
                  </a:lnTo>
                  <a:lnTo>
                    <a:pt x="449649" y="31089"/>
                  </a:lnTo>
                  <a:lnTo>
                    <a:pt x="449649" y="69291"/>
                  </a:lnTo>
                  <a:lnTo>
                    <a:pt x="383609" y="69291"/>
                  </a:lnTo>
                  <a:lnTo>
                    <a:pt x="383609" y="139801"/>
                  </a:lnTo>
                  <a:lnTo>
                    <a:pt x="398240" y="139801"/>
                  </a:lnTo>
                  <a:lnTo>
                    <a:pt x="422821" y="139499"/>
                  </a:lnTo>
                  <a:lnTo>
                    <a:pt x="444773" y="138455"/>
                  </a:lnTo>
                  <a:lnTo>
                    <a:pt x="465505" y="136458"/>
                  </a:lnTo>
                  <a:lnTo>
                    <a:pt x="486429" y="133299"/>
                  </a:lnTo>
                  <a:lnTo>
                    <a:pt x="486190" y="131470"/>
                  </a:lnTo>
                  <a:lnTo>
                    <a:pt x="400272" y="131470"/>
                  </a:lnTo>
                  <a:lnTo>
                    <a:pt x="400272" y="125780"/>
                  </a:lnTo>
                  <a:lnTo>
                    <a:pt x="398240" y="125780"/>
                  </a:lnTo>
                  <a:lnTo>
                    <a:pt x="400272" y="125757"/>
                  </a:lnTo>
                  <a:lnTo>
                    <a:pt x="400272" y="83108"/>
                  </a:lnTo>
                  <a:lnTo>
                    <a:pt x="466312" y="83108"/>
                  </a:lnTo>
                  <a:lnTo>
                    <a:pt x="466312" y="17272"/>
                  </a:lnTo>
                  <a:close/>
                </a:path>
                <a:path w="719454" h="184150">
                  <a:moveTo>
                    <a:pt x="484600" y="119278"/>
                  </a:moveTo>
                  <a:lnTo>
                    <a:pt x="464219" y="122523"/>
                  </a:lnTo>
                  <a:lnTo>
                    <a:pt x="443934" y="124510"/>
                  </a:lnTo>
                  <a:lnTo>
                    <a:pt x="422392" y="125507"/>
                  </a:lnTo>
                  <a:lnTo>
                    <a:pt x="400272" y="125757"/>
                  </a:lnTo>
                  <a:lnTo>
                    <a:pt x="400272" y="131470"/>
                  </a:lnTo>
                  <a:lnTo>
                    <a:pt x="486190" y="131470"/>
                  </a:lnTo>
                  <a:lnTo>
                    <a:pt x="484600" y="119278"/>
                  </a:lnTo>
                  <a:close/>
                </a:path>
                <a:path w="719454" h="184150">
                  <a:moveTo>
                    <a:pt x="400272" y="125757"/>
                  </a:moveTo>
                  <a:lnTo>
                    <a:pt x="398240" y="125780"/>
                  </a:lnTo>
                  <a:lnTo>
                    <a:pt x="400272" y="125780"/>
                  </a:lnTo>
                  <a:close/>
                </a:path>
                <a:path w="719454" h="184150">
                  <a:moveTo>
                    <a:pt x="713793" y="406"/>
                  </a:moveTo>
                  <a:lnTo>
                    <a:pt x="696725" y="406"/>
                  </a:lnTo>
                  <a:lnTo>
                    <a:pt x="696725" y="134518"/>
                  </a:lnTo>
                  <a:lnTo>
                    <a:pt x="713793" y="134518"/>
                  </a:lnTo>
                  <a:lnTo>
                    <a:pt x="713793" y="406"/>
                  </a:lnTo>
                  <a:close/>
                </a:path>
                <a:path w="719454" h="184150">
                  <a:moveTo>
                    <a:pt x="612397" y="120700"/>
                  </a:moveTo>
                  <a:lnTo>
                    <a:pt x="595734" y="120700"/>
                  </a:lnTo>
                  <a:lnTo>
                    <a:pt x="595734" y="179832"/>
                  </a:lnTo>
                  <a:lnTo>
                    <a:pt x="719280" y="179832"/>
                  </a:lnTo>
                  <a:lnTo>
                    <a:pt x="719280" y="170688"/>
                  </a:lnTo>
                  <a:lnTo>
                    <a:pt x="612397" y="170688"/>
                  </a:lnTo>
                  <a:lnTo>
                    <a:pt x="612397" y="120700"/>
                  </a:lnTo>
                  <a:close/>
                </a:path>
                <a:path w="719454" h="184150">
                  <a:moveTo>
                    <a:pt x="719280" y="166014"/>
                  </a:moveTo>
                  <a:lnTo>
                    <a:pt x="612397" y="166014"/>
                  </a:lnTo>
                  <a:lnTo>
                    <a:pt x="612397" y="170688"/>
                  </a:lnTo>
                  <a:lnTo>
                    <a:pt x="719280" y="170688"/>
                  </a:lnTo>
                  <a:lnTo>
                    <a:pt x="719280" y="166014"/>
                  </a:lnTo>
                  <a:close/>
                </a:path>
                <a:path w="719454" h="184150">
                  <a:moveTo>
                    <a:pt x="615241" y="13004"/>
                  </a:moveTo>
                  <a:lnTo>
                    <a:pt x="596176" y="16341"/>
                  </a:lnTo>
                  <a:lnTo>
                    <a:pt x="580977" y="25679"/>
                  </a:lnTo>
                  <a:lnTo>
                    <a:pt x="570922" y="40008"/>
                  </a:lnTo>
                  <a:lnTo>
                    <a:pt x="567286" y="58318"/>
                  </a:lnTo>
                  <a:lnTo>
                    <a:pt x="570922" y="76542"/>
                  </a:lnTo>
                  <a:lnTo>
                    <a:pt x="580977" y="90881"/>
                  </a:lnTo>
                  <a:lnTo>
                    <a:pt x="596176" y="100266"/>
                  </a:lnTo>
                  <a:lnTo>
                    <a:pt x="615241" y="103632"/>
                  </a:lnTo>
                  <a:lnTo>
                    <a:pt x="634276" y="100266"/>
                  </a:lnTo>
                  <a:lnTo>
                    <a:pt x="649404" y="90881"/>
                  </a:lnTo>
                  <a:lnTo>
                    <a:pt x="650855" y="88798"/>
                  </a:lnTo>
                  <a:lnTo>
                    <a:pt x="615241" y="88798"/>
                  </a:lnTo>
                  <a:lnTo>
                    <a:pt x="602776" y="86550"/>
                  </a:lnTo>
                  <a:lnTo>
                    <a:pt x="592788" y="80264"/>
                  </a:lnTo>
                  <a:lnTo>
                    <a:pt x="586152" y="70624"/>
                  </a:lnTo>
                  <a:lnTo>
                    <a:pt x="583745" y="58318"/>
                  </a:lnTo>
                  <a:lnTo>
                    <a:pt x="586152" y="45894"/>
                  </a:lnTo>
                  <a:lnTo>
                    <a:pt x="592788" y="36195"/>
                  </a:lnTo>
                  <a:lnTo>
                    <a:pt x="602776" y="29886"/>
                  </a:lnTo>
                  <a:lnTo>
                    <a:pt x="615241" y="27635"/>
                  </a:lnTo>
                  <a:lnTo>
                    <a:pt x="650767" y="27635"/>
                  </a:lnTo>
                  <a:lnTo>
                    <a:pt x="649404" y="25679"/>
                  </a:lnTo>
                  <a:lnTo>
                    <a:pt x="634276" y="16341"/>
                  </a:lnTo>
                  <a:lnTo>
                    <a:pt x="615241" y="13004"/>
                  </a:lnTo>
                  <a:close/>
                </a:path>
                <a:path w="719454" h="184150">
                  <a:moveTo>
                    <a:pt x="650767" y="27635"/>
                  </a:moveTo>
                  <a:lnTo>
                    <a:pt x="615241" y="27635"/>
                  </a:lnTo>
                  <a:lnTo>
                    <a:pt x="627707" y="29886"/>
                  </a:lnTo>
                  <a:lnTo>
                    <a:pt x="637695" y="36195"/>
                  </a:lnTo>
                  <a:lnTo>
                    <a:pt x="644331" y="45894"/>
                  </a:lnTo>
                  <a:lnTo>
                    <a:pt x="646737" y="58318"/>
                  </a:lnTo>
                  <a:lnTo>
                    <a:pt x="644331" y="70624"/>
                  </a:lnTo>
                  <a:lnTo>
                    <a:pt x="637695" y="80264"/>
                  </a:lnTo>
                  <a:lnTo>
                    <a:pt x="627707" y="86550"/>
                  </a:lnTo>
                  <a:lnTo>
                    <a:pt x="615241" y="88798"/>
                  </a:lnTo>
                  <a:lnTo>
                    <a:pt x="650855" y="88798"/>
                  </a:lnTo>
                  <a:lnTo>
                    <a:pt x="659390" y="76542"/>
                  </a:lnTo>
                  <a:lnTo>
                    <a:pt x="662993" y="58318"/>
                  </a:lnTo>
                  <a:lnTo>
                    <a:pt x="659390" y="40008"/>
                  </a:lnTo>
                  <a:lnTo>
                    <a:pt x="650767" y="27635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 descr=""/>
            <p:cNvSpPr/>
            <p:nvPr/>
          </p:nvSpPr>
          <p:spPr>
            <a:xfrm>
              <a:off x="2926079" y="8681858"/>
              <a:ext cx="734695" cy="188595"/>
            </a:xfrm>
            <a:custGeom>
              <a:avLst/>
              <a:gdLst/>
              <a:ahLst/>
              <a:cxnLst/>
              <a:rect l="l" t="t" r="r" b="b"/>
              <a:pathLst>
                <a:path w="734695" h="188595">
                  <a:moveTo>
                    <a:pt x="49783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7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3" y="29463"/>
                  </a:lnTo>
                  <a:lnTo>
                    <a:pt x="49783" y="10159"/>
                  </a:lnTo>
                  <a:close/>
                </a:path>
                <a:path w="734695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734695" h="188595">
                  <a:moveTo>
                    <a:pt x="66446" y="10159"/>
                  </a:moveTo>
                  <a:lnTo>
                    <a:pt x="49783" y="10159"/>
                  </a:lnTo>
                  <a:lnTo>
                    <a:pt x="49783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734695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734695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734695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734695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1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734695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5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734695" h="188595">
                  <a:moveTo>
                    <a:pt x="261502" y="124968"/>
                  </a:moveTo>
                  <a:lnTo>
                    <a:pt x="209686" y="124968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8"/>
                  </a:lnTo>
                  <a:close/>
                </a:path>
                <a:path w="734695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734695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734695" h="188595">
                  <a:moveTo>
                    <a:pt x="339734" y="124968"/>
                  </a:moveTo>
                  <a:lnTo>
                    <a:pt x="288528" y="124968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8"/>
                  </a:lnTo>
                  <a:close/>
                </a:path>
                <a:path w="734695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734695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734695" h="188595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734695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734695" h="188595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734695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734695" h="188595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734695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734695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734695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734695" h="188595">
                  <a:moveTo>
                    <a:pt x="538041" y="0"/>
                  </a:moveTo>
                  <a:lnTo>
                    <a:pt x="512235" y="0"/>
                  </a:lnTo>
                  <a:lnTo>
                    <a:pt x="512235" y="188163"/>
                  </a:lnTo>
                  <a:lnTo>
                    <a:pt x="538041" y="188163"/>
                  </a:lnTo>
                  <a:lnTo>
                    <a:pt x="538041" y="92455"/>
                  </a:lnTo>
                  <a:lnTo>
                    <a:pt x="519550" y="92455"/>
                  </a:lnTo>
                  <a:lnTo>
                    <a:pt x="519550" y="70916"/>
                  </a:lnTo>
                  <a:lnTo>
                    <a:pt x="538041" y="70916"/>
                  </a:lnTo>
                  <a:lnTo>
                    <a:pt x="538041" y="0"/>
                  </a:lnTo>
                  <a:close/>
                </a:path>
                <a:path w="734695" h="188595">
                  <a:moveTo>
                    <a:pt x="495776" y="4876"/>
                  </a:moveTo>
                  <a:lnTo>
                    <a:pt x="470579" y="4876"/>
                  </a:lnTo>
                  <a:lnTo>
                    <a:pt x="470579" y="180035"/>
                  </a:lnTo>
                  <a:lnTo>
                    <a:pt x="495776" y="180035"/>
                  </a:lnTo>
                  <a:lnTo>
                    <a:pt x="495776" y="92455"/>
                  </a:lnTo>
                  <a:lnTo>
                    <a:pt x="488461" y="92455"/>
                  </a:lnTo>
                  <a:lnTo>
                    <a:pt x="488461" y="70916"/>
                  </a:lnTo>
                  <a:lnTo>
                    <a:pt x="495776" y="70916"/>
                  </a:lnTo>
                  <a:lnTo>
                    <a:pt x="495776" y="4876"/>
                  </a:lnTo>
                  <a:close/>
                </a:path>
                <a:path w="734695" h="188595">
                  <a:moveTo>
                    <a:pt x="495776" y="70916"/>
                  </a:moveTo>
                  <a:lnTo>
                    <a:pt x="488461" y="70916"/>
                  </a:lnTo>
                  <a:lnTo>
                    <a:pt x="488461" y="92455"/>
                  </a:lnTo>
                  <a:lnTo>
                    <a:pt x="495776" y="92455"/>
                  </a:lnTo>
                  <a:lnTo>
                    <a:pt x="495776" y="70916"/>
                  </a:lnTo>
                  <a:close/>
                </a:path>
                <a:path w="734695" h="188595">
                  <a:moveTo>
                    <a:pt x="512235" y="70916"/>
                  </a:moveTo>
                  <a:lnTo>
                    <a:pt x="495776" y="70916"/>
                  </a:lnTo>
                  <a:lnTo>
                    <a:pt x="495776" y="92455"/>
                  </a:lnTo>
                  <a:lnTo>
                    <a:pt x="512235" y="92455"/>
                  </a:lnTo>
                  <a:lnTo>
                    <a:pt x="512235" y="70916"/>
                  </a:lnTo>
                  <a:close/>
                </a:path>
                <a:path w="734695" h="188595">
                  <a:moveTo>
                    <a:pt x="538041" y="70916"/>
                  </a:moveTo>
                  <a:lnTo>
                    <a:pt x="519550" y="70916"/>
                  </a:lnTo>
                  <a:lnTo>
                    <a:pt x="519550" y="92455"/>
                  </a:lnTo>
                  <a:lnTo>
                    <a:pt x="538041" y="92455"/>
                  </a:lnTo>
                  <a:lnTo>
                    <a:pt x="538041" y="70916"/>
                  </a:lnTo>
                  <a:close/>
                </a:path>
                <a:path w="734695" h="188595">
                  <a:moveTo>
                    <a:pt x="440302" y="22961"/>
                  </a:moveTo>
                  <a:lnTo>
                    <a:pt x="432377" y="22961"/>
                  </a:lnTo>
                  <a:lnTo>
                    <a:pt x="432377" y="28651"/>
                  </a:lnTo>
                  <a:lnTo>
                    <a:pt x="429358" y="60080"/>
                  </a:lnTo>
                  <a:lnTo>
                    <a:pt x="419500" y="87147"/>
                  </a:lnTo>
                  <a:lnTo>
                    <a:pt x="401602" y="110518"/>
                  </a:lnTo>
                  <a:lnTo>
                    <a:pt x="374465" y="130860"/>
                  </a:lnTo>
                  <a:lnTo>
                    <a:pt x="390112" y="149555"/>
                  </a:lnTo>
                  <a:lnTo>
                    <a:pt x="422951" y="124288"/>
                  </a:lnTo>
                  <a:lnTo>
                    <a:pt x="443884" y="94640"/>
                  </a:lnTo>
                  <a:lnTo>
                    <a:pt x="454948" y="60801"/>
                  </a:lnTo>
                  <a:lnTo>
                    <a:pt x="456325" y="44703"/>
                  </a:lnTo>
                  <a:lnTo>
                    <a:pt x="440302" y="44703"/>
                  </a:lnTo>
                  <a:lnTo>
                    <a:pt x="440302" y="22961"/>
                  </a:lnTo>
                  <a:close/>
                </a:path>
                <a:path w="734695" h="188595">
                  <a:moveTo>
                    <a:pt x="432377" y="22961"/>
                  </a:moveTo>
                  <a:lnTo>
                    <a:pt x="384016" y="22961"/>
                  </a:lnTo>
                  <a:lnTo>
                    <a:pt x="384016" y="44703"/>
                  </a:lnTo>
                  <a:lnTo>
                    <a:pt x="430835" y="44703"/>
                  </a:lnTo>
                  <a:lnTo>
                    <a:pt x="432377" y="28651"/>
                  </a:lnTo>
                  <a:lnTo>
                    <a:pt x="432377" y="22961"/>
                  </a:lnTo>
                  <a:close/>
                </a:path>
                <a:path w="734695" h="188595">
                  <a:moveTo>
                    <a:pt x="458184" y="22961"/>
                  </a:moveTo>
                  <a:lnTo>
                    <a:pt x="440302" y="22961"/>
                  </a:lnTo>
                  <a:lnTo>
                    <a:pt x="440302" y="44703"/>
                  </a:lnTo>
                  <a:lnTo>
                    <a:pt x="456325" y="44703"/>
                  </a:lnTo>
                  <a:lnTo>
                    <a:pt x="458184" y="22961"/>
                  </a:lnTo>
                  <a:close/>
                </a:path>
                <a:path w="734695" h="188595">
                  <a:moveTo>
                    <a:pt x="639829" y="5486"/>
                  </a:moveTo>
                  <a:lnTo>
                    <a:pt x="634749" y="5486"/>
                  </a:lnTo>
                  <a:lnTo>
                    <a:pt x="634749" y="14224"/>
                  </a:lnTo>
                  <a:lnTo>
                    <a:pt x="630739" y="30959"/>
                  </a:lnTo>
                  <a:lnTo>
                    <a:pt x="618670" y="46608"/>
                  </a:lnTo>
                  <a:lnTo>
                    <a:pt x="598487" y="59172"/>
                  </a:lnTo>
                  <a:lnTo>
                    <a:pt x="570131" y="66649"/>
                  </a:lnTo>
                  <a:lnTo>
                    <a:pt x="580697" y="88392"/>
                  </a:lnTo>
                  <a:lnTo>
                    <a:pt x="613689" y="78803"/>
                  </a:lnTo>
                  <a:lnTo>
                    <a:pt x="638127" y="62128"/>
                  </a:lnTo>
                  <a:lnTo>
                    <a:pt x="649176" y="46052"/>
                  </a:lnTo>
                  <a:lnTo>
                    <a:pt x="645045" y="40043"/>
                  </a:lnTo>
                  <a:lnTo>
                    <a:pt x="639829" y="14224"/>
                  </a:lnTo>
                  <a:lnTo>
                    <a:pt x="639829" y="5486"/>
                  </a:lnTo>
                  <a:close/>
                </a:path>
                <a:path w="734695" h="188595">
                  <a:moveTo>
                    <a:pt x="663400" y="5486"/>
                  </a:moveTo>
                  <a:lnTo>
                    <a:pt x="658523" y="5486"/>
                  </a:lnTo>
                  <a:lnTo>
                    <a:pt x="658523" y="14224"/>
                  </a:lnTo>
                  <a:lnTo>
                    <a:pt x="653307" y="40043"/>
                  </a:lnTo>
                  <a:lnTo>
                    <a:pt x="649176" y="46052"/>
                  </a:lnTo>
                  <a:lnTo>
                    <a:pt x="660225" y="62128"/>
                  </a:lnTo>
                  <a:lnTo>
                    <a:pt x="684663" y="78803"/>
                  </a:lnTo>
                  <a:lnTo>
                    <a:pt x="717654" y="88392"/>
                  </a:lnTo>
                  <a:lnTo>
                    <a:pt x="728017" y="66649"/>
                  </a:lnTo>
                  <a:lnTo>
                    <a:pt x="699747" y="59143"/>
                  </a:lnTo>
                  <a:lnTo>
                    <a:pt x="679554" y="46532"/>
                  </a:lnTo>
                  <a:lnTo>
                    <a:pt x="667438" y="30873"/>
                  </a:lnTo>
                  <a:lnTo>
                    <a:pt x="663400" y="14224"/>
                  </a:lnTo>
                  <a:lnTo>
                    <a:pt x="663400" y="5486"/>
                  </a:lnTo>
                  <a:close/>
                </a:path>
                <a:path w="734695" h="188595">
                  <a:moveTo>
                    <a:pt x="658523" y="5486"/>
                  </a:moveTo>
                  <a:lnTo>
                    <a:pt x="639829" y="5486"/>
                  </a:lnTo>
                  <a:lnTo>
                    <a:pt x="639829" y="14224"/>
                  </a:lnTo>
                  <a:lnTo>
                    <a:pt x="645045" y="40043"/>
                  </a:lnTo>
                  <a:lnTo>
                    <a:pt x="649176" y="46052"/>
                  </a:lnTo>
                  <a:lnTo>
                    <a:pt x="653307" y="40043"/>
                  </a:lnTo>
                  <a:lnTo>
                    <a:pt x="658523" y="14224"/>
                  </a:lnTo>
                  <a:lnTo>
                    <a:pt x="658523" y="5486"/>
                  </a:lnTo>
                  <a:close/>
                </a:path>
                <a:path w="734695" h="188595">
                  <a:moveTo>
                    <a:pt x="661774" y="119278"/>
                  </a:moveTo>
                  <a:lnTo>
                    <a:pt x="634952" y="119278"/>
                  </a:lnTo>
                  <a:lnTo>
                    <a:pt x="634952" y="188163"/>
                  </a:lnTo>
                  <a:lnTo>
                    <a:pt x="661774" y="188163"/>
                  </a:lnTo>
                  <a:lnTo>
                    <a:pt x="661774" y="119278"/>
                  </a:lnTo>
                  <a:close/>
                </a:path>
                <a:path w="734695" h="188595">
                  <a:moveTo>
                    <a:pt x="734113" y="102209"/>
                  </a:moveTo>
                  <a:lnTo>
                    <a:pt x="564035" y="102209"/>
                  </a:lnTo>
                  <a:lnTo>
                    <a:pt x="564035" y="124155"/>
                  </a:lnTo>
                  <a:lnTo>
                    <a:pt x="634952" y="124155"/>
                  </a:lnTo>
                  <a:lnTo>
                    <a:pt x="634952" y="119278"/>
                  </a:lnTo>
                  <a:lnTo>
                    <a:pt x="734113" y="119278"/>
                  </a:lnTo>
                  <a:lnTo>
                    <a:pt x="734113" y="102209"/>
                  </a:lnTo>
                  <a:close/>
                </a:path>
                <a:path w="734695" h="188595">
                  <a:moveTo>
                    <a:pt x="734113" y="119278"/>
                  </a:moveTo>
                  <a:lnTo>
                    <a:pt x="661774" y="119278"/>
                  </a:lnTo>
                  <a:lnTo>
                    <a:pt x="661774" y="124155"/>
                  </a:lnTo>
                  <a:lnTo>
                    <a:pt x="734113" y="124155"/>
                  </a:lnTo>
                  <a:lnTo>
                    <a:pt x="734113" y="11927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 descr=""/>
            <p:cNvSpPr/>
            <p:nvPr/>
          </p:nvSpPr>
          <p:spPr>
            <a:xfrm>
              <a:off x="2908300" y="90297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 descr=""/>
            <p:cNvSpPr/>
            <p:nvPr/>
          </p:nvSpPr>
          <p:spPr>
            <a:xfrm>
              <a:off x="3044444" y="9141293"/>
              <a:ext cx="728345" cy="184150"/>
            </a:xfrm>
            <a:custGeom>
              <a:avLst/>
              <a:gdLst/>
              <a:ahLst/>
              <a:cxnLst/>
              <a:rect l="l" t="t" r="r" b="b"/>
              <a:pathLst>
                <a:path w="728345" h="184150">
                  <a:moveTo>
                    <a:pt x="48564" y="9550"/>
                  </a:moveTo>
                  <a:lnTo>
                    <a:pt x="45516" y="9550"/>
                  </a:lnTo>
                  <a:lnTo>
                    <a:pt x="45516" y="28244"/>
                  </a:lnTo>
                  <a:lnTo>
                    <a:pt x="42291" y="48488"/>
                  </a:lnTo>
                  <a:lnTo>
                    <a:pt x="33121" y="66446"/>
                  </a:lnTo>
                  <a:lnTo>
                    <a:pt x="18770" y="81051"/>
                  </a:lnTo>
                  <a:lnTo>
                    <a:pt x="0" y="91236"/>
                  </a:lnTo>
                  <a:lnTo>
                    <a:pt x="8940" y="104851"/>
                  </a:lnTo>
                  <a:lnTo>
                    <a:pt x="29791" y="92795"/>
                  </a:lnTo>
                  <a:lnTo>
                    <a:pt x="45745" y="75311"/>
                  </a:lnTo>
                  <a:lnTo>
                    <a:pt x="54404" y="56751"/>
                  </a:lnTo>
                  <a:lnTo>
                    <a:pt x="52168" y="52333"/>
                  </a:lnTo>
                  <a:lnTo>
                    <a:pt x="48564" y="29464"/>
                  </a:lnTo>
                  <a:lnTo>
                    <a:pt x="48564" y="9550"/>
                  </a:lnTo>
                  <a:close/>
                </a:path>
                <a:path w="728345" h="184150">
                  <a:moveTo>
                    <a:pt x="62382" y="9550"/>
                  </a:moveTo>
                  <a:lnTo>
                    <a:pt x="59537" y="9550"/>
                  </a:lnTo>
                  <a:lnTo>
                    <a:pt x="59537" y="28244"/>
                  </a:lnTo>
                  <a:lnTo>
                    <a:pt x="55946" y="53444"/>
                  </a:lnTo>
                  <a:lnTo>
                    <a:pt x="54404" y="56751"/>
                  </a:lnTo>
                  <a:lnTo>
                    <a:pt x="62306" y="72364"/>
                  </a:lnTo>
                  <a:lnTo>
                    <a:pt x="77968" y="88471"/>
                  </a:lnTo>
                  <a:lnTo>
                    <a:pt x="98145" y="99568"/>
                  </a:lnTo>
                  <a:lnTo>
                    <a:pt x="107086" y="86360"/>
                  </a:lnTo>
                  <a:lnTo>
                    <a:pt x="88957" y="77098"/>
                  </a:lnTo>
                  <a:lnTo>
                    <a:pt x="74828" y="63779"/>
                  </a:lnTo>
                  <a:lnTo>
                    <a:pt x="65652" y="47526"/>
                  </a:lnTo>
                  <a:lnTo>
                    <a:pt x="62382" y="29464"/>
                  </a:lnTo>
                  <a:lnTo>
                    <a:pt x="62382" y="9550"/>
                  </a:lnTo>
                  <a:close/>
                </a:path>
                <a:path w="728345" h="184150">
                  <a:moveTo>
                    <a:pt x="59537" y="9550"/>
                  </a:moveTo>
                  <a:lnTo>
                    <a:pt x="48564" y="9550"/>
                  </a:lnTo>
                  <a:lnTo>
                    <a:pt x="48564" y="29464"/>
                  </a:lnTo>
                  <a:lnTo>
                    <a:pt x="52168" y="52333"/>
                  </a:lnTo>
                  <a:lnTo>
                    <a:pt x="54404" y="56751"/>
                  </a:lnTo>
                  <a:lnTo>
                    <a:pt x="55946" y="53444"/>
                  </a:lnTo>
                  <a:lnTo>
                    <a:pt x="59537" y="28244"/>
                  </a:lnTo>
                  <a:lnTo>
                    <a:pt x="59537" y="9550"/>
                  </a:lnTo>
                  <a:close/>
                </a:path>
                <a:path w="728345" h="184150">
                  <a:moveTo>
                    <a:pt x="143459" y="0"/>
                  </a:moveTo>
                  <a:lnTo>
                    <a:pt x="126593" y="0"/>
                  </a:lnTo>
                  <a:lnTo>
                    <a:pt x="126593" y="111353"/>
                  </a:lnTo>
                  <a:lnTo>
                    <a:pt x="143459" y="111353"/>
                  </a:lnTo>
                  <a:lnTo>
                    <a:pt x="143459" y="61569"/>
                  </a:lnTo>
                  <a:lnTo>
                    <a:pt x="138785" y="61569"/>
                  </a:lnTo>
                  <a:lnTo>
                    <a:pt x="138785" y="47345"/>
                  </a:lnTo>
                  <a:lnTo>
                    <a:pt x="143459" y="47345"/>
                  </a:lnTo>
                  <a:lnTo>
                    <a:pt x="143459" y="0"/>
                  </a:lnTo>
                  <a:close/>
                </a:path>
                <a:path w="728345" h="184150">
                  <a:moveTo>
                    <a:pt x="143459" y="47345"/>
                  </a:moveTo>
                  <a:lnTo>
                    <a:pt x="138785" y="47345"/>
                  </a:lnTo>
                  <a:lnTo>
                    <a:pt x="138785" y="61569"/>
                  </a:lnTo>
                  <a:lnTo>
                    <a:pt x="143459" y="61569"/>
                  </a:lnTo>
                  <a:lnTo>
                    <a:pt x="143459" y="47345"/>
                  </a:lnTo>
                  <a:close/>
                </a:path>
                <a:path w="728345" h="184150">
                  <a:moveTo>
                    <a:pt x="170688" y="47345"/>
                  </a:moveTo>
                  <a:lnTo>
                    <a:pt x="143459" y="47345"/>
                  </a:lnTo>
                  <a:lnTo>
                    <a:pt x="143459" y="61569"/>
                  </a:lnTo>
                  <a:lnTo>
                    <a:pt x="170688" y="61569"/>
                  </a:lnTo>
                  <a:lnTo>
                    <a:pt x="170688" y="47345"/>
                  </a:lnTo>
                  <a:close/>
                </a:path>
                <a:path w="728345" h="184150">
                  <a:moveTo>
                    <a:pt x="84937" y="116433"/>
                  </a:moveTo>
                  <a:lnTo>
                    <a:pt x="59648" y="118700"/>
                  </a:lnTo>
                  <a:lnTo>
                    <a:pt x="40665" y="125272"/>
                  </a:lnTo>
                  <a:lnTo>
                    <a:pt x="28730" y="135807"/>
                  </a:lnTo>
                  <a:lnTo>
                    <a:pt x="24587" y="149961"/>
                  </a:lnTo>
                  <a:lnTo>
                    <a:pt x="28730" y="164084"/>
                  </a:lnTo>
                  <a:lnTo>
                    <a:pt x="40665" y="174548"/>
                  </a:lnTo>
                  <a:lnTo>
                    <a:pt x="59648" y="181051"/>
                  </a:lnTo>
                  <a:lnTo>
                    <a:pt x="84937" y="183286"/>
                  </a:lnTo>
                  <a:lnTo>
                    <a:pt x="110226" y="181051"/>
                  </a:lnTo>
                  <a:lnTo>
                    <a:pt x="129209" y="174548"/>
                  </a:lnTo>
                  <a:lnTo>
                    <a:pt x="134308" y="170078"/>
                  </a:lnTo>
                  <a:lnTo>
                    <a:pt x="84937" y="170078"/>
                  </a:lnTo>
                  <a:lnTo>
                    <a:pt x="66592" y="168735"/>
                  </a:lnTo>
                  <a:lnTo>
                    <a:pt x="52781" y="164820"/>
                  </a:lnTo>
                  <a:lnTo>
                    <a:pt x="44075" y="158505"/>
                  </a:lnTo>
                  <a:lnTo>
                    <a:pt x="41046" y="149961"/>
                  </a:lnTo>
                  <a:lnTo>
                    <a:pt x="44075" y="141417"/>
                  </a:lnTo>
                  <a:lnTo>
                    <a:pt x="52781" y="135102"/>
                  </a:lnTo>
                  <a:lnTo>
                    <a:pt x="66592" y="131187"/>
                  </a:lnTo>
                  <a:lnTo>
                    <a:pt x="84937" y="129844"/>
                  </a:lnTo>
                  <a:lnTo>
                    <a:pt x="134389" y="129844"/>
                  </a:lnTo>
                  <a:lnTo>
                    <a:pt x="129209" y="125272"/>
                  </a:lnTo>
                  <a:lnTo>
                    <a:pt x="110226" y="118700"/>
                  </a:lnTo>
                  <a:lnTo>
                    <a:pt x="84937" y="116433"/>
                  </a:lnTo>
                  <a:close/>
                </a:path>
                <a:path w="728345" h="184150">
                  <a:moveTo>
                    <a:pt x="134389" y="129844"/>
                  </a:moveTo>
                  <a:lnTo>
                    <a:pt x="84937" y="129844"/>
                  </a:lnTo>
                  <a:lnTo>
                    <a:pt x="103282" y="131187"/>
                  </a:lnTo>
                  <a:lnTo>
                    <a:pt x="117094" y="135102"/>
                  </a:lnTo>
                  <a:lnTo>
                    <a:pt x="125799" y="141417"/>
                  </a:lnTo>
                  <a:lnTo>
                    <a:pt x="128828" y="149961"/>
                  </a:lnTo>
                  <a:lnTo>
                    <a:pt x="125799" y="158505"/>
                  </a:lnTo>
                  <a:lnTo>
                    <a:pt x="117094" y="164820"/>
                  </a:lnTo>
                  <a:lnTo>
                    <a:pt x="103282" y="168735"/>
                  </a:lnTo>
                  <a:lnTo>
                    <a:pt x="84937" y="170078"/>
                  </a:lnTo>
                  <a:lnTo>
                    <a:pt x="134308" y="170078"/>
                  </a:lnTo>
                  <a:lnTo>
                    <a:pt x="141144" y="164084"/>
                  </a:lnTo>
                  <a:lnTo>
                    <a:pt x="145288" y="149961"/>
                  </a:lnTo>
                  <a:lnTo>
                    <a:pt x="141144" y="135807"/>
                  </a:lnTo>
                  <a:lnTo>
                    <a:pt x="134389" y="129844"/>
                  </a:lnTo>
                  <a:close/>
                </a:path>
                <a:path w="728345" h="184150">
                  <a:moveTo>
                    <a:pt x="262518" y="123748"/>
                  </a:moveTo>
                  <a:lnTo>
                    <a:pt x="208060" y="123748"/>
                  </a:lnTo>
                  <a:lnTo>
                    <a:pt x="208060" y="181254"/>
                  </a:lnTo>
                  <a:lnTo>
                    <a:pt x="333435" y="181254"/>
                  </a:lnTo>
                  <a:lnTo>
                    <a:pt x="333435" y="167640"/>
                  </a:lnTo>
                  <a:lnTo>
                    <a:pt x="224723" y="167640"/>
                  </a:lnTo>
                  <a:lnTo>
                    <a:pt x="224723" y="137160"/>
                  </a:lnTo>
                  <a:lnTo>
                    <a:pt x="333435" y="137160"/>
                  </a:lnTo>
                  <a:lnTo>
                    <a:pt x="333435" y="129235"/>
                  </a:lnTo>
                  <a:lnTo>
                    <a:pt x="262518" y="129235"/>
                  </a:lnTo>
                  <a:lnTo>
                    <a:pt x="262518" y="123748"/>
                  </a:lnTo>
                  <a:close/>
                </a:path>
                <a:path w="728345" h="184150">
                  <a:moveTo>
                    <a:pt x="333435" y="137160"/>
                  </a:moveTo>
                  <a:lnTo>
                    <a:pt x="316976" y="137160"/>
                  </a:lnTo>
                  <a:lnTo>
                    <a:pt x="316976" y="167640"/>
                  </a:lnTo>
                  <a:lnTo>
                    <a:pt x="333435" y="167640"/>
                  </a:lnTo>
                  <a:lnTo>
                    <a:pt x="333435" y="137160"/>
                  </a:lnTo>
                  <a:close/>
                </a:path>
                <a:path w="728345" h="184150">
                  <a:moveTo>
                    <a:pt x="279180" y="97536"/>
                  </a:moveTo>
                  <a:lnTo>
                    <a:pt x="262518" y="97536"/>
                  </a:lnTo>
                  <a:lnTo>
                    <a:pt x="262518" y="129235"/>
                  </a:lnTo>
                  <a:lnTo>
                    <a:pt x="279180" y="129235"/>
                  </a:lnTo>
                  <a:lnTo>
                    <a:pt x="279180" y="97536"/>
                  </a:lnTo>
                  <a:close/>
                </a:path>
                <a:path w="728345" h="184150">
                  <a:moveTo>
                    <a:pt x="333435" y="123748"/>
                  </a:moveTo>
                  <a:lnTo>
                    <a:pt x="279180" y="123748"/>
                  </a:lnTo>
                  <a:lnTo>
                    <a:pt x="279180" y="129235"/>
                  </a:lnTo>
                  <a:lnTo>
                    <a:pt x="333435" y="129235"/>
                  </a:lnTo>
                  <a:lnTo>
                    <a:pt x="333435" y="123748"/>
                  </a:lnTo>
                  <a:close/>
                </a:path>
                <a:path w="728345" h="184150">
                  <a:moveTo>
                    <a:pt x="353755" y="88595"/>
                  </a:moveTo>
                  <a:lnTo>
                    <a:pt x="187740" y="88595"/>
                  </a:lnTo>
                  <a:lnTo>
                    <a:pt x="187740" y="102412"/>
                  </a:lnTo>
                  <a:lnTo>
                    <a:pt x="262518" y="102412"/>
                  </a:lnTo>
                  <a:lnTo>
                    <a:pt x="262518" y="97536"/>
                  </a:lnTo>
                  <a:lnTo>
                    <a:pt x="353755" y="97536"/>
                  </a:lnTo>
                  <a:lnTo>
                    <a:pt x="353755" y="88595"/>
                  </a:lnTo>
                  <a:close/>
                </a:path>
                <a:path w="728345" h="184150">
                  <a:moveTo>
                    <a:pt x="353755" y="97536"/>
                  </a:moveTo>
                  <a:lnTo>
                    <a:pt x="279180" y="97536"/>
                  </a:lnTo>
                  <a:lnTo>
                    <a:pt x="279180" y="102412"/>
                  </a:lnTo>
                  <a:lnTo>
                    <a:pt x="353755" y="102412"/>
                  </a:lnTo>
                  <a:lnTo>
                    <a:pt x="353755" y="97536"/>
                  </a:lnTo>
                  <a:close/>
                </a:path>
                <a:path w="728345" h="184150">
                  <a:moveTo>
                    <a:pt x="231022" y="57912"/>
                  </a:moveTo>
                  <a:lnTo>
                    <a:pt x="203996" y="57912"/>
                  </a:lnTo>
                  <a:lnTo>
                    <a:pt x="203996" y="71729"/>
                  </a:lnTo>
                  <a:lnTo>
                    <a:pt x="337296" y="71729"/>
                  </a:lnTo>
                  <a:lnTo>
                    <a:pt x="337296" y="66852"/>
                  </a:lnTo>
                  <a:lnTo>
                    <a:pt x="231022" y="66852"/>
                  </a:lnTo>
                  <a:lnTo>
                    <a:pt x="231022" y="57912"/>
                  </a:lnTo>
                  <a:close/>
                </a:path>
                <a:path w="728345" h="184150">
                  <a:moveTo>
                    <a:pt x="247888" y="11785"/>
                  </a:moveTo>
                  <a:lnTo>
                    <a:pt x="231022" y="11785"/>
                  </a:lnTo>
                  <a:lnTo>
                    <a:pt x="231022" y="66852"/>
                  </a:lnTo>
                  <a:lnTo>
                    <a:pt x="247888" y="66852"/>
                  </a:lnTo>
                  <a:lnTo>
                    <a:pt x="247888" y="11785"/>
                  </a:lnTo>
                  <a:close/>
                </a:path>
                <a:path w="728345" h="184150">
                  <a:moveTo>
                    <a:pt x="293608" y="57912"/>
                  </a:moveTo>
                  <a:lnTo>
                    <a:pt x="247888" y="57912"/>
                  </a:lnTo>
                  <a:lnTo>
                    <a:pt x="247888" y="66852"/>
                  </a:lnTo>
                  <a:lnTo>
                    <a:pt x="293608" y="66852"/>
                  </a:lnTo>
                  <a:lnTo>
                    <a:pt x="293608" y="57912"/>
                  </a:lnTo>
                  <a:close/>
                </a:path>
                <a:path w="728345" h="184150">
                  <a:moveTo>
                    <a:pt x="310270" y="11785"/>
                  </a:moveTo>
                  <a:lnTo>
                    <a:pt x="293608" y="11785"/>
                  </a:lnTo>
                  <a:lnTo>
                    <a:pt x="293608" y="66852"/>
                  </a:lnTo>
                  <a:lnTo>
                    <a:pt x="310270" y="66852"/>
                  </a:lnTo>
                  <a:lnTo>
                    <a:pt x="310270" y="11785"/>
                  </a:lnTo>
                  <a:close/>
                </a:path>
                <a:path w="728345" h="184150">
                  <a:moveTo>
                    <a:pt x="337296" y="57912"/>
                  </a:moveTo>
                  <a:lnTo>
                    <a:pt x="310270" y="57912"/>
                  </a:lnTo>
                  <a:lnTo>
                    <a:pt x="310270" y="66852"/>
                  </a:lnTo>
                  <a:lnTo>
                    <a:pt x="337296" y="66852"/>
                  </a:lnTo>
                  <a:lnTo>
                    <a:pt x="337296" y="57912"/>
                  </a:lnTo>
                  <a:close/>
                </a:path>
                <a:path w="728345" h="184150">
                  <a:moveTo>
                    <a:pt x="338108" y="5689"/>
                  </a:moveTo>
                  <a:lnTo>
                    <a:pt x="203184" y="5689"/>
                  </a:lnTo>
                  <a:lnTo>
                    <a:pt x="203184" y="19507"/>
                  </a:lnTo>
                  <a:lnTo>
                    <a:pt x="231022" y="19507"/>
                  </a:lnTo>
                  <a:lnTo>
                    <a:pt x="231022" y="11785"/>
                  </a:lnTo>
                  <a:lnTo>
                    <a:pt x="338108" y="11785"/>
                  </a:lnTo>
                  <a:lnTo>
                    <a:pt x="338108" y="5689"/>
                  </a:lnTo>
                  <a:close/>
                </a:path>
                <a:path w="728345" h="184150">
                  <a:moveTo>
                    <a:pt x="293608" y="11785"/>
                  </a:moveTo>
                  <a:lnTo>
                    <a:pt x="247888" y="11785"/>
                  </a:lnTo>
                  <a:lnTo>
                    <a:pt x="247888" y="19507"/>
                  </a:lnTo>
                  <a:lnTo>
                    <a:pt x="293608" y="19507"/>
                  </a:lnTo>
                  <a:lnTo>
                    <a:pt x="293608" y="11785"/>
                  </a:lnTo>
                  <a:close/>
                </a:path>
                <a:path w="728345" h="184150">
                  <a:moveTo>
                    <a:pt x="338108" y="11785"/>
                  </a:moveTo>
                  <a:lnTo>
                    <a:pt x="310270" y="11785"/>
                  </a:lnTo>
                  <a:lnTo>
                    <a:pt x="310270" y="19507"/>
                  </a:lnTo>
                  <a:lnTo>
                    <a:pt x="338108" y="19507"/>
                  </a:lnTo>
                  <a:lnTo>
                    <a:pt x="338108" y="11785"/>
                  </a:lnTo>
                  <a:close/>
                </a:path>
                <a:path w="728345" h="184150">
                  <a:moveTo>
                    <a:pt x="530523" y="0"/>
                  </a:moveTo>
                  <a:lnTo>
                    <a:pt x="514267" y="0"/>
                  </a:lnTo>
                  <a:lnTo>
                    <a:pt x="514267" y="183692"/>
                  </a:lnTo>
                  <a:lnTo>
                    <a:pt x="530523" y="183692"/>
                  </a:lnTo>
                  <a:lnTo>
                    <a:pt x="530523" y="87579"/>
                  </a:lnTo>
                  <a:lnTo>
                    <a:pt x="519753" y="87579"/>
                  </a:lnTo>
                  <a:lnTo>
                    <a:pt x="519753" y="73761"/>
                  </a:lnTo>
                  <a:lnTo>
                    <a:pt x="530523" y="73761"/>
                  </a:lnTo>
                  <a:lnTo>
                    <a:pt x="530523" y="0"/>
                  </a:lnTo>
                  <a:close/>
                </a:path>
                <a:path w="728345" h="184150">
                  <a:moveTo>
                    <a:pt x="489477" y="4876"/>
                  </a:moveTo>
                  <a:lnTo>
                    <a:pt x="473424" y="4876"/>
                  </a:lnTo>
                  <a:lnTo>
                    <a:pt x="473424" y="174752"/>
                  </a:lnTo>
                  <a:lnTo>
                    <a:pt x="489477" y="174752"/>
                  </a:lnTo>
                  <a:lnTo>
                    <a:pt x="489477" y="87579"/>
                  </a:lnTo>
                  <a:lnTo>
                    <a:pt x="484600" y="87579"/>
                  </a:lnTo>
                  <a:lnTo>
                    <a:pt x="484600" y="73761"/>
                  </a:lnTo>
                  <a:lnTo>
                    <a:pt x="489477" y="73761"/>
                  </a:lnTo>
                  <a:lnTo>
                    <a:pt x="489477" y="4876"/>
                  </a:lnTo>
                  <a:close/>
                </a:path>
                <a:path w="728345" h="184150">
                  <a:moveTo>
                    <a:pt x="489477" y="73761"/>
                  </a:moveTo>
                  <a:lnTo>
                    <a:pt x="484600" y="73761"/>
                  </a:lnTo>
                  <a:lnTo>
                    <a:pt x="484600" y="87579"/>
                  </a:lnTo>
                  <a:lnTo>
                    <a:pt x="489477" y="87579"/>
                  </a:lnTo>
                  <a:lnTo>
                    <a:pt x="489477" y="73761"/>
                  </a:lnTo>
                  <a:close/>
                </a:path>
                <a:path w="728345" h="184150">
                  <a:moveTo>
                    <a:pt x="514267" y="73761"/>
                  </a:moveTo>
                  <a:lnTo>
                    <a:pt x="489477" y="73761"/>
                  </a:lnTo>
                  <a:lnTo>
                    <a:pt x="489477" y="87579"/>
                  </a:lnTo>
                  <a:lnTo>
                    <a:pt x="514267" y="87579"/>
                  </a:lnTo>
                  <a:lnTo>
                    <a:pt x="514267" y="73761"/>
                  </a:lnTo>
                  <a:close/>
                </a:path>
                <a:path w="728345" h="184150">
                  <a:moveTo>
                    <a:pt x="530523" y="73761"/>
                  </a:moveTo>
                  <a:lnTo>
                    <a:pt x="519753" y="73761"/>
                  </a:lnTo>
                  <a:lnTo>
                    <a:pt x="519753" y="87579"/>
                  </a:lnTo>
                  <a:lnTo>
                    <a:pt x="530523" y="87579"/>
                  </a:lnTo>
                  <a:lnTo>
                    <a:pt x="530523" y="73761"/>
                  </a:lnTo>
                  <a:close/>
                </a:path>
                <a:path w="728345" h="184150">
                  <a:moveTo>
                    <a:pt x="442741" y="23571"/>
                  </a:moveTo>
                  <a:lnTo>
                    <a:pt x="437051" y="23571"/>
                  </a:lnTo>
                  <a:lnTo>
                    <a:pt x="437051" y="26822"/>
                  </a:lnTo>
                  <a:lnTo>
                    <a:pt x="433790" y="57588"/>
                  </a:lnTo>
                  <a:lnTo>
                    <a:pt x="423157" y="85801"/>
                  </a:lnTo>
                  <a:lnTo>
                    <a:pt x="403875" y="110890"/>
                  </a:lnTo>
                  <a:lnTo>
                    <a:pt x="374669" y="132283"/>
                  </a:lnTo>
                  <a:lnTo>
                    <a:pt x="384625" y="144272"/>
                  </a:lnTo>
                  <a:lnTo>
                    <a:pt x="417474" y="119640"/>
                  </a:lnTo>
                  <a:lnTo>
                    <a:pt x="438626" y="90627"/>
                  </a:lnTo>
                  <a:lnTo>
                    <a:pt x="449948" y="58261"/>
                  </a:lnTo>
                  <a:lnTo>
                    <a:pt x="451949" y="37592"/>
                  </a:lnTo>
                  <a:lnTo>
                    <a:pt x="442741" y="37592"/>
                  </a:lnTo>
                  <a:lnTo>
                    <a:pt x="442741" y="23571"/>
                  </a:lnTo>
                  <a:close/>
                </a:path>
                <a:path w="728345" h="184150">
                  <a:moveTo>
                    <a:pt x="437051" y="23571"/>
                  </a:moveTo>
                  <a:lnTo>
                    <a:pt x="381781" y="23571"/>
                  </a:lnTo>
                  <a:lnTo>
                    <a:pt x="381781" y="37592"/>
                  </a:lnTo>
                  <a:lnTo>
                    <a:pt x="435910" y="37592"/>
                  </a:lnTo>
                  <a:lnTo>
                    <a:pt x="437051" y="26822"/>
                  </a:lnTo>
                  <a:lnTo>
                    <a:pt x="437051" y="23571"/>
                  </a:lnTo>
                  <a:close/>
                </a:path>
                <a:path w="728345" h="184150">
                  <a:moveTo>
                    <a:pt x="453307" y="23571"/>
                  </a:moveTo>
                  <a:lnTo>
                    <a:pt x="442741" y="23571"/>
                  </a:lnTo>
                  <a:lnTo>
                    <a:pt x="442741" y="37592"/>
                  </a:lnTo>
                  <a:lnTo>
                    <a:pt x="451949" y="37592"/>
                  </a:lnTo>
                  <a:lnTo>
                    <a:pt x="453307" y="23571"/>
                  </a:lnTo>
                  <a:close/>
                </a:path>
                <a:path w="728345" h="184150">
                  <a:moveTo>
                    <a:pt x="639016" y="6502"/>
                  </a:moveTo>
                  <a:lnTo>
                    <a:pt x="635968" y="6502"/>
                  </a:lnTo>
                  <a:lnTo>
                    <a:pt x="635968" y="16662"/>
                  </a:lnTo>
                  <a:lnTo>
                    <a:pt x="630396" y="35325"/>
                  </a:lnTo>
                  <a:lnTo>
                    <a:pt x="615622" y="51206"/>
                  </a:lnTo>
                  <a:lnTo>
                    <a:pt x="594563" y="63125"/>
                  </a:lnTo>
                  <a:lnTo>
                    <a:pt x="570131" y="69900"/>
                  </a:lnTo>
                  <a:lnTo>
                    <a:pt x="576837" y="83515"/>
                  </a:lnTo>
                  <a:lnTo>
                    <a:pt x="604510" y="75269"/>
                  </a:lnTo>
                  <a:lnTo>
                    <a:pt x="628145" y="60833"/>
                  </a:lnTo>
                  <a:lnTo>
                    <a:pt x="644617" y="41024"/>
                  </a:lnTo>
                  <a:lnTo>
                    <a:pt x="644942" y="39744"/>
                  </a:lnTo>
                  <a:lnTo>
                    <a:pt x="639016" y="16662"/>
                  </a:lnTo>
                  <a:lnTo>
                    <a:pt x="639016" y="6502"/>
                  </a:lnTo>
                  <a:close/>
                </a:path>
                <a:path w="728345" h="184150">
                  <a:moveTo>
                    <a:pt x="653646" y="6502"/>
                  </a:moveTo>
                  <a:lnTo>
                    <a:pt x="650801" y="6502"/>
                  </a:lnTo>
                  <a:lnTo>
                    <a:pt x="650801" y="16662"/>
                  </a:lnTo>
                  <a:lnTo>
                    <a:pt x="644942" y="39744"/>
                  </a:lnTo>
                  <a:lnTo>
                    <a:pt x="645226" y="40852"/>
                  </a:lnTo>
                  <a:lnTo>
                    <a:pt x="661723" y="60680"/>
                  </a:lnTo>
                  <a:lnTo>
                    <a:pt x="685307" y="75212"/>
                  </a:lnTo>
                  <a:lnTo>
                    <a:pt x="712777" y="83515"/>
                  </a:lnTo>
                  <a:lnTo>
                    <a:pt x="719483" y="69900"/>
                  </a:lnTo>
                  <a:lnTo>
                    <a:pt x="695223" y="63039"/>
                  </a:lnTo>
                  <a:lnTo>
                    <a:pt x="674144" y="50977"/>
                  </a:lnTo>
                  <a:lnTo>
                    <a:pt x="659276" y="35067"/>
                  </a:lnTo>
                  <a:lnTo>
                    <a:pt x="653646" y="16662"/>
                  </a:lnTo>
                  <a:lnTo>
                    <a:pt x="653646" y="6502"/>
                  </a:lnTo>
                  <a:close/>
                </a:path>
                <a:path w="728345" h="184150">
                  <a:moveTo>
                    <a:pt x="650801" y="6502"/>
                  </a:moveTo>
                  <a:lnTo>
                    <a:pt x="639016" y="6502"/>
                  </a:lnTo>
                  <a:lnTo>
                    <a:pt x="639016" y="16662"/>
                  </a:lnTo>
                  <a:lnTo>
                    <a:pt x="644942" y="39744"/>
                  </a:lnTo>
                  <a:lnTo>
                    <a:pt x="650801" y="16662"/>
                  </a:lnTo>
                  <a:lnTo>
                    <a:pt x="650801" y="6502"/>
                  </a:lnTo>
                  <a:close/>
                </a:path>
                <a:path w="728345" h="184150">
                  <a:moveTo>
                    <a:pt x="652630" y="113792"/>
                  </a:moveTo>
                  <a:lnTo>
                    <a:pt x="635968" y="113792"/>
                  </a:lnTo>
                  <a:lnTo>
                    <a:pt x="635968" y="183692"/>
                  </a:lnTo>
                  <a:lnTo>
                    <a:pt x="652630" y="183692"/>
                  </a:lnTo>
                  <a:lnTo>
                    <a:pt x="652630" y="113792"/>
                  </a:lnTo>
                  <a:close/>
                </a:path>
                <a:path w="728345" h="184150">
                  <a:moveTo>
                    <a:pt x="727814" y="103428"/>
                  </a:moveTo>
                  <a:lnTo>
                    <a:pt x="561800" y="103428"/>
                  </a:lnTo>
                  <a:lnTo>
                    <a:pt x="561800" y="117449"/>
                  </a:lnTo>
                  <a:lnTo>
                    <a:pt x="635968" y="117449"/>
                  </a:lnTo>
                  <a:lnTo>
                    <a:pt x="635968" y="113792"/>
                  </a:lnTo>
                  <a:lnTo>
                    <a:pt x="727814" y="113792"/>
                  </a:lnTo>
                  <a:lnTo>
                    <a:pt x="727814" y="103428"/>
                  </a:lnTo>
                  <a:close/>
                </a:path>
                <a:path w="728345" h="184150">
                  <a:moveTo>
                    <a:pt x="727814" y="113792"/>
                  </a:moveTo>
                  <a:lnTo>
                    <a:pt x="652630" y="113792"/>
                  </a:lnTo>
                  <a:lnTo>
                    <a:pt x="652630" y="117449"/>
                  </a:lnTo>
                  <a:lnTo>
                    <a:pt x="727814" y="117449"/>
                  </a:lnTo>
                  <a:lnTo>
                    <a:pt x="727814" y="113792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 descr=""/>
            <p:cNvSpPr/>
            <p:nvPr/>
          </p:nvSpPr>
          <p:spPr>
            <a:xfrm>
              <a:off x="2899867" y="6471855"/>
              <a:ext cx="721360" cy="189230"/>
            </a:xfrm>
            <a:custGeom>
              <a:avLst/>
              <a:gdLst/>
              <a:ahLst/>
              <a:cxnLst/>
              <a:rect l="l" t="t" r="r" b="b"/>
              <a:pathLst>
                <a:path w="721360" h="189229">
                  <a:moveTo>
                    <a:pt x="165404" y="203"/>
                  </a:moveTo>
                  <a:lnTo>
                    <a:pt x="139801" y="203"/>
                  </a:lnTo>
                  <a:lnTo>
                    <a:pt x="139801" y="188366"/>
                  </a:lnTo>
                  <a:lnTo>
                    <a:pt x="165404" y="188366"/>
                  </a:lnTo>
                  <a:lnTo>
                    <a:pt x="165404" y="203"/>
                  </a:lnTo>
                  <a:close/>
                </a:path>
                <a:path w="721360" h="189229">
                  <a:moveTo>
                    <a:pt x="126999" y="3251"/>
                  </a:moveTo>
                  <a:lnTo>
                    <a:pt x="101803" y="3251"/>
                  </a:lnTo>
                  <a:lnTo>
                    <a:pt x="101803" y="179832"/>
                  </a:lnTo>
                  <a:lnTo>
                    <a:pt x="126999" y="179832"/>
                  </a:lnTo>
                  <a:lnTo>
                    <a:pt x="126999" y="86360"/>
                  </a:lnTo>
                  <a:lnTo>
                    <a:pt x="108915" y="86360"/>
                  </a:lnTo>
                  <a:lnTo>
                    <a:pt x="108915" y="64414"/>
                  </a:lnTo>
                  <a:lnTo>
                    <a:pt x="126999" y="64414"/>
                  </a:lnTo>
                  <a:lnTo>
                    <a:pt x="126999" y="3251"/>
                  </a:lnTo>
                  <a:close/>
                </a:path>
                <a:path w="721360" h="189229">
                  <a:moveTo>
                    <a:pt x="43281" y="30886"/>
                  </a:moveTo>
                  <a:lnTo>
                    <a:pt x="37185" y="30886"/>
                  </a:lnTo>
                  <a:lnTo>
                    <a:pt x="37185" y="50190"/>
                  </a:lnTo>
                  <a:lnTo>
                    <a:pt x="35261" y="74291"/>
                  </a:lnTo>
                  <a:lnTo>
                    <a:pt x="28955" y="97307"/>
                  </a:lnTo>
                  <a:lnTo>
                    <a:pt x="17468" y="117541"/>
                  </a:lnTo>
                  <a:lnTo>
                    <a:pt x="0" y="133299"/>
                  </a:lnTo>
                  <a:lnTo>
                    <a:pt x="16052" y="153212"/>
                  </a:lnTo>
                  <a:lnTo>
                    <a:pt x="35131" y="135172"/>
                  </a:lnTo>
                  <a:lnTo>
                    <a:pt x="47980" y="110540"/>
                  </a:lnTo>
                  <a:lnTo>
                    <a:pt x="50495" y="100461"/>
                  </a:lnTo>
                  <a:lnTo>
                    <a:pt x="45462" y="80591"/>
                  </a:lnTo>
                  <a:lnTo>
                    <a:pt x="43281" y="50190"/>
                  </a:lnTo>
                  <a:lnTo>
                    <a:pt x="43281" y="30886"/>
                  </a:lnTo>
                  <a:close/>
                </a:path>
                <a:path w="721360" h="189229">
                  <a:moveTo>
                    <a:pt x="63398" y="30886"/>
                  </a:moveTo>
                  <a:lnTo>
                    <a:pt x="57505" y="30886"/>
                  </a:lnTo>
                  <a:lnTo>
                    <a:pt x="57505" y="50190"/>
                  </a:lnTo>
                  <a:lnTo>
                    <a:pt x="55229" y="81489"/>
                  </a:lnTo>
                  <a:lnTo>
                    <a:pt x="50495" y="100461"/>
                  </a:lnTo>
                  <a:lnTo>
                    <a:pt x="52501" y="108381"/>
                  </a:lnTo>
                  <a:lnTo>
                    <a:pt x="65141" y="131714"/>
                  </a:lnTo>
                  <a:lnTo>
                    <a:pt x="84124" y="148742"/>
                  </a:lnTo>
                  <a:lnTo>
                    <a:pt x="99974" y="129032"/>
                  </a:lnTo>
                  <a:lnTo>
                    <a:pt x="82772" y="114427"/>
                  </a:lnTo>
                  <a:lnTo>
                    <a:pt x="71475" y="95402"/>
                  </a:lnTo>
                  <a:lnTo>
                    <a:pt x="65284" y="73482"/>
                  </a:lnTo>
                  <a:lnTo>
                    <a:pt x="63398" y="50190"/>
                  </a:lnTo>
                  <a:lnTo>
                    <a:pt x="63398" y="30886"/>
                  </a:lnTo>
                  <a:close/>
                </a:path>
                <a:path w="721360" h="189229">
                  <a:moveTo>
                    <a:pt x="57505" y="30886"/>
                  </a:moveTo>
                  <a:lnTo>
                    <a:pt x="43281" y="30886"/>
                  </a:lnTo>
                  <a:lnTo>
                    <a:pt x="43281" y="50190"/>
                  </a:lnTo>
                  <a:lnTo>
                    <a:pt x="45462" y="80591"/>
                  </a:lnTo>
                  <a:lnTo>
                    <a:pt x="50495" y="100461"/>
                  </a:lnTo>
                  <a:lnTo>
                    <a:pt x="55229" y="81489"/>
                  </a:lnTo>
                  <a:lnTo>
                    <a:pt x="57505" y="50190"/>
                  </a:lnTo>
                  <a:lnTo>
                    <a:pt x="57505" y="30886"/>
                  </a:lnTo>
                  <a:close/>
                </a:path>
                <a:path w="721360" h="189229">
                  <a:moveTo>
                    <a:pt x="101803" y="64414"/>
                  </a:moveTo>
                  <a:lnTo>
                    <a:pt x="77825" y="64414"/>
                  </a:lnTo>
                  <a:lnTo>
                    <a:pt x="77825" y="86360"/>
                  </a:lnTo>
                  <a:lnTo>
                    <a:pt x="101803" y="86360"/>
                  </a:lnTo>
                  <a:lnTo>
                    <a:pt x="101803" y="64414"/>
                  </a:lnTo>
                  <a:close/>
                </a:path>
                <a:path w="721360" h="189229">
                  <a:moveTo>
                    <a:pt x="126999" y="64414"/>
                  </a:moveTo>
                  <a:lnTo>
                    <a:pt x="108915" y="64414"/>
                  </a:lnTo>
                  <a:lnTo>
                    <a:pt x="108915" y="86360"/>
                  </a:lnTo>
                  <a:lnTo>
                    <a:pt x="126999" y="86360"/>
                  </a:lnTo>
                  <a:lnTo>
                    <a:pt x="126999" y="64414"/>
                  </a:lnTo>
                  <a:close/>
                </a:path>
                <a:path w="721360" h="189229">
                  <a:moveTo>
                    <a:pt x="91033" y="19100"/>
                  </a:moveTo>
                  <a:lnTo>
                    <a:pt x="7111" y="19100"/>
                  </a:lnTo>
                  <a:lnTo>
                    <a:pt x="7111" y="40843"/>
                  </a:lnTo>
                  <a:lnTo>
                    <a:pt x="37185" y="40843"/>
                  </a:lnTo>
                  <a:lnTo>
                    <a:pt x="37185" y="30886"/>
                  </a:lnTo>
                  <a:lnTo>
                    <a:pt x="91033" y="30886"/>
                  </a:lnTo>
                  <a:lnTo>
                    <a:pt x="91033" y="19100"/>
                  </a:lnTo>
                  <a:close/>
                </a:path>
                <a:path w="721360" h="189229">
                  <a:moveTo>
                    <a:pt x="91033" y="30886"/>
                  </a:moveTo>
                  <a:lnTo>
                    <a:pt x="63398" y="30886"/>
                  </a:lnTo>
                  <a:lnTo>
                    <a:pt x="63398" y="40843"/>
                  </a:lnTo>
                  <a:lnTo>
                    <a:pt x="91033" y="40843"/>
                  </a:lnTo>
                  <a:lnTo>
                    <a:pt x="91033" y="30886"/>
                  </a:lnTo>
                  <a:close/>
                </a:path>
                <a:path w="721360" h="189229">
                  <a:moveTo>
                    <a:pt x="262518" y="144678"/>
                  </a:moveTo>
                  <a:lnTo>
                    <a:pt x="190992" y="144678"/>
                  </a:lnTo>
                  <a:lnTo>
                    <a:pt x="190992" y="166624"/>
                  </a:lnTo>
                  <a:lnTo>
                    <a:pt x="361273" y="166624"/>
                  </a:lnTo>
                  <a:lnTo>
                    <a:pt x="361273" y="150774"/>
                  </a:lnTo>
                  <a:lnTo>
                    <a:pt x="262518" y="150774"/>
                  </a:lnTo>
                  <a:lnTo>
                    <a:pt x="262518" y="144678"/>
                  </a:lnTo>
                  <a:close/>
                </a:path>
                <a:path w="721360" h="189229">
                  <a:moveTo>
                    <a:pt x="289544" y="103022"/>
                  </a:moveTo>
                  <a:lnTo>
                    <a:pt x="262518" y="103022"/>
                  </a:lnTo>
                  <a:lnTo>
                    <a:pt x="262518" y="150774"/>
                  </a:lnTo>
                  <a:lnTo>
                    <a:pt x="289544" y="150774"/>
                  </a:lnTo>
                  <a:lnTo>
                    <a:pt x="289544" y="103022"/>
                  </a:lnTo>
                  <a:close/>
                </a:path>
                <a:path w="721360" h="189229">
                  <a:moveTo>
                    <a:pt x="361273" y="144678"/>
                  </a:moveTo>
                  <a:lnTo>
                    <a:pt x="289544" y="144678"/>
                  </a:lnTo>
                  <a:lnTo>
                    <a:pt x="289544" y="150774"/>
                  </a:lnTo>
                  <a:lnTo>
                    <a:pt x="361273" y="150774"/>
                  </a:lnTo>
                  <a:lnTo>
                    <a:pt x="361273" y="144678"/>
                  </a:lnTo>
                  <a:close/>
                </a:path>
                <a:path w="721360" h="189229">
                  <a:moveTo>
                    <a:pt x="267192" y="24790"/>
                  </a:moveTo>
                  <a:lnTo>
                    <a:pt x="261705" y="24790"/>
                  </a:lnTo>
                  <a:lnTo>
                    <a:pt x="261705" y="31496"/>
                  </a:lnTo>
                  <a:lnTo>
                    <a:pt x="257559" y="50698"/>
                  </a:lnTo>
                  <a:lnTo>
                    <a:pt x="245297" y="68072"/>
                  </a:lnTo>
                  <a:lnTo>
                    <a:pt x="225186" y="81788"/>
                  </a:lnTo>
                  <a:lnTo>
                    <a:pt x="197494" y="90017"/>
                  </a:lnTo>
                  <a:lnTo>
                    <a:pt x="208060" y="111353"/>
                  </a:lnTo>
                  <a:lnTo>
                    <a:pt x="240230" y="100761"/>
                  </a:lnTo>
                  <a:lnTo>
                    <a:pt x="264245" y="83007"/>
                  </a:lnTo>
                  <a:lnTo>
                    <a:pt x="275955" y="64654"/>
                  </a:lnTo>
                  <a:lnTo>
                    <a:pt x="272462" y="59331"/>
                  </a:lnTo>
                  <a:lnTo>
                    <a:pt x="267192" y="31496"/>
                  </a:lnTo>
                  <a:lnTo>
                    <a:pt x="267192" y="24790"/>
                  </a:lnTo>
                  <a:close/>
                </a:path>
                <a:path w="721360" h="189229">
                  <a:moveTo>
                    <a:pt x="289950" y="24790"/>
                  </a:moveTo>
                  <a:lnTo>
                    <a:pt x="284464" y="24790"/>
                  </a:lnTo>
                  <a:lnTo>
                    <a:pt x="284464" y="31496"/>
                  </a:lnTo>
                  <a:lnTo>
                    <a:pt x="279269" y="59461"/>
                  </a:lnTo>
                  <a:lnTo>
                    <a:pt x="275955" y="64654"/>
                  </a:lnTo>
                  <a:lnTo>
                    <a:pt x="287715" y="82575"/>
                  </a:lnTo>
                  <a:lnTo>
                    <a:pt x="312112" y="99990"/>
                  </a:lnTo>
                  <a:lnTo>
                    <a:pt x="344814" y="110337"/>
                  </a:lnTo>
                  <a:lnTo>
                    <a:pt x="355177" y="89001"/>
                  </a:lnTo>
                  <a:lnTo>
                    <a:pt x="326897" y="81016"/>
                  </a:lnTo>
                  <a:lnTo>
                    <a:pt x="306485" y="67640"/>
                  </a:lnTo>
                  <a:lnTo>
                    <a:pt x="294112" y="50568"/>
                  </a:lnTo>
                  <a:lnTo>
                    <a:pt x="289950" y="31496"/>
                  </a:lnTo>
                  <a:lnTo>
                    <a:pt x="289950" y="24790"/>
                  </a:lnTo>
                  <a:close/>
                </a:path>
                <a:path w="721360" h="189229">
                  <a:moveTo>
                    <a:pt x="284464" y="24790"/>
                  </a:moveTo>
                  <a:lnTo>
                    <a:pt x="267192" y="24790"/>
                  </a:lnTo>
                  <a:lnTo>
                    <a:pt x="267192" y="31496"/>
                  </a:lnTo>
                  <a:lnTo>
                    <a:pt x="272462" y="59331"/>
                  </a:lnTo>
                  <a:lnTo>
                    <a:pt x="275955" y="64654"/>
                  </a:lnTo>
                  <a:lnTo>
                    <a:pt x="279269" y="59461"/>
                  </a:lnTo>
                  <a:lnTo>
                    <a:pt x="284464" y="31496"/>
                  </a:lnTo>
                  <a:lnTo>
                    <a:pt x="284464" y="24790"/>
                  </a:lnTo>
                  <a:close/>
                </a:path>
                <a:path w="721360" h="189229">
                  <a:moveTo>
                    <a:pt x="346643" y="14427"/>
                  </a:moveTo>
                  <a:lnTo>
                    <a:pt x="205012" y="14427"/>
                  </a:lnTo>
                  <a:lnTo>
                    <a:pt x="205012" y="35966"/>
                  </a:lnTo>
                  <a:lnTo>
                    <a:pt x="260740" y="35966"/>
                  </a:lnTo>
                  <a:lnTo>
                    <a:pt x="261705" y="31496"/>
                  </a:lnTo>
                  <a:lnTo>
                    <a:pt x="261705" y="24790"/>
                  </a:lnTo>
                  <a:lnTo>
                    <a:pt x="346643" y="24790"/>
                  </a:lnTo>
                  <a:lnTo>
                    <a:pt x="346643" y="14427"/>
                  </a:lnTo>
                  <a:close/>
                </a:path>
                <a:path w="721360" h="189229">
                  <a:moveTo>
                    <a:pt x="346643" y="24790"/>
                  </a:moveTo>
                  <a:lnTo>
                    <a:pt x="289950" y="24790"/>
                  </a:lnTo>
                  <a:lnTo>
                    <a:pt x="289950" y="31496"/>
                  </a:lnTo>
                  <a:lnTo>
                    <a:pt x="290926" y="35966"/>
                  </a:lnTo>
                  <a:lnTo>
                    <a:pt x="346643" y="35966"/>
                  </a:lnTo>
                  <a:lnTo>
                    <a:pt x="346643" y="24790"/>
                  </a:lnTo>
                  <a:close/>
                </a:path>
                <a:path w="721360" h="189229">
                  <a:moveTo>
                    <a:pt x="430752" y="5689"/>
                  </a:moveTo>
                  <a:lnTo>
                    <a:pt x="410822" y="8877"/>
                  </a:lnTo>
                  <a:lnTo>
                    <a:pt x="394912" y="17780"/>
                  </a:lnTo>
                  <a:lnTo>
                    <a:pt x="384375" y="31407"/>
                  </a:lnTo>
                  <a:lnTo>
                    <a:pt x="380561" y="48768"/>
                  </a:lnTo>
                  <a:lnTo>
                    <a:pt x="384375" y="66011"/>
                  </a:lnTo>
                  <a:lnTo>
                    <a:pt x="394912" y="79578"/>
                  </a:lnTo>
                  <a:lnTo>
                    <a:pt x="410822" y="88458"/>
                  </a:lnTo>
                  <a:lnTo>
                    <a:pt x="430752" y="91643"/>
                  </a:lnTo>
                  <a:lnTo>
                    <a:pt x="450681" y="88458"/>
                  </a:lnTo>
                  <a:lnTo>
                    <a:pt x="466591" y="79578"/>
                  </a:lnTo>
                  <a:lnTo>
                    <a:pt x="474108" y="69900"/>
                  </a:lnTo>
                  <a:lnTo>
                    <a:pt x="430752" y="69900"/>
                  </a:lnTo>
                  <a:lnTo>
                    <a:pt x="421144" y="68484"/>
                  </a:lnTo>
                  <a:lnTo>
                    <a:pt x="413480" y="64363"/>
                  </a:lnTo>
                  <a:lnTo>
                    <a:pt x="408406" y="57727"/>
                  </a:lnTo>
                  <a:lnTo>
                    <a:pt x="406571" y="48768"/>
                  </a:lnTo>
                  <a:lnTo>
                    <a:pt x="408406" y="39808"/>
                  </a:lnTo>
                  <a:lnTo>
                    <a:pt x="413480" y="33172"/>
                  </a:lnTo>
                  <a:lnTo>
                    <a:pt x="421144" y="29051"/>
                  </a:lnTo>
                  <a:lnTo>
                    <a:pt x="430752" y="27635"/>
                  </a:lnTo>
                  <a:lnTo>
                    <a:pt x="474212" y="27635"/>
                  </a:lnTo>
                  <a:lnTo>
                    <a:pt x="466591" y="17780"/>
                  </a:lnTo>
                  <a:lnTo>
                    <a:pt x="450681" y="8877"/>
                  </a:lnTo>
                  <a:lnTo>
                    <a:pt x="430752" y="5689"/>
                  </a:lnTo>
                  <a:close/>
                </a:path>
                <a:path w="721360" h="189229">
                  <a:moveTo>
                    <a:pt x="474212" y="27635"/>
                  </a:moveTo>
                  <a:lnTo>
                    <a:pt x="430752" y="27635"/>
                  </a:lnTo>
                  <a:lnTo>
                    <a:pt x="440328" y="29051"/>
                  </a:lnTo>
                  <a:lnTo>
                    <a:pt x="447922" y="33172"/>
                  </a:lnTo>
                  <a:lnTo>
                    <a:pt x="452926" y="39808"/>
                  </a:lnTo>
                  <a:lnTo>
                    <a:pt x="454729" y="48768"/>
                  </a:lnTo>
                  <a:lnTo>
                    <a:pt x="452926" y="57727"/>
                  </a:lnTo>
                  <a:lnTo>
                    <a:pt x="447922" y="64363"/>
                  </a:lnTo>
                  <a:lnTo>
                    <a:pt x="440328" y="68484"/>
                  </a:lnTo>
                  <a:lnTo>
                    <a:pt x="430752" y="69900"/>
                  </a:lnTo>
                  <a:lnTo>
                    <a:pt x="474108" y="69900"/>
                  </a:lnTo>
                  <a:lnTo>
                    <a:pt x="477129" y="66011"/>
                  </a:lnTo>
                  <a:lnTo>
                    <a:pt x="480942" y="48768"/>
                  </a:lnTo>
                  <a:lnTo>
                    <a:pt x="477129" y="31407"/>
                  </a:lnTo>
                  <a:lnTo>
                    <a:pt x="474212" y="27635"/>
                  </a:lnTo>
                  <a:close/>
                </a:path>
                <a:path w="721360" h="189229">
                  <a:moveTo>
                    <a:pt x="534181" y="203"/>
                  </a:moveTo>
                  <a:lnTo>
                    <a:pt x="506952" y="203"/>
                  </a:lnTo>
                  <a:lnTo>
                    <a:pt x="506952" y="94284"/>
                  </a:lnTo>
                  <a:lnTo>
                    <a:pt x="534181" y="94284"/>
                  </a:lnTo>
                  <a:lnTo>
                    <a:pt x="534181" y="203"/>
                  </a:lnTo>
                  <a:close/>
                </a:path>
                <a:path w="721360" h="189229">
                  <a:moveTo>
                    <a:pt x="534181" y="102006"/>
                  </a:moveTo>
                  <a:lnTo>
                    <a:pt x="408603" y="102006"/>
                  </a:lnTo>
                  <a:lnTo>
                    <a:pt x="408603" y="122936"/>
                  </a:lnTo>
                  <a:lnTo>
                    <a:pt x="507358" y="122936"/>
                  </a:lnTo>
                  <a:lnTo>
                    <a:pt x="507358" y="134112"/>
                  </a:lnTo>
                  <a:lnTo>
                    <a:pt x="409009" y="134112"/>
                  </a:lnTo>
                  <a:lnTo>
                    <a:pt x="409009" y="186334"/>
                  </a:lnTo>
                  <a:lnTo>
                    <a:pt x="538854" y="186334"/>
                  </a:lnTo>
                  <a:lnTo>
                    <a:pt x="538854" y="176377"/>
                  </a:lnTo>
                  <a:lnTo>
                    <a:pt x="435425" y="176377"/>
                  </a:lnTo>
                  <a:lnTo>
                    <a:pt x="435425" y="153619"/>
                  </a:lnTo>
                  <a:lnTo>
                    <a:pt x="534181" y="153619"/>
                  </a:lnTo>
                  <a:lnTo>
                    <a:pt x="534181" y="102006"/>
                  </a:lnTo>
                  <a:close/>
                </a:path>
                <a:path w="721360" h="189229">
                  <a:moveTo>
                    <a:pt x="538854" y="165404"/>
                  </a:moveTo>
                  <a:lnTo>
                    <a:pt x="435425" y="165404"/>
                  </a:lnTo>
                  <a:lnTo>
                    <a:pt x="435425" y="176377"/>
                  </a:lnTo>
                  <a:lnTo>
                    <a:pt x="538854" y="176377"/>
                  </a:lnTo>
                  <a:lnTo>
                    <a:pt x="538854" y="165404"/>
                  </a:lnTo>
                  <a:close/>
                </a:path>
                <a:path w="721360" h="189229">
                  <a:moveTo>
                    <a:pt x="615851" y="14630"/>
                  </a:moveTo>
                  <a:lnTo>
                    <a:pt x="610568" y="14630"/>
                  </a:lnTo>
                  <a:lnTo>
                    <a:pt x="610568" y="42062"/>
                  </a:lnTo>
                  <a:lnTo>
                    <a:pt x="607644" y="69081"/>
                  </a:lnTo>
                  <a:lnTo>
                    <a:pt x="598757" y="93929"/>
                  </a:lnTo>
                  <a:lnTo>
                    <a:pt x="583736" y="114585"/>
                  </a:lnTo>
                  <a:lnTo>
                    <a:pt x="562409" y="129032"/>
                  </a:lnTo>
                  <a:lnTo>
                    <a:pt x="578462" y="151384"/>
                  </a:lnTo>
                  <a:lnTo>
                    <a:pt x="602681" y="133816"/>
                  </a:lnTo>
                  <a:lnTo>
                    <a:pt x="619509" y="108381"/>
                  </a:lnTo>
                  <a:lnTo>
                    <a:pt x="624489" y="92522"/>
                  </a:lnTo>
                  <a:lnTo>
                    <a:pt x="619023" y="75647"/>
                  </a:lnTo>
                  <a:lnTo>
                    <a:pt x="615851" y="42062"/>
                  </a:lnTo>
                  <a:lnTo>
                    <a:pt x="615851" y="14630"/>
                  </a:lnTo>
                  <a:close/>
                </a:path>
                <a:path w="721360" h="189229">
                  <a:moveTo>
                    <a:pt x="637797" y="14630"/>
                  </a:moveTo>
                  <a:lnTo>
                    <a:pt x="632513" y="14630"/>
                  </a:lnTo>
                  <a:lnTo>
                    <a:pt x="632513" y="42062"/>
                  </a:lnTo>
                  <a:lnTo>
                    <a:pt x="629326" y="77117"/>
                  </a:lnTo>
                  <a:lnTo>
                    <a:pt x="624489" y="92522"/>
                  </a:lnTo>
                  <a:lnTo>
                    <a:pt x="628729" y="105613"/>
                  </a:lnTo>
                  <a:lnTo>
                    <a:pt x="645255" y="130016"/>
                  </a:lnTo>
                  <a:lnTo>
                    <a:pt x="668886" y="146913"/>
                  </a:lnTo>
                  <a:lnTo>
                    <a:pt x="684736" y="125171"/>
                  </a:lnTo>
                  <a:lnTo>
                    <a:pt x="663857" y="111242"/>
                  </a:lnTo>
                  <a:lnTo>
                    <a:pt x="649227" y="91465"/>
                  </a:lnTo>
                  <a:lnTo>
                    <a:pt x="640616" y="67764"/>
                  </a:lnTo>
                  <a:lnTo>
                    <a:pt x="637797" y="42062"/>
                  </a:lnTo>
                  <a:lnTo>
                    <a:pt x="637797" y="14630"/>
                  </a:lnTo>
                  <a:close/>
                </a:path>
                <a:path w="721360" h="189229">
                  <a:moveTo>
                    <a:pt x="632513" y="14630"/>
                  </a:moveTo>
                  <a:lnTo>
                    <a:pt x="615851" y="14630"/>
                  </a:lnTo>
                  <a:lnTo>
                    <a:pt x="615851" y="42062"/>
                  </a:lnTo>
                  <a:lnTo>
                    <a:pt x="619023" y="75647"/>
                  </a:lnTo>
                  <a:lnTo>
                    <a:pt x="624489" y="92522"/>
                  </a:lnTo>
                  <a:lnTo>
                    <a:pt x="629326" y="77117"/>
                  </a:lnTo>
                  <a:lnTo>
                    <a:pt x="632513" y="42062"/>
                  </a:lnTo>
                  <a:lnTo>
                    <a:pt x="632513" y="14630"/>
                  </a:lnTo>
                  <a:close/>
                </a:path>
                <a:path w="721360" h="189229">
                  <a:moveTo>
                    <a:pt x="720905" y="0"/>
                  </a:moveTo>
                  <a:lnTo>
                    <a:pt x="693677" y="0"/>
                  </a:lnTo>
                  <a:lnTo>
                    <a:pt x="693677" y="188772"/>
                  </a:lnTo>
                  <a:lnTo>
                    <a:pt x="720905" y="188772"/>
                  </a:lnTo>
                  <a:lnTo>
                    <a:pt x="72090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 descr=""/>
            <p:cNvSpPr/>
            <p:nvPr/>
          </p:nvSpPr>
          <p:spPr>
            <a:xfrm>
              <a:off x="2895600" y="68199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 descr=""/>
            <p:cNvSpPr/>
            <p:nvPr/>
          </p:nvSpPr>
          <p:spPr>
            <a:xfrm>
              <a:off x="3044444" y="3616794"/>
              <a:ext cx="5010150" cy="3498215"/>
            </a:xfrm>
            <a:custGeom>
              <a:avLst/>
              <a:gdLst/>
              <a:ahLst/>
              <a:cxnLst/>
              <a:rect l="l" t="t" r="r" b="b"/>
              <a:pathLst>
                <a:path w="5010150" h="3498215">
                  <a:moveTo>
                    <a:pt x="107086" y="3401060"/>
                  </a:moveTo>
                  <a:lnTo>
                    <a:pt x="88950" y="3391801"/>
                  </a:lnTo>
                  <a:lnTo>
                    <a:pt x="74828" y="3378479"/>
                  </a:lnTo>
                  <a:lnTo>
                    <a:pt x="65646" y="3362236"/>
                  </a:lnTo>
                  <a:lnTo>
                    <a:pt x="62382" y="3344164"/>
                  </a:lnTo>
                  <a:lnTo>
                    <a:pt x="62382" y="3324250"/>
                  </a:lnTo>
                  <a:lnTo>
                    <a:pt x="59537" y="3324250"/>
                  </a:lnTo>
                  <a:lnTo>
                    <a:pt x="48564" y="3324250"/>
                  </a:lnTo>
                  <a:lnTo>
                    <a:pt x="45516" y="3324250"/>
                  </a:lnTo>
                  <a:lnTo>
                    <a:pt x="45516" y="3342944"/>
                  </a:lnTo>
                  <a:lnTo>
                    <a:pt x="42291" y="3363188"/>
                  </a:lnTo>
                  <a:lnTo>
                    <a:pt x="33121" y="3381146"/>
                  </a:lnTo>
                  <a:lnTo>
                    <a:pt x="18770" y="3395751"/>
                  </a:lnTo>
                  <a:lnTo>
                    <a:pt x="0" y="3405936"/>
                  </a:lnTo>
                  <a:lnTo>
                    <a:pt x="8940" y="3419551"/>
                  </a:lnTo>
                  <a:lnTo>
                    <a:pt x="29781" y="3407499"/>
                  </a:lnTo>
                  <a:lnTo>
                    <a:pt x="45745" y="3390011"/>
                  </a:lnTo>
                  <a:lnTo>
                    <a:pt x="54394" y="3371456"/>
                  </a:lnTo>
                  <a:lnTo>
                    <a:pt x="62306" y="3387064"/>
                  </a:lnTo>
                  <a:lnTo>
                    <a:pt x="77965" y="3403181"/>
                  </a:lnTo>
                  <a:lnTo>
                    <a:pt x="98145" y="3414268"/>
                  </a:lnTo>
                  <a:lnTo>
                    <a:pt x="107086" y="3401060"/>
                  </a:lnTo>
                  <a:close/>
                </a:path>
                <a:path w="5010150" h="3498215">
                  <a:moveTo>
                    <a:pt x="145288" y="3464661"/>
                  </a:moveTo>
                  <a:lnTo>
                    <a:pt x="141135" y="3450513"/>
                  </a:lnTo>
                  <a:lnTo>
                    <a:pt x="134378" y="3444544"/>
                  </a:lnTo>
                  <a:lnTo>
                    <a:pt x="129209" y="3439972"/>
                  </a:lnTo>
                  <a:lnTo>
                    <a:pt x="128828" y="3439845"/>
                  </a:lnTo>
                  <a:lnTo>
                    <a:pt x="128828" y="3464661"/>
                  </a:lnTo>
                  <a:lnTo>
                    <a:pt x="125793" y="3473208"/>
                  </a:lnTo>
                  <a:lnTo>
                    <a:pt x="117094" y="3479520"/>
                  </a:lnTo>
                  <a:lnTo>
                    <a:pt x="103276" y="3483445"/>
                  </a:lnTo>
                  <a:lnTo>
                    <a:pt x="84937" y="3484778"/>
                  </a:lnTo>
                  <a:lnTo>
                    <a:pt x="66586" y="3483445"/>
                  </a:lnTo>
                  <a:lnTo>
                    <a:pt x="52781" y="3479520"/>
                  </a:lnTo>
                  <a:lnTo>
                    <a:pt x="44069" y="3473208"/>
                  </a:lnTo>
                  <a:lnTo>
                    <a:pt x="41046" y="3464661"/>
                  </a:lnTo>
                  <a:lnTo>
                    <a:pt x="44069" y="3456127"/>
                  </a:lnTo>
                  <a:lnTo>
                    <a:pt x="52781" y="3449802"/>
                  </a:lnTo>
                  <a:lnTo>
                    <a:pt x="66586" y="3445891"/>
                  </a:lnTo>
                  <a:lnTo>
                    <a:pt x="84937" y="3444544"/>
                  </a:lnTo>
                  <a:lnTo>
                    <a:pt x="103276" y="3445891"/>
                  </a:lnTo>
                  <a:lnTo>
                    <a:pt x="117094" y="3449802"/>
                  </a:lnTo>
                  <a:lnTo>
                    <a:pt x="125793" y="3456127"/>
                  </a:lnTo>
                  <a:lnTo>
                    <a:pt x="128828" y="3464661"/>
                  </a:lnTo>
                  <a:lnTo>
                    <a:pt x="128828" y="3439845"/>
                  </a:lnTo>
                  <a:lnTo>
                    <a:pt x="110223" y="3433407"/>
                  </a:lnTo>
                  <a:lnTo>
                    <a:pt x="84937" y="3431133"/>
                  </a:lnTo>
                  <a:lnTo>
                    <a:pt x="59639" y="3433407"/>
                  </a:lnTo>
                  <a:lnTo>
                    <a:pt x="40665" y="3439972"/>
                  </a:lnTo>
                  <a:lnTo>
                    <a:pt x="28727" y="3450513"/>
                  </a:lnTo>
                  <a:lnTo>
                    <a:pt x="24587" y="3464661"/>
                  </a:lnTo>
                  <a:lnTo>
                    <a:pt x="28727" y="3478784"/>
                  </a:lnTo>
                  <a:lnTo>
                    <a:pt x="40665" y="3489248"/>
                  </a:lnTo>
                  <a:lnTo>
                    <a:pt x="59639" y="3495751"/>
                  </a:lnTo>
                  <a:lnTo>
                    <a:pt x="84937" y="3497986"/>
                  </a:lnTo>
                  <a:lnTo>
                    <a:pt x="110223" y="3495751"/>
                  </a:lnTo>
                  <a:lnTo>
                    <a:pt x="129209" y="3489248"/>
                  </a:lnTo>
                  <a:lnTo>
                    <a:pt x="134302" y="3484778"/>
                  </a:lnTo>
                  <a:lnTo>
                    <a:pt x="141135" y="3478784"/>
                  </a:lnTo>
                  <a:lnTo>
                    <a:pt x="145288" y="3464661"/>
                  </a:lnTo>
                  <a:close/>
                </a:path>
                <a:path w="5010150" h="3498215">
                  <a:moveTo>
                    <a:pt x="167436" y="146304"/>
                  </a:moveTo>
                  <a:lnTo>
                    <a:pt x="92252" y="146304"/>
                  </a:lnTo>
                  <a:lnTo>
                    <a:pt x="92252" y="101803"/>
                  </a:lnTo>
                  <a:lnTo>
                    <a:pt x="147116" y="101803"/>
                  </a:lnTo>
                  <a:lnTo>
                    <a:pt x="147116" y="98755"/>
                  </a:lnTo>
                  <a:lnTo>
                    <a:pt x="147116" y="88188"/>
                  </a:lnTo>
                  <a:lnTo>
                    <a:pt x="147116" y="28854"/>
                  </a:lnTo>
                  <a:lnTo>
                    <a:pt x="147116" y="15240"/>
                  </a:lnTo>
                  <a:lnTo>
                    <a:pt x="130860" y="15240"/>
                  </a:lnTo>
                  <a:lnTo>
                    <a:pt x="130860" y="28854"/>
                  </a:lnTo>
                  <a:lnTo>
                    <a:pt x="130860" y="88188"/>
                  </a:lnTo>
                  <a:lnTo>
                    <a:pt x="36779" y="88188"/>
                  </a:lnTo>
                  <a:lnTo>
                    <a:pt x="36779" y="28854"/>
                  </a:lnTo>
                  <a:lnTo>
                    <a:pt x="130860" y="28854"/>
                  </a:lnTo>
                  <a:lnTo>
                    <a:pt x="130860" y="15240"/>
                  </a:lnTo>
                  <a:lnTo>
                    <a:pt x="20320" y="15240"/>
                  </a:lnTo>
                  <a:lnTo>
                    <a:pt x="20320" y="101803"/>
                  </a:lnTo>
                  <a:lnTo>
                    <a:pt x="75387" y="101803"/>
                  </a:lnTo>
                  <a:lnTo>
                    <a:pt x="75387" y="146304"/>
                  </a:lnTo>
                  <a:lnTo>
                    <a:pt x="1016" y="146304"/>
                  </a:lnTo>
                  <a:lnTo>
                    <a:pt x="1016" y="160324"/>
                  </a:lnTo>
                  <a:lnTo>
                    <a:pt x="167436" y="160324"/>
                  </a:lnTo>
                  <a:lnTo>
                    <a:pt x="167436" y="150164"/>
                  </a:lnTo>
                  <a:lnTo>
                    <a:pt x="167436" y="146304"/>
                  </a:lnTo>
                  <a:close/>
                </a:path>
                <a:path w="5010150" h="3498215">
                  <a:moveTo>
                    <a:pt x="170688" y="3362045"/>
                  </a:moveTo>
                  <a:lnTo>
                    <a:pt x="143459" y="3362045"/>
                  </a:lnTo>
                  <a:lnTo>
                    <a:pt x="143459" y="3314700"/>
                  </a:lnTo>
                  <a:lnTo>
                    <a:pt x="126593" y="3314700"/>
                  </a:lnTo>
                  <a:lnTo>
                    <a:pt x="126593" y="3426053"/>
                  </a:lnTo>
                  <a:lnTo>
                    <a:pt x="143459" y="3426053"/>
                  </a:lnTo>
                  <a:lnTo>
                    <a:pt x="143459" y="3376269"/>
                  </a:lnTo>
                  <a:lnTo>
                    <a:pt x="170688" y="3376269"/>
                  </a:lnTo>
                  <a:lnTo>
                    <a:pt x="170688" y="3362045"/>
                  </a:lnTo>
                  <a:close/>
                </a:path>
                <a:path w="5010150" h="3498215">
                  <a:moveTo>
                    <a:pt x="276123" y="83921"/>
                  </a:moveTo>
                  <a:lnTo>
                    <a:pt x="276110" y="83718"/>
                  </a:lnTo>
                  <a:lnTo>
                    <a:pt x="274904" y="70307"/>
                  </a:lnTo>
                  <a:lnTo>
                    <a:pt x="259295" y="72758"/>
                  </a:lnTo>
                  <a:lnTo>
                    <a:pt x="243865" y="74168"/>
                  </a:lnTo>
                  <a:lnTo>
                    <a:pt x="227304" y="74828"/>
                  </a:lnTo>
                  <a:lnTo>
                    <a:pt x="213334" y="74942"/>
                  </a:lnTo>
                  <a:lnTo>
                    <a:pt x="213334" y="24180"/>
                  </a:lnTo>
                  <a:lnTo>
                    <a:pt x="266166" y="24180"/>
                  </a:lnTo>
                  <a:lnTo>
                    <a:pt x="266166" y="10566"/>
                  </a:lnTo>
                  <a:lnTo>
                    <a:pt x="196672" y="10566"/>
                  </a:lnTo>
                  <a:lnTo>
                    <a:pt x="196672" y="88595"/>
                  </a:lnTo>
                  <a:lnTo>
                    <a:pt x="208254" y="88595"/>
                  </a:lnTo>
                  <a:lnTo>
                    <a:pt x="227609" y="88468"/>
                  </a:lnTo>
                  <a:lnTo>
                    <a:pt x="244475" y="87858"/>
                  </a:lnTo>
                  <a:lnTo>
                    <a:pt x="260210" y="86461"/>
                  </a:lnTo>
                  <a:lnTo>
                    <a:pt x="276123" y="83921"/>
                  </a:lnTo>
                  <a:close/>
                </a:path>
                <a:path w="5010150" h="3498215">
                  <a:moveTo>
                    <a:pt x="307822" y="3657"/>
                  </a:moveTo>
                  <a:lnTo>
                    <a:pt x="291973" y="3657"/>
                  </a:lnTo>
                  <a:lnTo>
                    <a:pt x="291973" y="40640"/>
                  </a:lnTo>
                  <a:lnTo>
                    <a:pt x="254990" y="40640"/>
                  </a:lnTo>
                  <a:lnTo>
                    <a:pt x="254990" y="53848"/>
                  </a:lnTo>
                  <a:lnTo>
                    <a:pt x="291973" y="53848"/>
                  </a:lnTo>
                  <a:lnTo>
                    <a:pt x="291973" y="95910"/>
                  </a:lnTo>
                  <a:lnTo>
                    <a:pt x="307822" y="95910"/>
                  </a:lnTo>
                  <a:lnTo>
                    <a:pt x="307822" y="53848"/>
                  </a:lnTo>
                  <a:lnTo>
                    <a:pt x="307822" y="40640"/>
                  </a:lnTo>
                  <a:lnTo>
                    <a:pt x="307822" y="3657"/>
                  </a:lnTo>
                  <a:close/>
                </a:path>
                <a:path w="5010150" h="3498215">
                  <a:moveTo>
                    <a:pt x="338099" y="3320389"/>
                  </a:moveTo>
                  <a:lnTo>
                    <a:pt x="293598" y="3320389"/>
                  </a:lnTo>
                  <a:lnTo>
                    <a:pt x="293598" y="3334207"/>
                  </a:lnTo>
                  <a:lnTo>
                    <a:pt x="293598" y="3372612"/>
                  </a:lnTo>
                  <a:lnTo>
                    <a:pt x="247878" y="3372612"/>
                  </a:lnTo>
                  <a:lnTo>
                    <a:pt x="247878" y="3334207"/>
                  </a:lnTo>
                  <a:lnTo>
                    <a:pt x="293598" y="3334207"/>
                  </a:lnTo>
                  <a:lnTo>
                    <a:pt x="293598" y="3320389"/>
                  </a:lnTo>
                  <a:lnTo>
                    <a:pt x="203174" y="3320389"/>
                  </a:lnTo>
                  <a:lnTo>
                    <a:pt x="203174" y="3334207"/>
                  </a:lnTo>
                  <a:lnTo>
                    <a:pt x="231013" y="3334207"/>
                  </a:lnTo>
                  <a:lnTo>
                    <a:pt x="231013" y="3372612"/>
                  </a:lnTo>
                  <a:lnTo>
                    <a:pt x="203987" y="3372612"/>
                  </a:lnTo>
                  <a:lnTo>
                    <a:pt x="203987" y="3386429"/>
                  </a:lnTo>
                  <a:lnTo>
                    <a:pt x="337286" y="3386429"/>
                  </a:lnTo>
                  <a:lnTo>
                    <a:pt x="337286" y="3381552"/>
                  </a:lnTo>
                  <a:lnTo>
                    <a:pt x="337286" y="3372612"/>
                  </a:lnTo>
                  <a:lnTo>
                    <a:pt x="310261" y="3372612"/>
                  </a:lnTo>
                  <a:lnTo>
                    <a:pt x="310261" y="3334207"/>
                  </a:lnTo>
                  <a:lnTo>
                    <a:pt x="338099" y="3334207"/>
                  </a:lnTo>
                  <a:lnTo>
                    <a:pt x="338099" y="3326485"/>
                  </a:lnTo>
                  <a:lnTo>
                    <a:pt x="338099" y="3320389"/>
                  </a:lnTo>
                  <a:close/>
                </a:path>
                <a:path w="5010150" h="3498215">
                  <a:moveTo>
                    <a:pt x="343382" y="0"/>
                  </a:moveTo>
                  <a:lnTo>
                    <a:pt x="327126" y="0"/>
                  </a:lnTo>
                  <a:lnTo>
                    <a:pt x="327126" y="97739"/>
                  </a:lnTo>
                  <a:lnTo>
                    <a:pt x="343382" y="97739"/>
                  </a:lnTo>
                  <a:lnTo>
                    <a:pt x="343382" y="0"/>
                  </a:lnTo>
                  <a:close/>
                </a:path>
                <a:path w="5010150" h="3498215">
                  <a:moveTo>
                    <a:pt x="350088" y="167843"/>
                  </a:moveTo>
                  <a:lnTo>
                    <a:pt x="238531" y="167843"/>
                  </a:lnTo>
                  <a:lnTo>
                    <a:pt x="238531" y="148742"/>
                  </a:lnTo>
                  <a:lnTo>
                    <a:pt x="343382" y="148742"/>
                  </a:lnTo>
                  <a:lnTo>
                    <a:pt x="343382" y="105867"/>
                  </a:lnTo>
                  <a:lnTo>
                    <a:pt x="221462" y="105867"/>
                  </a:lnTo>
                  <a:lnTo>
                    <a:pt x="221462" y="119075"/>
                  </a:lnTo>
                  <a:lnTo>
                    <a:pt x="326720" y="119075"/>
                  </a:lnTo>
                  <a:lnTo>
                    <a:pt x="326720" y="136144"/>
                  </a:lnTo>
                  <a:lnTo>
                    <a:pt x="221869" y="136144"/>
                  </a:lnTo>
                  <a:lnTo>
                    <a:pt x="221869" y="181254"/>
                  </a:lnTo>
                  <a:lnTo>
                    <a:pt x="350088" y="181254"/>
                  </a:lnTo>
                  <a:lnTo>
                    <a:pt x="350088" y="175971"/>
                  </a:lnTo>
                  <a:lnTo>
                    <a:pt x="350088" y="167843"/>
                  </a:lnTo>
                  <a:close/>
                </a:path>
                <a:path w="5010150" h="3498215">
                  <a:moveTo>
                    <a:pt x="353745" y="3403295"/>
                  </a:moveTo>
                  <a:lnTo>
                    <a:pt x="187731" y="3403295"/>
                  </a:lnTo>
                  <a:lnTo>
                    <a:pt x="187731" y="3417112"/>
                  </a:lnTo>
                  <a:lnTo>
                    <a:pt x="262509" y="3417112"/>
                  </a:lnTo>
                  <a:lnTo>
                    <a:pt x="262509" y="3438448"/>
                  </a:lnTo>
                  <a:lnTo>
                    <a:pt x="208051" y="3438448"/>
                  </a:lnTo>
                  <a:lnTo>
                    <a:pt x="208051" y="3495954"/>
                  </a:lnTo>
                  <a:lnTo>
                    <a:pt x="333425" y="3495954"/>
                  </a:lnTo>
                  <a:lnTo>
                    <a:pt x="333425" y="3482340"/>
                  </a:lnTo>
                  <a:lnTo>
                    <a:pt x="333425" y="3451860"/>
                  </a:lnTo>
                  <a:lnTo>
                    <a:pt x="333425" y="3443935"/>
                  </a:lnTo>
                  <a:lnTo>
                    <a:pt x="333425" y="3438448"/>
                  </a:lnTo>
                  <a:lnTo>
                    <a:pt x="316966" y="3438448"/>
                  </a:lnTo>
                  <a:lnTo>
                    <a:pt x="316966" y="3451860"/>
                  </a:lnTo>
                  <a:lnTo>
                    <a:pt x="316966" y="3482340"/>
                  </a:lnTo>
                  <a:lnTo>
                    <a:pt x="224713" y="3482340"/>
                  </a:lnTo>
                  <a:lnTo>
                    <a:pt x="224713" y="3451860"/>
                  </a:lnTo>
                  <a:lnTo>
                    <a:pt x="316966" y="3451860"/>
                  </a:lnTo>
                  <a:lnTo>
                    <a:pt x="316966" y="3438448"/>
                  </a:lnTo>
                  <a:lnTo>
                    <a:pt x="279171" y="3438448"/>
                  </a:lnTo>
                  <a:lnTo>
                    <a:pt x="279171" y="3417112"/>
                  </a:lnTo>
                  <a:lnTo>
                    <a:pt x="353745" y="3417112"/>
                  </a:lnTo>
                  <a:lnTo>
                    <a:pt x="353745" y="3412236"/>
                  </a:lnTo>
                  <a:lnTo>
                    <a:pt x="353745" y="3403295"/>
                  </a:lnTo>
                  <a:close/>
                </a:path>
                <a:path w="5010150" h="3498215">
                  <a:moveTo>
                    <a:pt x="400494" y="20066"/>
                  </a:moveTo>
                  <a:lnTo>
                    <a:pt x="382600" y="20066"/>
                  </a:lnTo>
                  <a:lnTo>
                    <a:pt x="382600" y="167843"/>
                  </a:lnTo>
                  <a:lnTo>
                    <a:pt x="400494" y="167843"/>
                  </a:lnTo>
                  <a:lnTo>
                    <a:pt x="400494" y="20066"/>
                  </a:lnTo>
                  <a:close/>
                </a:path>
                <a:path w="5010150" h="3498215">
                  <a:moveTo>
                    <a:pt x="525843" y="3314700"/>
                  </a:moveTo>
                  <a:lnTo>
                    <a:pt x="508977" y="3314700"/>
                  </a:lnTo>
                  <a:lnTo>
                    <a:pt x="508977" y="3344367"/>
                  </a:lnTo>
                  <a:lnTo>
                    <a:pt x="508977" y="3358184"/>
                  </a:lnTo>
                  <a:lnTo>
                    <a:pt x="508977" y="3380943"/>
                  </a:lnTo>
                  <a:lnTo>
                    <a:pt x="467118" y="3380943"/>
                  </a:lnTo>
                  <a:lnTo>
                    <a:pt x="467118" y="3358184"/>
                  </a:lnTo>
                  <a:lnTo>
                    <a:pt x="508977" y="3358184"/>
                  </a:lnTo>
                  <a:lnTo>
                    <a:pt x="508977" y="3344367"/>
                  </a:lnTo>
                  <a:lnTo>
                    <a:pt x="467118" y="3344367"/>
                  </a:lnTo>
                  <a:lnTo>
                    <a:pt x="467118" y="3342132"/>
                  </a:lnTo>
                  <a:lnTo>
                    <a:pt x="467118" y="3328517"/>
                  </a:lnTo>
                  <a:lnTo>
                    <a:pt x="450456" y="3328517"/>
                  </a:lnTo>
                  <a:lnTo>
                    <a:pt x="450456" y="3342132"/>
                  </a:lnTo>
                  <a:lnTo>
                    <a:pt x="450456" y="3396792"/>
                  </a:lnTo>
                  <a:lnTo>
                    <a:pt x="399656" y="3396792"/>
                  </a:lnTo>
                  <a:lnTo>
                    <a:pt x="399656" y="3342132"/>
                  </a:lnTo>
                  <a:lnTo>
                    <a:pt x="450456" y="3342132"/>
                  </a:lnTo>
                  <a:lnTo>
                    <a:pt x="450456" y="3328517"/>
                  </a:lnTo>
                  <a:lnTo>
                    <a:pt x="383197" y="3328517"/>
                  </a:lnTo>
                  <a:lnTo>
                    <a:pt x="383197" y="3410204"/>
                  </a:lnTo>
                  <a:lnTo>
                    <a:pt x="467118" y="3410204"/>
                  </a:lnTo>
                  <a:lnTo>
                    <a:pt x="467118" y="3396792"/>
                  </a:lnTo>
                  <a:lnTo>
                    <a:pt x="467118" y="3394557"/>
                  </a:lnTo>
                  <a:lnTo>
                    <a:pt x="508977" y="3394557"/>
                  </a:lnTo>
                  <a:lnTo>
                    <a:pt x="508977" y="3423412"/>
                  </a:lnTo>
                  <a:lnTo>
                    <a:pt x="525843" y="3423412"/>
                  </a:lnTo>
                  <a:lnTo>
                    <a:pt x="525843" y="3394557"/>
                  </a:lnTo>
                  <a:lnTo>
                    <a:pt x="525843" y="3380943"/>
                  </a:lnTo>
                  <a:lnTo>
                    <a:pt x="525843" y="3358184"/>
                  </a:lnTo>
                  <a:lnTo>
                    <a:pt x="525843" y="3344367"/>
                  </a:lnTo>
                  <a:lnTo>
                    <a:pt x="525843" y="3314700"/>
                  </a:lnTo>
                  <a:close/>
                </a:path>
                <a:path w="5010150" h="3498215">
                  <a:moveTo>
                    <a:pt x="526656" y="3463442"/>
                  </a:moveTo>
                  <a:lnTo>
                    <a:pt x="522414" y="3448761"/>
                  </a:lnTo>
                  <a:lnTo>
                    <a:pt x="515010" y="3442106"/>
                  </a:lnTo>
                  <a:lnTo>
                    <a:pt x="510247" y="3437839"/>
                  </a:lnTo>
                  <a:lnTo>
                    <a:pt x="509993" y="3437750"/>
                  </a:lnTo>
                  <a:lnTo>
                    <a:pt x="509993" y="3463442"/>
                  </a:lnTo>
                  <a:lnTo>
                    <a:pt x="506933" y="3472434"/>
                  </a:lnTo>
                  <a:lnTo>
                    <a:pt x="498106" y="3479139"/>
                  </a:lnTo>
                  <a:lnTo>
                    <a:pt x="484111" y="3483330"/>
                  </a:lnTo>
                  <a:lnTo>
                    <a:pt x="465493" y="3484778"/>
                  </a:lnTo>
                  <a:lnTo>
                    <a:pt x="446887" y="3483330"/>
                  </a:lnTo>
                  <a:lnTo>
                    <a:pt x="432879" y="3479139"/>
                  </a:lnTo>
                  <a:lnTo>
                    <a:pt x="424053" y="3472434"/>
                  </a:lnTo>
                  <a:lnTo>
                    <a:pt x="420992" y="3463442"/>
                  </a:lnTo>
                  <a:lnTo>
                    <a:pt x="424053" y="3454450"/>
                  </a:lnTo>
                  <a:lnTo>
                    <a:pt x="432879" y="3447745"/>
                  </a:lnTo>
                  <a:lnTo>
                    <a:pt x="446887" y="3443554"/>
                  </a:lnTo>
                  <a:lnTo>
                    <a:pt x="465493" y="3442106"/>
                  </a:lnTo>
                  <a:lnTo>
                    <a:pt x="484111" y="3443554"/>
                  </a:lnTo>
                  <a:lnTo>
                    <a:pt x="498106" y="3447745"/>
                  </a:lnTo>
                  <a:lnTo>
                    <a:pt x="506933" y="3454450"/>
                  </a:lnTo>
                  <a:lnTo>
                    <a:pt x="509993" y="3463442"/>
                  </a:lnTo>
                  <a:lnTo>
                    <a:pt x="509993" y="3437750"/>
                  </a:lnTo>
                  <a:lnTo>
                    <a:pt x="490994" y="3431044"/>
                  </a:lnTo>
                  <a:lnTo>
                    <a:pt x="465493" y="3428695"/>
                  </a:lnTo>
                  <a:lnTo>
                    <a:pt x="439877" y="3431044"/>
                  </a:lnTo>
                  <a:lnTo>
                    <a:pt x="420560" y="3437839"/>
                  </a:lnTo>
                  <a:lnTo>
                    <a:pt x="408368" y="3448761"/>
                  </a:lnTo>
                  <a:lnTo>
                    <a:pt x="404126" y="3463442"/>
                  </a:lnTo>
                  <a:lnTo>
                    <a:pt x="408368" y="3478098"/>
                  </a:lnTo>
                  <a:lnTo>
                    <a:pt x="420560" y="3488944"/>
                  </a:lnTo>
                  <a:lnTo>
                    <a:pt x="439877" y="3495675"/>
                  </a:lnTo>
                  <a:lnTo>
                    <a:pt x="465493" y="3497986"/>
                  </a:lnTo>
                  <a:lnTo>
                    <a:pt x="490994" y="3495675"/>
                  </a:lnTo>
                  <a:lnTo>
                    <a:pt x="510247" y="3488944"/>
                  </a:lnTo>
                  <a:lnTo>
                    <a:pt x="514921" y="3484778"/>
                  </a:lnTo>
                  <a:lnTo>
                    <a:pt x="522414" y="3478098"/>
                  </a:lnTo>
                  <a:lnTo>
                    <a:pt x="526656" y="3463442"/>
                  </a:lnTo>
                  <a:close/>
                </a:path>
                <a:path w="5010150" h="3498215">
                  <a:moveTo>
                    <a:pt x="552411" y="93662"/>
                  </a:moveTo>
                  <a:lnTo>
                    <a:pt x="544258" y="54267"/>
                  </a:lnTo>
                  <a:lnTo>
                    <a:pt x="535089" y="40652"/>
                  </a:lnTo>
                  <a:lnTo>
                    <a:pt x="535089" y="93662"/>
                  </a:lnTo>
                  <a:lnTo>
                    <a:pt x="534720" y="102374"/>
                  </a:lnTo>
                  <a:lnTo>
                    <a:pt x="516851" y="140995"/>
                  </a:lnTo>
                  <a:lnTo>
                    <a:pt x="480822" y="151968"/>
                  </a:lnTo>
                  <a:lnTo>
                    <a:pt x="454279" y="151968"/>
                  </a:lnTo>
                  <a:lnTo>
                    <a:pt x="454279" y="35941"/>
                  </a:lnTo>
                  <a:lnTo>
                    <a:pt x="482854" y="35941"/>
                  </a:lnTo>
                  <a:lnTo>
                    <a:pt x="521957" y="51384"/>
                  </a:lnTo>
                  <a:lnTo>
                    <a:pt x="535089" y="93662"/>
                  </a:lnTo>
                  <a:lnTo>
                    <a:pt x="535089" y="40652"/>
                  </a:lnTo>
                  <a:lnTo>
                    <a:pt x="534314" y="39674"/>
                  </a:lnTo>
                  <a:lnTo>
                    <a:pt x="530288" y="35941"/>
                  </a:lnTo>
                  <a:lnTo>
                    <a:pt x="528002" y="33820"/>
                  </a:lnTo>
                  <a:lnTo>
                    <a:pt x="483997" y="20066"/>
                  </a:lnTo>
                  <a:lnTo>
                    <a:pt x="436372" y="20066"/>
                  </a:lnTo>
                  <a:lnTo>
                    <a:pt x="436372" y="167843"/>
                  </a:lnTo>
                  <a:lnTo>
                    <a:pt x="481977" y="167843"/>
                  </a:lnTo>
                  <a:lnTo>
                    <a:pt x="520230" y="158978"/>
                  </a:lnTo>
                  <a:lnTo>
                    <a:pt x="529856" y="151968"/>
                  </a:lnTo>
                  <a:lnTo>
                    <a:pt x="534085" y="148107"/>
                  </a:lnTo>
                  <a:lnTo>
                    <a:pt x="551891" y="104813"/>
                  </a:lnTo>
                  <a:lnTo>
                    <a:pt x="552411" y="93662"/>
                  </a:lnTo>
                  <a:close/>
                </a:path>
                <a:path w="5010150" h="3498215">
                  <a:moveTo>
                    <a:pt x="4598111" y="131470"/>
                  </a:moveTo>
                  <a:lnTo>
                    <a:pt x="4597806" y="127812"/>
                  </a:lnTo>
                  <a:lnTo>
                    <a:pt x="4597095" y="118872"/>
                  </a:lnTo>
                  <a:lnTo>
                    <a:pt x="4568850" y="121539"/>
                  </a:lnTo>
                  <a:lnTo>
                    <a:pt x="4568850" y="33528"/>
                  </a:lnTo>
                  <a:lnTo>
                    <a:pt x="4588561" y="33528"/>
                  </a:lnTo>
                  <a:lnTo>
                    <a:pt x="4588561" y="30073"/>
                  </a:lnTo>
                  <a:lnTo>
                    <a:pt x="4588561" y="19710"/>
                  </a:lnTo>
                  <a:lnTo>
                    <a:pt x="4552391" y="19710"/>
                  </a:lnTo>
                  <a:lnTo>
                    <a:pt x="4552391" y="33528"/>
                  </a:lnTo>
                  <a:lnTo>
                    <a:pt x="4552391" y="122428"/>
                  </a:lnTo>
                  <a:lnTo>
                    <a:pt x="4537634" y="123164"/>
                  </a:lnTo>
                  <a:lnTo>
                    <a:pt x="4522521" y="123507"/>
                  </a:lnTo>
                  <a:lnTo>
                    <a:pt x="4522521" y="33528"/>
                  </a:lnTo>
                  <a:lnTo>
                    <a:pt x="4552391" y="33528"/>
                  </a:lnTo>
                  <a:lnTo>
                    <a:pt x="4552391" y="19710"/>
                  </a:lnTo>
                  <a:lnTo>
                    <a:pt x="4486351" y="19710"/>
                  </a:lnTo>
                  <a:lnTo>
                    <a:pt x="4486351" y="33528"/>
                  </a:lnTo>
                  <a:lnTo>
                    <a:pt x="4506061" y="33528"/>
                  </a:lnTo>
                  <a:lnTo>
                    <a:pt x="4506061" y="123837"/>
                  </a:lnTo>
                  <a:lnTo>
                    <a:pt x="4481677" y="123952"/>
                  </a:lnTo>
                  <a:lnTo>
                    <a:pt x="4483709" y="138379"/>
                  </a:lnTo>
                  <a:lnTo>
                    <a:pt x="4509808" y="138188"/>
                  </a:lnTo>
                  <a:lnTo>
                    <a:pt x="4538624" y="137287"/>
                  </a:lnTo>
                  <a:lnTo>
                    <a:pt x="4568571" y="135216"/>
                  </a:lnTo>
                  <a:lnTo>
                    <a:pt x="4598111" y="131470"/>
                  </a:lnTo>
                  <a:close/>
                </a:path>
                <a:path w="5010150" h="3498215">
                  <a:moveTo>
                    <a:pt x="4655413" y="73355"/>
                  </a:moveTo>
                  <a:lnTo>
                    <a:pt x="4625340" y="73355"/>
                  </a:lnTo>
                  <a:lnTo>
                    <a:pt x="4625340" y="0"/>
                  </a:lnTo>
                  <a:lnTo>
                    <a:pt x="4608271" y="0"/>
                  </a:lnTo>
                  <a:lnTo>
                    <a:pt x="4608271" y="183692"/>
                  </a:lnTo>
                  <a:lnTo>
                    <a:pt x="4625340" y="183692"/>
                  </a:lnTo>
                  <a:lnTo>
                    <a:pt x="4625340" y="87579"/>
                  </a:lnTo>
                  <a:lnTo>
                    <a:pt x="4655413" y="87579"/>
                  </a:lnTo>
                  <a:lnTo>
                    <a:pt x="4655413" y="73355"/>
                  </a:lnTo>
                  <a:close/>
                </a:path>
                <a:path w="5010150" h="3498215">
                  <a:moveTo>
                    <a:pt x="4769993" y="47548"/>
                  </a:moveTo>
                  <a:lnTo>
                    <a:pt x="4766424" y="30975"/>
                  </a:lnTo>
                  <a:lnTo>
                    <a:pt x="4758398" y="20523"/>
                  </a:lnTo>
                  <a:lnTo>
                    <a:pt x="4756505" y="18059"/>
                  </a:lnTo>
                  <a:lnTo>
                    <a:pt x="4753534" y="16408"/>
                  </a:lnTo>
                  <a:lnTo>
                    <a:pt x="4753534" y="47548"/>
                  </a:lnTo>
                  <a:lnTo>
                    <a:pt x="4751197" y="58432"/>
                  </a:lnTo>
                  <a:lnTo>
                    <a:pt x="4744694" y="66903"/>
                  </a:lnTo>
                  <a:lnTo>
                    <a:pt x="4734852" y="72415"/>
                  </a:lnTo>
                  <a:lnTo>
                    <a:pt x="4722444" y="74371"/>
                  </a:lnTo>
                  <a:lnTo>
                    <a:pt x="4710125" y="72415"/>
                  </a:lnTo>
                  <a:lnTo>
                    <a:pt x="4700270" y="66903"/>
                  </a:lnTo>
                  <a:lnTo>
                    <a:pt x="4693729" y="58432"/>
                  </a:lnTo>
                  <a:lnTo>
                    <a:pt x="4691354" y="47548"/>
                  </a:lnTo>
                  <a:lnTo>
                    <a:pt x="4693729" y="36639"/>
                  </a:lnTo>
                  <a:lnTo>
                    <a:pt x="4700270" y="28092"/>
                  </a:lnTo>
                  <a:lnTo>
                    <a:pt x="4710125" y="22517"/>
                  </a:lnTo>
                  <a:lnTo>
                    <a:pt x="4722444" y="20523"/>
                  </a:lnTo>
                  <a:lnTo>
                    <a:pt x="4734852" y="22517"/>
                  </a:lnTo>
                  <a:lnTo>
                    <a:pt x="4744694" y="28092"/>
                  </a:lnTo>
                  <a:lnTo>
                    <a:pt x="4751197" y="36639"/>
                  </a:lnTo>
                  <a:lnTo>
                    <a:pt x="4753534" y="47548"/>
                  </a:lnTo>
                  <a:lnTo>
                    <a:pt x="4753534" y="16408"/>
                  </a:lnTo>
                  <a:lnTo>
                    <a:pt x="4741443" y="9690"/>
                  </a:lnTo>
                  <a:lnTo>
                    <a:pt x="4722444" y="6705"/>
                  </a:lnTo>
                  <a:lnTo>
                    <a:pt x="4703559" y="9690"/>
                  </a:lnTo>
                  <a:lnTo>
                    <a:pt x="4688560" y="18059"/>
                  </a:lnTo>
                  <a:lnTo>
                    <a:pt x="4678667" y="30975"/>
                  </a:lnTo>
                  <a:lnTo>
                    <a:pt x="4675098" y="47548"/>
                  </a:lnTo>
                  <a:lnTo>
                    <a:pt x="4678667" y="64020"/>
                  </a:lnTo>
                  <a:lnTo>
                    <a:pt x="4688560" y="76860"/>
                  </a:lnTo>
                  <a:lnTo>
                    <a:pt x="4703559" y="85217"/>
                  </a:lnTo>
                  <a:lnTo>
                    <a:pt x="4722444" y="88188"/>
                  </a:lnTo>
                  <a:lnTo>
                    <a:pt x="4741443" y="85217"/>
                  </a:lnTo>
                  <a:lnTo>
                    <a:pt x="4756505" y="76860"/>
                  </a:lnTo>
                  <a:lnTo>
                    <a:pt x="4758436" y="74371"/>
                  </a:lnTo>
                  <a:lnTo>
                    <a:pt x="4766424" y="64020"/>
                  </a:lnTo>
                  <a:lnTo>
                    <a:pt x="4769993" y="47548"/>
                  </a:lnTo>
                  <a:close/>
                </a:path>
                <a:path w="5010150" h="3498215">
                  <a:moveTo>
                    <a:pt x="4821606" y="0"/>
                  </a:moveTo>
                  <a:lnTo>
                    <a:pt x="4804537" y="0"/>
                  </a:lnTo>
                  <a:lnTo>
                    <a:pt x="4804537" y="94081"/>
                  </a:lnTo>
                  <a:lnTo>
                    <a:pt x="4821606" y="94081"/>
                  </a:lnTo>
                  <a:lnTo>
                    <a:pt x="4821606" y="0"/>
                  </a:lnTo>
                  <a:close/>
                </a:path>
                <a:path w="5010150" h="3498215">
                  <a:moveTo>
                    <a:pt x="4827702" y="167843"/>
                  </a:moveTo>
                  <a:lnTo>
                    <a:pt x="4719599" y="167843"/>
                  </a:lnTo>
                  <a:lnTo>
                    <a:pt x="4719599" y="147726"/>
                  </a:lnTo>
                  <a:lnTo>
                    <a:pt x="4821606" y="147726"/>
                  </a:lnTo>
                  <a:lnTo>
                    <a:pt x="4821606" y="103022"/>
                  </a:lnTo>
                  <a:lnTo>
                    <a:pt x="4702734" y="103022"/>
                  </a:lnTo>
                  <a:lnTo>
                    <a:pt x="4702734" y="116636"/>
                  </a:lnTo>
                  <a:lnTo>
                    <a:pt x="4804943" y="116636"/>
                  </a:lnTo>
                  <a:lnTo>
                    <a:pt x="4804943" y="135128"/>
                  </a:lnTo>
                  <a:lnTo>
                    <a:pt x="4703140" y="135128"/>
                  </a:lnTo>
                  <a:lnTo>
                    <a:pt x="4703140" y="181254"/>
                  </a:lnTo>
                  <a:lnTo>
                    <a:pt x="4827702" y="181254"/>
                  </a:lnTo>
                  <a:lnTo>
                    <a:pt x="4827702" y="175361"/>
                  </a:lnTo>
                  <a:lnTo>
                    <a:pt x="4827702" y="167843"/>
                  </a:lnTo>
                  <a:close/>
                </a:path>
                <a:path w="5010150" h="3498215">
                  <a:moveTo>
                    <a:pt x="5008943" y="0"/>
                  </a:moveTo>
                  <a:lnTo>
                    <a:pt x="4992078" y="0"/>
                  </a:lnTo>
                  <a:lnTo>
                    <a:pt x="4992078" y="29667"/>
                  </a:lnTo>
                  <a:lnTo>
                    <a:pt x="4992078" y="43484"/>
                  </a:lnTo>
                  <a:lnTo>
                    <a:pt x="4992078" y="66243"/>
                  </a:lnTo>
                  <a:lnTo>
                    <a:pt x="4950218" y="66243"/>
                  </a:lnTo>
                  <a:lnTo>
                    <a:pt x="4950218" y="43484"/>
                  </a:lnTo>
                  <a:lnTo>
                    <a:pt x="4992078" y="43484"/>
                  </a:lnTo>
                  <a:lnTo>
                    <a:pt x="4992078" y="29667"/>
                  </a:lnTo>
                  <a:lnTo>
                    <a:pt x="4950218" y="29667"/>
                  </a:lnTo>
                  <a:lnTo>
                    <a:pt x="4950218" y="27432"/>
                  </a:lnTo>
                  <a:lnTo>
                    <a:pt x="4950218" y="13817"/>
                  </a:lnTo>
                  <a:lnTo>
                    <a:pt x="4933556" y="13817"/>
                  </a:lnTo>
                  <a:lnTo>
                    <a:pt x="4933556" y="27432"/>
                  </a:lnTo>
                  <a:lnTo>
                    <a:pt x="4933556" y="82092"/>
                  </a:lnTo>
                  <a:lnTo>
                    <a:pt x="4882756" y="82092"/>
                  </a:lnTo>
                  <a:lnTo>
                    <a:pt x="4882756" y="27432"/>
                  </a:lnTo>
                  <a:lnTo>
                    <a:pt x="4933556" y="27432"/>
                  </a:lnTo>
                  <a:lnTo>
                    <a:pt x="4933556" y="13817"/>
                  </a:lnTo>
                  <a:lnTo>
                    <a:pt x="4866297" y="13817"/>
                  </a:lnTo>
                  <a:lnTo>
                    <a:pt x="4866297" y="95504"/>
                  </a:lnTo>
                  <a:lnTo>
                    <a:pt x="4950218" y="95504"/>
                  </a:lnTo>
                  <a:lnTo>
                    <a:pt x="4950218" y="82092"/>
                  </a:lnTo>
                  <a:lnTo>
                    <a:pt x="4950218" y="79857"/>
                  </a:lnTo>
                  <a:lnTo>
                    <a:pt x="4992078" y="79857"/>
                  </a:lnTo>
                  <a:lnTo>
                    <a:pt x="4992078" y="108712"/>
                  </a:lnTo>
                  <a:lnTo>
                    <a:pt x="5008943" y="108712"/>
                  </a:lnTo>
                  <a:lnTo>
                    <a:pt x="5008943" y="79857"/>
                  </a:lnTo>
                  <a:lnTo>
                    <a:pt x="5008943" y="66243"/>
                  </a:lnTo>
                  <a:lnTo>
                    <a:pt x="5008943" y="43484"/>
                  </a:lnTo>
                  <a:lnTo>
                    <a:pt x="5008943" y="29667"/>
                  </a:lnTo>
                  <a:lnTo>
                    <a:pt x="5008943" y="0"/>
                  </a:lnTo>
                  <a:close/>
                </a:path>
                <a:path w="5010150" h="3498215">
                  <a:moveTo>
                    <a:pt x="5009756" y="148742"/>
                  </a:moveTo>
                  <a:lnTo>
                    <a:pt x="5005514" y="134061"/>
                  </a:lnTo>
                  <a:lnTo>
                    <a:pt x="4998110" y="127406"/>
                  </a:lnTo>
                  <a:lnTo>
                    <a:pt x="4993348" y="123139"/>
                  </a:lnTo>
                  <a:lnTo>
                    <a:pt x="4993094" y="123050"/>
                  </a:lnTo>
                  <a:lnTo>
                    <a:pt x="4993094" y="148742"/>
                  </a:lnTo>
                  <a:lnTo>
                    <a:pt x="4990033" y="157734"/>
                  </a:lnTo>
                  <a:lnTo>
                    <a:pt x="4981206" y="164439"/>
                  </a:lnTo>
                  <a:lnTo>
                    <a:pt x="4967211" y="168630"/>
                  </a:lnTo>
                  <a:lnTo>
                    <a:pt x="4948593" y="170078"/>
                  </a:lnTo>
                  <a:lnTo>
                    <a:pt x="4929987" y="168630"/>
                  </a:lnTo>
                  <a:lnTo>
                    <a:pt x="4915979" y="164439"/>
                  </a:lnTo>
                  <a:lnTo>
                    <a:pt x="4907153" y="157734"/>
                  </a:lnTo>
                  <a:lnTo>
                    <a:pt x="4904092" y="148742"/>
                  </a:lnTo>
                  <a:lnTo>
                    <a:pt x="4907153" y="139750"/>
                  </a:lnTo>
                  <a:lnTo>
                    <a:pt x="4915979" y="133045"/>
                  </a:lnTo>
                  <a:lnTo>
                    <a:pt x="4929987" y="128854"/>
                  </a:lnTo>
                  <a:lnTo>
                    <a:pt x="4948593" y="127406"/>
                  </a:lnTo>
                  <a:lnTo>
                    <a:pt x="4967211" y="128854"/>
                  </a:lnTo>
                  <a:lnTo>
                    <a:pt x="4981206" y="133045"/>
                  </a:lnTo>
                  <a:lnTo>
                    <a:pt x="4990033" y="139750"/>
                  </a:lnTo>
                  <a:lnTo>
                    <a:pt x="4993094" y="148742"/>
                  </a:lnTo>
                  <a:lnTo>
                    <a:pt x="4993094" y="123050"/>
                  </a:lnTo>
                  <a:lnTo>
                    <a:pt x="4974094" y="116344"/>
                  </a:lnTo>
                  <a:lnTo>
                    <a:pt x="4948593" y="113995"/>
                  </a:lnTo>
                  <a:lnTo>
                    <a:pt x="4922977" y="116344"/>
                  </a:lnTo>
                  <a:lnTo>
                    <a:pt x="4903660" y="123139"/>
                  </a:lnTo>
                  <a:lnTo>
                    <a:pt x="4891468" y="134061"/>
                  </a:lnTo>
                  <a:lnTo>
                    <a:pt x="4887226" y="148742"/>
                  </a:lnTo>
                  <a:lnTo>
                    <a:pt x="4891468" y="163398"/>
                  </a:lnTo>
                  <a:lnTo>
                    <a:pt x="4903660" y="174244"/>
                  </a:lnTo>
                  <a:lnTo>
                    <a:pt x="4922977" y="180975"/>
                  </a:lnTo>
                  <a:lnTo>
                    <a:pt x="4948593" y="183286"/>
                  </a:lnTo>
                  <a:lnTo>
                    <a:pt x="4974094" y="180975"/>
                  </a:lnTo>
                  <a:lnTo>
                    <a:pt x="4993348" y="174244"/>
                  </a:lnTo>
                  <a:lnTo>
                    <a:pt x="4998021" y="170078"/>
                  </a:lnTo>
                  <a:lnTo>
                    <a:pt x="5005514" y="163398"/>
                  </a:lnTo>
                  <a:lnTo>
                    <a:pt x="5009756" y="148742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1" name="object 31" descr=""/>
            <p:cNvSpPr/>
            <p:nvPr/>
          </p:nvSpPr>
          <p:spPr>
            <a:xfrm>
              <a:off x="5930900" y="9029737"/>
              <a:ext cx="482600" cy="431800"/>
            </a:xfrm>
            <a:custGeom>
              <a:avLst/>
              <a:gdLst/>
              <a:ahLst/>
              <a:cxnLst/>
              <a:rect l="l" t="t" r="r" b="b"/>
              <a:pathLst>
                <a:path w="482600" h="431800">
                  <a:moveTo>
                    <a:pt x="482600" y="215900"/>
                  </a:moveTo>
                  <a:lnTo>
                    <a:pt x="12700" y="215900"/>
                  </a:lnTo>
                  <a:lnTo>
                    <a:pt x="12700" y="0"/>
                  </a:lnTo>
                  <a:lnTo>
                    <a:pt x="0" y="0"/>
                  </a:lnTo>
                  <a:lnTo>
                    <a:pt x="0" y="215900"/>
                  </a:lnTo>
                  <a:lnTo>
                    <a:pt x="0" y="431800"/>
                  </a:lnTo>
                  <a:lnTo>
                    <a:pt x="12700" y="431800"/>
                  </a:lnTo>
                  <a:lnTo>
                    <a:pt x="12700" y="228600"/>
                  </a:lnTo>
                  <a:lnTo>
                    <a:pt x="482600" y="228600"/>
                  </a:lnTo>
                  <a:lnTo>
                    <a:pt x="482600" y="2159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 descr=""/>
            <p:cNvSpPr/>
            <p:nvPr/>
          </p:nvSpPr>
          <p:spPr>
            <a:xfrm>
              <a:off x="6107049" y="9105937"/>
              <a:ext cx="143510" cy="292100"/>
            </a:xfrm>
            <a:custGeom>
              <a:avLst/>
              <a:gdLst/>
              <a:ahLst/>
              <a:cxnLst/>
              <a:rect l="l" t="t" r="r" b="b"/>
              <a:pathLst>
                <a:path w="143510" h="292100">
                  <a:moveTo>
                    <a:pt x="142989" y="225425"/>
                  </a:moveTo>
                  <a:lnTo>
                    <a:pt x="0" y="225425"/>
                  </a:lnTo>
                  <a:lnTo>
                    <a:pt x="71501" y="292100"/>
                  </a:lnTo>
                  <a:lnTo>
                    <a:pt x="142989" y="225425"/>
                  </a:lnTo>
                  <a:close/>
                </a:path>
                <a:path w="143510" h="292100">
                  <a:moveTo>
                    <a:pt x="142989" y="66675"/>
                  </a:moveTo>
                  <a:lnTo>
                    <a:pt x="71501" y="0"/>
                  </a:lnTo>
                  <a:lnTo>
                    <a:pt x="0" y="66675"/>
                  </a:lnTo>
                  <a:lnTo>
                    <a:pt x="142989" y="66675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33" name="object 33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3300" y="8877337"/>
              <a:ext cx="1790700" cy="1752600"/>
            </a:xfrm>
            <a:prstGeom prst="rect">
              <a:avLst/>
            </a:prstGeom>
          </p:spPr>
        </p:pic>
        <p:sp>
          <p:nvSpPr>
            <p:cNvPr id="34" name="object 34" descr=""/>
            <p:cNvSpPr/>
            <p:nvPr/>
          </p:nvSpPr>
          <p:spPr>
            <a:xfrm>
              <a:off x="7362011" y="8588463"/>
              <a:ext cx="709930" cy="165735"/>
            </a:xfrm>
            <a:custGeom>
              <a:avLst/>
              <a:gdLst/>
              <a:ahLst/>
              <a:cxnLst/>
              <a:rect l="l" t="t" r="r" b="b"/>
              <a:pathLst>
                <a:path w="709929" h="165734">
                  <a:moveTo>
                    <a:pt x="127482" y="115036"/>
                  </a:moveTo>
                  <a:lnTo>
                    <a:pt x="17779" y="115036"/>
                  </a:lnTo>
                  <a:lnTo>
                    <a:pt x="17779" y="160909"/>
                  </a:lnTo>
                  <a:lnTo>
                    <a:pt x="127482" y="160909"/>
                  </a:lnTo>
                  <a:lnTo>
                    <a:pt x="127482" y="149707"/>
                  </a:lnTo>
                  <a:lnTo>
                    <a:pt x="32359" y="149707"/>
                  </a:lnTo>
                  <a:lnTo>
                    <a:pt x="32359" y="126415"/>
                  </a:lnTo>
                  <a:lnTo>
                    <a:pt x="127482" y="126415"/>
                  </a:lnTo>
                  <a:lnTo>
                    <a:pt x="127482" y="115036"/>
                  </a:lnTo>
                  <a:close/>
                </a:path>
                <a:path w="709929" h="165734">
                  <a:moveTo>
                    <a:pt x="127482" y="126415"/>
                  </a:moveTo>
                  <a:lnTo>
                    <a:pt x="113080" y="126415"/>
                  </a:lnTo>
                  <a:lnTo>
                    <a:pt x="113080" y="149707"/>
                  </a:lnTo>
                  <a:lnTo>
                    <a:pt x="127482" y="149707"/>
                  </a:lnTo>
                  <a:lnTo>
                    <a:pt x="127482" y="126415"/>
                  </a:lnTo>
                  <a:close/>
                </a:path>
                <a:path w="709929" h="165734">
                  <a:moveTo>
                    <a:pt x="65430" y="15468"/>
                  </a:moveTo>
                  <a:lnTo>
                    <a:pt x="7645" y="15468"/>
                  </a:lnTo>
                  <a:lnTo>
                    <a:pt x="7645" y="27025"/>
                  </a:lnTo>
                  <a:lnTo>
                    <a:pt x="136906" y="27025"/>
                  </a:lnTo>
                  <a:lnTo>
                    <a:pt x="136906" y="22936"/>
                  </a:lnTo>
                  <a:lnTo>
                    <a:pt x="65430" y="22936"/>
                  </a:lnTo>
                  <a:lnTo>
                    <a:pt x="65430" y="15468"/>
                  </a:lnTo>
                  <a:close/>
                </a:path>
                <a:path w="709929" h="165734">
                  <a:moveTo>
                    <a:pt x="80009" y="0"/>
                  </a:moveTo>
                  <a:lnTo>
                    <a:pt x="65430" y="0"/>
                  </a:lnTo>
                  <a:lnTo>
                    <a:pt x="65430" y="22936"/>
                  </a:lnTo>
                  <a:lnTo>
                    <a:pt x="80009" y="22936"/>
                  </a:lnTo>
                  <a:lnTo>
                    <a:pt x="80009" y="0"/>
                  </a:lnTo>
                  <a:close/>
                </a:path>
                <a:path w="709929" h="165734">
                  <a:moveTo>
                    <a:pt x="136906" y="15468"/>
                  </a:moveTo>
                  <a:lnTo>
                    <a:pt x="80009" y="15468"/>
                  </a:lnTo>
                  <a:lnTo>
                    <a:pt x="80009" y="22936"/>
                  </a:lnTo>
                  <a:lnTo>
                    <a:pt x="136906" y="22936"/>
                  </a:lnTo>
                  <a:lnTo>
                    <a:pt x="136906" y="15468"/>
                  </a:lnTo>
                  <a:close/>
                </a:path>
                <a:path w="709929" h="165734">
                  <a:moveTo>
                    <a:pt x="65430" y="91211"/>
                  </a:moveTo>
                  <a:lnTo>
                    <a:pt x="0" y="91211"/>
                  </a:lnTo>
                  <a:lnTo>
                    <a:pt x="0" y="102768"/>
                  </a:lnTo>
                  <a:lnTo>
                    <a:pt x="145262" y="102768"/>
                  </a:lnTo>
                  <a:lnTo>
                    <a:pt x="145262" y="97612"/>
                  </a:lnTo>
                  <a:lnTo>
                    <a:pt x="65430" y="97612"/>
                  </a:lnTo>
                  <a:lnTo>
                    <a:pt x="65430" y="91211"/>
                  </a:lnTo>
                  <a:close/>
                </a:path>
                <a:path w="709929" h="165734">
                  <a:moveTo>
                    <a:pt x="65430" y="78463"/>
                  </a:moveTo>
                  <a:lnTo>
                    <a:pt x="65430" y="97612"/>
                  </a:lnTo>
                  <a:lnTo>
                    <a:pt x="80009" y="97612"/>
                  </a:lnTo>
                  <a:lnTo>
                    <a:pt x="80009" y="78943"/>
                  </a:lnTo>
                  <a:lnTo>
                    <a:pt x="72720" y="78943"/>
                  </a:lnTo>
                  <a:lnTo>
                    <a:pt x="65430" y="78463"/>
                  </a:lnTo>
                  <a:close/>
                </a:path>
                <a:path w="709929" h="165734">
                  <a:moveTo>
                    <a:pt x="145262" y="91211"/>
                  </a:moveTo>
                  <a:lnTo>
                    <a:pt x="80009" y="91211"/>
                  </a:lnTo>
                  <a:lnTo>
                    <a:pt x="80009" y="97612"/>
                  </a:lnTo>
                  <a:lnTo>
                    <a:pt x="145262" y="97612"/>
                  </a:lnTo>
                  <a:lnTo>
                    <a:pt x="145262" y="91211"/>
                  </a:lnTo>
                  <a:close/>
                </a:path>
                <a:path w="709929" h="165734">
                  <a:moveTo>
                    <a:pt x="80009" y="75387"/>
                  </a:moveTo>
                  <a:lnTo>
                    <a:pt x="65430" y="75387"/>
                  </a:lnTo>
                  <a:lnTo>
                    <a:pt x="65430" y="78463"/>
                  </a:lnTo>
                  <a:lnTo>
                    <a:pt x="72720" y="78943"/>
                  </a:lnTo>
                  <a:lnTo>
                    <a:pt x="79985" y="78463"/>
                  </a:lnTo>
                  <a:lnTo>
                    <a:pt x="80009" y="75387"/>
                  </a:lnTo>
                  <a:close/>
                </a:path>
                <a:path w="709929" h="165734">
                  <a:moveTo>
                    <a:pt x="80009" y="78462"/>
                  </a:moveTo>
                  <a:lnTo>
                    <a:pt x="72720" y="78943"/>
                  </a:lnTo>
                  <a:lnTo>
                    <a:pt x="80009" y="78943"/>
                  </a:lnTo>
                  <a:lnTo>
                    <a:pt x="80009" y="78462"/>
                  </a:lnTo>
                  <a:close/>
                </a:path>
                <a:path w="709929" h="165734">
                  <a:moveTo>
                    <a:pt x="72720" y="33426"/>
                  </a:moveTo>
                  <a:lnTo>
                    <a:pt x="50581" y="34882"/>
                  </a:lnTo>
                  <a:lnTo>
                    <a:pt x="34293" y="39204"/>
                  </a:lnTo>
                  <a:lnTo>
                    <a:pt x="24239" y="46328"/>
                  </a:lnTo>
                  <a:lnTo>
                    <a:pt x="20802" y="56184"/>
                  </a:lnTo>
                  <a:lnTo>
                    <a:pt x="24239" y="66041"/>
                  </a:lnTo>
                  <a:lnTo>
                    <a:pt x="34293" y="73164"/>
                  </a:lnTo>
                  <a:lnTo>
                    <a:pt x="50581" y="77487"/>
                  </a:lnTo>
                  <a:lnTo>
                    <a:pt x="65430" y="78463"/>
                  </a:lnTo>
                  <a:lnTo>
                    <a:pt x="65430" y="75387"/>
                  </a:lnTo>
                  <a:lnTo>
                    <a:pt x="102701" y="75387"/>
                  </a:lnTo>
                  <a:lnTo>
                    <a:pt x="111080" y="73164"/>
                  </a:lnTo>
                  <a:lnTo>
                    <a:pt x="117506" y="68630"/>
                  </a:lnTo>
                  <a:lnTo>
                    <a:pt x="72720" y="68630"/>
                  </a:lnTo>
                  <a:lnTo>
                    <a:pt x="57226" y="67811"/>
                  </a:lnTo>
                  <a:lnTo>
                    <a:pt x="45850" y="65408"/>
                  </a:lnTo>
                  <a:lnTo>
                    <a:pt x="38840" y="61504"/>
                  </a:lnTo>
                  <a:lnTo>
                    <a:pt x="36448" y="56184"/>
                  </a:lnTo>
                  <a:lnTo>
                    <a:pt x="38840" y="50864"/>
                  </a:lnTo>
                  <a:lnTo>
                    <a:pt x="45850" y="46961"/>
                  </a:lnTo>
                  <a:lnTo>
                    <a:pt x="57226" y="44558"/>
                  </a:lnTo>
                  <a:lnTo>
                    <a:pt x="72720" y="43738"/>
                  </a:lnTo>
                  <a:lnTo>
                    <a:pt x="117506" y="43738"/>
                  </a:lnTo>
                  <a:lnTo>
                    <a:pt x="111080" y="39204"/>
                  </a:lnTo>
                  <a:lnTo>
                    <a:pt x="94784" y="34882"/>
                  </a:lnTo>
                  <a:lnTo>
                    <a:pt x="72720" y="33426"/>
                  </a:lnTo>
                  <a:close/>
                </a:path>
                <a:path w="709929" h="165734">
                  <a:moveTo>
                    <a:pt x="102701" y="75387"/>
                  </a:moveTo>
                  <a:lnTo>
                    <a:pt x="80009" y="75387"/>
                  </a:lnTo>
                  <a:lnTo>
                    <a:pt x="80009" y="78462"/>
                  </a:lnTo>
                  <a:lnTo>
                    <a:pt x="94784" y="77487"/>
                  </a:lnTo>
                  <a:lnTo>
                    <a:pt x="102701" y="75387"/>
                  </a:lnTo>
                  <a:close/>
                </a:path>
                <a:path w="709929" h="165734">
                  <a:moveTo>
                    <a:pt x="117506" y="43738"/>
                  </a:moveTo>
                  <a:lnTo>
                    <a:pt x="72720" y="43738"/>
                  </a:lnTo>
                  <a:lnTo>
                    <a:pt x="88111" y="44558"/>
                  </a:lnTo>
                  <a:lnTo>
                    <a:pt x="99434" y="46961"/>
                  </a:lnTo>
                  <a:lnTo>
                    <a:pt x="106424" y="50864"/>
                  </a:lnTo>
                  <a:lnTo>
                    <a:pt x="108813" y="56184"/>
                  </a:lnTo>
                  <a:lnTo>
                    <a:pt x="106424" y="61504"/>
                  </a:lnTo>
                  <a:lnTo>
                    <a:pt x="99434" y="65408"/>
                  </a:lnTo>
                  <a:lnTo>
                    <a:pt x="88111" y="67811"/>
                  </a:lnTo>
                  <a:lnTo>
                    <a:pt x="72720" y="68630"/>
                  </a:lnTo>
                  <a:lnTo>
                    <a:pt x="117506" y="68630"/>
                  </a:lnTo>
                  <a:lnTo>
                    <a:pt x="121176" y="66041"/>
                  </a:lnTo>
                  <a:lnTo>
                    <a:pt x="124637" y="56184"/>
                  </a:lnTo>
                  <a:lnTo>
                    <a:pt x="121176" y="46328"/>
                  </a:lnTo>
                  <a:lnTo>
                    <a:pt x="117506" y="43738"/>
                  </a:lnTo>
                  <a:close/>
                </a:path>
                <a:path w="709929" h="165734">
                  <a:moveTo>
                    <a:pt x="236804" y="149174"/>
                  </a:moveTo>
                  <a:lnTo>
                    <a:pt x="154660" y="149174"/>
                  </a:lnTo>
                  <a:lnTo>
                    <a:pt x="154660" y="165211"/>
                  </a:lnTo>
                  <a:lnTo>
                    <a:pt x="236804" y="165211"/>
                  </a:lnTo>
                  <a:lnTo>
                    <a:pt x="236804" y="149174"/>
                  </a:lnTo>
                  <a:close/>
                </a:path>
                <a:path w="709929" h="165734">
                  <a:moveTo>
                    <a:pt x="380115" y="2311"/>
                  </a:moveTo>
                  <a:lnTo>
                    <a:pt x="365358" y="2311"/>
                  </a:lnTo>
                  <a:lnTo>
                    <a:pt x="365358" y="96189"/>
                  </a:lnTo>
                  <a:lnTo>
                    <a:pt x="380115" y="96189"/>
                  </a:lnTo>
                  <a:lnTo>
                    <a:pt x="380115" y="48717"/>
                  </a:lnTo>
                  <a:lnTo>
                    <a:pt x="373359" y="48717"/>
                  </a:lnTo>
                  <a:lnTo>
                    <a:pt x="373359" y="36626"/>
                  </a:lnTo>
                  <a:lnTo>
                    <a:pt x="380115" y="36626"/>
                  </a:lnTo>
                  <a:lnTo>
                    <a:pt x="380115" y="2311"/>
                  </a:lnTo>
                  <a:close/>
                </a:path>
                <a:path w="709929" h="165734">
                  <a:moveTo>
                    <a:pt x="283036" y="11379"/>
                  </a:moveTo>
                  <a:lnTo>
                    <a:pt x="279836" y="11379"/>
                  </a:lnTo>
                  <a:lnTo>
                    <a:pt x="279836" y="26847"/>
                  </a:lnTo>
                  <a:lnTo>
                    <a:pt x="278405" y="43319"/>
                  </a:lnTo>
                  <a:lnTo>
                    <a:pt x="275732" y="52963"/>
                  </a:lnTo>
                  <a:lnTo>
                    <a:pt x="277324" y="60007"/>
                  </a:lnTo>
                  <a:lnTo>
                    <a:pt x="285195" y="76203"/>
                  </a:lnTo>
                  <a:lnTo>
                    <a:pt x="298149" y="88900"/>
                  </a:lnTo>
                  <a:lnTo>
                    <a:pt x="290859" y="77698"/>
                  </a:lnTo>
                  <a:lnTo>
                    <a:pt x="298151" y="70590"/>
                  </a:lnTo>
                  <a:lnTo>
                    <a:pt x="294213" y="66652"/>
                  </a:lnTo>
                  <a:lnTo>
                    <a:pt x="287415" y="53206"/>
                  </a:lnTo>
                  <a:lnTo>
                    <a:pt x="283984" y="39293"/>
                  </a:lnTo>
                  <a:lnTo>
                    <a:pt x="283036" y="26847"/>
                  </a:lnTo>
                  <a:lnTo>
                    <a:pt x="283036" y="11379"/>
                  </a:lnTo>
                  <a:close/>
                </a:path>
                <a:path w="709929" h="165734">
                  <a:moveTo>
                    <a:pt x="298151" y="70590"/>
                  </a:moveTo>
                  <a:lnTo>
                    <a:pt x="290859" y="77698"/>
                  </a:lnTo>
                  <a:lnTo>
                    <a:pt x="298149" y="88900"/>
                  </a:lnTo>
                  <a:lnTo>
                    <a:pt x="305261" y="77698"/>
                  </a:lnTo>
                  <a:lnTo>
                    <a:pt x="298151" y="70590"/>
                  </a:lnTo>
                  <a:close/>
                </a:path>
                <a:path w="709929" h="165734">
                  <a:moveTo>
                    <a:pt x="316285" y="11379"/>
                  </a:moveTo>
                  <a:lnTo>
                    <a:pt x="313084" y="11379"/>
                  </a:lnTo>
                  <a:lnTo>
                    <a:pt x="313084" y="26847"/>
                  </a:lnTo>
                  <a:lnTo>
                    <a:pt x="312168" y="39293"/>
                  </a:lnTo>
                  <a:lnTo>
                    <a:pt x="298151" y="70590"/>
                  </a:lnTo>
                  <a:lnTo>
                    <a:pt x="305261" y="77698"/>
                  </a:lnTo>
                  <a:lnTo>
                    <a:pt x="298149" y="88900"/>
                  </a:lnTo>
                  <a:lnTo>
                    <a:pt x="310926" y="76504"/>
                  </a:lnTo>
                  <a:lnTo>
                    <a:pt x="318752" y="60540"/>
                  </a:lnTo>
                  <a:lnTo>
                    <a:pt x="320298" y="53728"/>
                  </a:lnTo>
                  <a:lnTo>
                    <a:pt x="317691" y="44219"/>
                  </a:lnTo>
                  <a:lnTo>
                    <a:pt x="316285" y="26847"/>
                  </a:lnTo>
                  <a:lnTo>
                    <a:pt x="316285" y="11379"/>
                  </a:lnTo>
                  <a:close/>
                </a:path>
                <a:path w="709929" h="165734">
                  <a:moveTo>
                    <a:pt x="272368" y="11379"/>
                  </a:moveTo>
                  <a:lnTo>
                    <a:pt x="268990" y="11379"/>
                  </a:lnTo>
                  <a:lnTo>
                    <a:pt x="268990" y="26847"/>
                  </a:lnTo>
                  <a:lnTo>
                    <a:pt x="267673" y="39802"/>
                  </a:lnTo>
                  <a:lnTo>
                    <a:pt x="263389" y="53540"/>
                  </a:lnTo>
                  <a:lnTo>
                    <a:pt x="255638" y="66377"/>
                  </a:lnTo>
                  <a:lnTo>
                    <a:pt x="243920" y="76631"/>
                  </a:lnTo>
                  <a:lnTo>
                    <a:pt x="252277" y="87299"/>
                  </a:lnTo>
                  <a:lnTo>
                    <a:pt x="265209" y="75528"/>
                  </a:lnTo>
                  <a:lnTo>
                    <a:pt x="273724" y="60207"/>
                  </a:lnTo>
                  <a:lnTo>
                    <a:pt x="275732" y="52963"/>
                  </a:lnTo>
                  <a:lnTo>
                    <a:pt x="273421" y="42744"/>
                  </a:lnTo>
                  <a:lnTo>
                    <a:pt x="272368" y="26847"/>
                  </a:lnTo>
                  <a:lnTo>
                    <a:pt x="272368" y="11379"/>
                  </a:lnTo>
                  <a:close/>
                </a:path>
                <a:path w="709929" h="165734">
                  <a:moveTo>
                    <a:pt x="327131" y="11379"/>
                  </a:moveTo>
                  <a:lnTo>
                    <a:pt x="323752" y="11379"/>
                  </a:lnTo>
                  <a:lnTo>
                    <a:pt x="323752" y="26847"/>
                  </a:lnTo>
                  <a:lnTo>
                    <a:pt x="322660" y="43319"/>
                  </a:lnTo>
                  <a:lnTo>
                    <a:pt x="320298" y="53728"/>
                  </a:lnTo>
                  <a:lnTo>
                    <a:pt x="322330" y="61140"/>
                  </a:lnTo>
                  <a:lnTo>
                    <a:pt x="330837" y="76028"/>
                  </a:lnTo>
                  <a:lnTo>
                    <a:pt x="343844" y="87299"/>
                  </a:lnTo>
                  <a:lnTo>
                    <a:pt x="352023" y="76631"/>
                  </a:lnTo>
                  <a:lnTo>
                    <a:pt x="340317" y="66927"/>
                  </a:lnTo>
                  <a:lnTo>
                    <a:pt x="332642" y="54540"/>
                  </a:lnTo>
                  <a:lnTo>
                    <a:pt x="328420" y="40727"/>
                  </a:lnTo>
                  <a:lnTo>
                    <a:pt x="327131" y="26847"/>
                  </a:lnTo>
                  <a:lnTo>
                    <a:pt x="327131" y="11379"/>
                  </a:lnTo>
                  <a:close/>
                </a:path>
                <a:path w="709929" h="165734">
                  <a:moveTo>
                    <a:pt x="323752" y="11379"/>
                  </a:moveTo>
                  <a:lnTo>
                    <a:pt x="316285" y="11379"/>
                  </a:lnTo>
                  <a:lnTo>
                    <a:pt x="316285" y="26847"/>
                  </a:lnTo>
                  <a:lnTo>
                    <a:pt x="317691" y="44219"/>
                  </a:lnTo>
                  <a:lnTo>
                    <a:pt x="320298" y="53728"/>
                  </a:lnTo>
                  <a:lnTo>
                    <a:pt x="322660" y="43319"/>
                  </a:lnTo>
                  <a:lnTo>
                    <a:pt x="323752" y="26847"/>
                  </a:lnTo>
                  <a:lnTo>
                    <a:pt x="323752" y="11379"/>
                  </a:lnTo>
                  <a:close/>
                </a:path>
                <a:path w="709929" h="165734">
                  <a:moveTo>
                    <a:pt x="279836" y="11379"/>
                  </a:moveTo>
                  <a:lnTo>
                    <a:pt x="272368" y="11379"/>
                  </a:lnTo>
                  <a:lnTo>
                    <a:pt x="272368" y="26847"/>
                  </a:lnTo>
                  <a:lnTo>
                    <a:pt x="273421" y="42744"/>
                  </a:lnTo>
                  <a:lnTo>
                    <a:pt x="275732" y="52963"/>
                  </a:lnTo>
                  <a:lnTo>
                    <a:pt x="278405" y="43319"/>
                  </a:lnTo>
                  <a:lnTo>
                    <a:pt x="279836" y="26847"/>
                  </a:lnTo>
                  <a:lnTo>
                    <a:pt x="279836" y="11379"/>
                  </a:lnTo>
                  <a:close/>
                </a:path>
                <a:path w="709929" h="165734">
                  <a:moveTo>
                    <a:pt x="365358" y="36626"/>
                  </a:moveTo>
                  <a:lnTo>
                    <a:pt x="340643" y="36626"/>
                  </a:lnTo>
                  <a:lnTo>
                    <a:pt x="340643" y="48717"/>
                  </a:lnTo>
                  <a:lnTo>
                    <a:pt x="365358" y="48717"/>
                  </a:lnTo>
                  <a:lnTo>
                    <a:pt x="365358" y="36626"/>
                  </a:lnTo>
                  <a:close/>
                </a:path>
                <a:path w="709929" h="165734">
                  <a:moveTo>
                    <a:pt x="380115" y="36626"/>
                  </a:moveTo>
                  <a:lnTo>
                    <a:pt x="373359" y="36626"/>
                  </a:lnTo>
                  <a:lnTo>
                    <a:pt x="373359" y="48717"/>
                  </a:lnTo>
                  <a:lnTo>
                    <a:pt x="380115" y="48717"/>
                  </a:lnTo>
                  <a:lnTo>
                    <a:pt x="380115" y="36626"/>
                  </a:lnTo>
                  <a:close/>
                </a:path>
                <a:path w="709929" h="165734">
                  <a:moveTo>
                    <a:pt x="380115" y="103835"/>
                  </a:moveTo>
                  <a:lnTo>
                    <a:pt x="272724" y="103835"/>
                  </a:lnTo>
                  <a:lnTo>
                    <a:pt x="272724" y="160909"/>
                  </a:lnTo>
                  <a:lnTo>
                    <a:pt x="380115" y="160909"/>
                  </a:lnTo>
                  <a:lnTo>
                    <a:pt x="380115" y="148818"/>
                  </a:lnTo>
                  <a:lnTo>
                    <a:pt x="287126" y="148818"/>
                  </a:lnTo>
                  <a:lnTo>
                    <a:pt x="287126" y="115570"/>
                  </a:lnTo>
                  <a:lnTo>
                    <a:pt x="380115" y="115570"/>
                  </a:lnTo>
                  <a:lnTo>
                    <a:pt x="380115" y="103835"/>
                  </a:lnTo>
                  <a:close/>
                </a:path>
                <a:path w="709929" h="165734">
                  <a:moveTo>
                    <a:pt x="380115" y="115570"/>
                  </a:moveTo>
                  <a:lnTo>
                    <a:pt x="365535" y="115570"/>
                  </a:lnTo>
                  <a:lnTo>
                    <a:pt x="365535" y="148818"/>
                  </a:lnTo>
                  <a:lnTo>
                    <a:pt x="380115" y="148818"/>
                  </a:lnTo>
                  <a:lnTo>
                    <a:pt x="380115" y="115570"/>
                  </a:lnTo>
                  <a:close/>
                </a:path>
                <a:path w="709929" h="165734">
                  <a:moveTo>
                    <a:pt x="511318" y="6045"/>
                  </a:moveTo>
                  <a:lnTo>
                    <a:pt x="497449" y="6045"/>
                  </a:lnTo>
                  <a:lnTo>
                    <a:pt x="497449" y="154863"/>
                  </a:lnTo>
                  <a:lnTo>
                    <a:pt x="511318" y="154863"/>
                  </a:lnTo>
                  <a:lnTo>
                    <a:pt x="511318" y="68453"/>
                  </a:lnTo>
                  <a:lnTo>
                    <a:pt x="501539" y="68453"/>
                  </a:lnTo>
                  <a:lnTo>
                    <a:pt x="501539" y="56184"/>
                  </a:lnTo>
                  <a:lnTo>
                    <a:pt x="511318" y="56184"/>
                  </a:lnTo>
                  <a:lnTo>
                    <a:pt x="511318" y="6045"/>
                  </a:lnTo>
                  <a:close/>
                </a:path>
                <a:path w="709929" h="165734">
                  <a:moveTo>
                    <a:pt x="431308" y="19558"/>
                  </a:moveTo>
                  <a:lnTo>
                    <a:pt x="416728" y="19558"/>
                  </a:lnTo>
                  <a:lnTo>
                    <a:pt x="416728" y="122326"/>
                  </a:lnTo>
                  <a:lnTo>
                    <a:pt x="427040" y="122326"/>
                  </a:lnTo>
                  <a:lnTo>
                    <a:pt x="441378" y="122120"/>
                  </a:lnTo>
                  <a:lnTo>
                    <a:pt x="455599" y="121348"/>
                  </a:lnTo>
                  <a:lnTo>
                    <a:pt x="470121" y="119776"/>
                  </a:lnTo>
                  <a:lnTo>
                    <a:pt x="485359" y="117170"/>
                  </a:lnTo>
                  <a:lnTo>
                    <a:pt x="484835" y="113792"/>
                  </a:lnTo>
                  <a:lnTo>
                    <a:pt x="431308" y="113792"/>
                  </a:lnTo>
                  <a:lnTo>
                    <a:pt x="431308" y="109524"/>
                  </a:lnTo>
                  <a:lnTo>
                    <a:pt x="427040" y="109524"/>
                  </a:lnTo>
                  <a:lnTo>
                    <a:pt x="431308" y="109462"/>
                  </a:lnTo>
                  <a:lnTo>
                    <a:pt x="431308" y="19558"/>
                  </a:lnTo>
                  <a:close/>
                </a:path>
                <a:path w="709929" h="165734">
                  <a:moveTo>
                    <a:pt x="483403" y="104546"/>
                  </a:moveTo>
                  <a:lnTo>
                    <a:pt x="468671" y="107049"/>
                  </a:lnTo>
                  <a:lnTo>
                    <a:pt x="454622" y="108569"/>
                  </a:lnTo>
                  <a:lnTo>
                    <a:pt x="440873" y="109321"/>
                  </a:lnTo>
                  <a:lnTo>
                    <a:pt x="431308" y="109462"/>
                  </a:lnTo>
                  <a:lnTo>
                    <a:pt x="431308" y="113792"/>
                  </a:lnTo>
                  <a:lnTo>
                    <a:pt x="484835" y="113792"/>
                  </a:lnTo>
                  <a:lnTo>
                    <a:pt x="483403" y="104546"/>
                  </a:lnTo>
                  <a:close/>
                </a:path>
                <a:path w="709929" h="165734">
                  <a:moveTo>
                    <a:pt x="431308" y="109462"/>
                  </a:moveTo>
                  <a:lnTo>
                    <a:pt x="427040" y="109524"/>
                  </a:lnTo>
                  <a:lnTo>
                    <a:pt x="431308" y="109524"/>
                  </a:lnTo>
                  <a:close/>
                </a:path>
                <a:path w="709929" h="165734">
                  <a:moveTo>
                    <a:pt x="497449" y="56184"/>
                  </a:moveTo>
                  <a:lnTo>
                    <a:pt x="461356" y="56184"/>
                  </a:lnTo>
                  <a:lnTo>
                    <a:pt x="461356" y="68453"/>
                  </a:lnTo>
                  <a:lnTo>
                    <a:pt x="497449" y="68453"/>
                  </a:lnTo>
                  <a:lnTo>
                    <a:pt x="497449" y="56184"/>
                  </a:lnTo>
                  <a:close/>
                </a:path>
                <a:path w="709929" h="165734">
                  <a:moveTo>
                    <a:pt x="511318" y="56184"/>
                  </a:moveTo>
                  <a:lnTo>
                    <a:pt x="501539" y="56184"/>
                  </a:lnTo>
                  <a:lnTo>
                    <a:pt x="501539" y="68453"/>
                  </a:lnTo>
                  <a:lnTo>
                    <a:pt x="511318" y="68453"/>
                  </a:lnTo>
                  <a:lnTo>
                    <a:pt x="511318" y="56184"/>
                  </a:lnTo>
                  <a:close/>
                </a:path>
                <a:path w="709929" h="165734">
                  <a:moveTo>
                    <a:pt x="545633" y="2311"/>
                  </a:moveTo>
                  <a:lnTo>
                    <a:pt x="531409" y="2311"/>
                  </a:lnTo>
                  <a:lnTo>
                    <a:pt x="531409" y="163042"/>
                  </a:lnTo>
                  <a:lnTo>
                    <a:pt x="545633" y="163042"/>
                  </a:lnTo>
                  <a:lnTo>
                    <a:pt x="545633" y="2311"/>
                  </a:lnTo>
                  <a:close/>
                </a:path>
                <a:path w="709929" h="165734">
                  <a:moveTo>
                    <a:pt x="617628" y="8178"/>
                  </a:moveTo>
                  <a:lnTo>
                    <a:pt x="601104" y="10787"/>
                  </a:lnTo>
                  <a:lnTo>
                    <a:pt x="587980" y="18113"/>
                  </a:lnTo>
                  <a:lnTo>
                    <a:pt x="579323" y="29406"/>
                  </a:lnTo>
                  <a:lnTo>
                    <a:pt x="576201" y="43916"/>
                  </a:lnTo>
                  <a:lnTo>
                    <a:pt x="579323" y="58323"/>
                  </a:lnTo>
                  <a:lnTo>
                    <a:pt x="587980" y="69564"/>
                  </a:lnTo>
                  <a:lnTo>
                    <a:pt x="601104" y="76870"/>
                  </a:lnTo>
                  <a:lnTo>
                    <a:pt x="617628" y="79476"/>
                  </a:lnTo>
                  <a:lnTo>
                    <a:pt x="634255" y="76870"/>
                  </a:lnTo>
                  <a:lnTo>
                    <a:pt x="647432" y="69564"/>
                  </a:lnTo>
                  <a:lnTo>
                    <a:pt x="649113" y="67386"/>
                  </a:lnTo>
                  <a:lnTo>
                    <a:pt x="617628" y="67386"/>
                  </a:lnTo>
                  <a:lnTo>
                    <a:pt x="606852" y="65669"/>
                  </a:lnTo>
                  <a:lnTo>
                    <a:pt x="598226" y="60852"/>
                  </a:lnTo>
                  <a:lnTo>
                    <a:pt x="592500" y="53434"/>
                  </a:lnTo>
                  <a:lnTo>
                    <a:pt x="590425" y="43916"/>
                  </a:lnTo>
                  <a:lnTo>
                    <a:pt x="592500" y="34370"/>
                  </a:lnTo>
                  <a:lnTo>
                    <a:pt x="598226" y="26892"/>
                  </a:lnTo>
                  <a:lnTo>
                    <a:pt x="606852" y="22013"/>
                  </a:lnTo>
                  <a:lnTo>
                    <a:pt x="617628" y="20269"/>
                  </a:lnTo>
                  <a:lnTo>
                    <a:pt x="649088" y="20269"/>
                  </a:lnTo>
                  <a:lnTo>
                    <a:pt x="647432" y="18113"/>
                  </a:lnTo>
                  <a:lnTo>
                    <a:pt x="634255" y="10787"/>
                  </a:lnTo>
                  <a:lnTo>
                    <a:pt x="617628" y="8178"/>
                  </a:lnTo>
                  <a:close/>
                </a:path>
                <a:path w="709929" h="165734">
                  <a:moveTo>
                    <a:pt x="649088" y="20269"/>
                  </a:moveTo>
                  <a:lnTo>
                    <a:pt x="617628" y="20269"/>
                  </a:lnTo>
                  <a:lnTo>
                    <a:pt x="628479" y="22013"/>
                  </a:lnTo>
                  <a:lnTo>
                    <a:pt x="637097" y="26892"/>
                  </a:lnTo>
                  <a:lnTo>
                    <a:pt x="642781" y="34370"/>
                  </a:lnTo>
                  <a:lnTo>
                    <a:pt x="644831" y="43916"/>
                  </a:lnTo>
                  <a:lnTo>
                    <a:pt x="642781" y="53434"/>
                  </a:lnTo>
                  <a:lnTo>
                    <a:pt x="637097" y="60852"/>
                  </a:lnTo>
                  <a:lnTo>
                    <a:pt x="628479" y="65669"/>
                  </a:lnTo>
                  <a:lnTo>
                    <a:pt x="617628" y="67386"/>
                  </a:lnTo>
                  <a:lnTo>
                    <a:pt x="649113" y="67386"/>
                  </a:lnTo>
                  <a:lnTo>
                    <a:pt x="656108" y="58323"/>
                  </a:lnTo>
                  <a:lnTo>
                    <a:pt x="659233" y="43916"/>
                  </a:lnTo>
                  <a:lnTo>
                    <a:pt x="656108" y="29406"/>
                  </a:lnTo>
                  <a:lnTo>
                    <a:pt x="649088" y="20269"/>
                  </a:lnTo>
                  <a:close/>
                </a:path>
                <a:path w="709929" h="165734">
                  <a:moveTo>
                    <a:pt x="704394" y="2311"/>
                  </a:moveTo>
                  <a:lnTo>
                    <a:pt x="689459" y="2311"/>
                  </a:lnTo>
                  <a:lnTo>
                    <a:pt x="689459" y="84632"/>
                  </a:lnTo>
                  <a:lnTo>
                    <a:pt x="704394" y="84632"/>
                  </a:lnTo>
                  <a:lnTo>
                    <a:pt x="704394" y="2311"/>
                  </a:lnTo>
                  <a:close/>
                </a:path>
                <a:path w="709929" h="165734">
                  <a:moveTo>
                    <a:pt x="704394" y="92456"/>
                  </a:moveTo>
                  <a:lnTo>
                    <a:pt x="600381" y="92456"/>
                  </a:lnTo>
                  <a:lnTo>
                    <a:pt x="600381" y="104368"/>
                  </a:lnTo>
                  <a:lnTo>
                    <a:pt x="689815" y="104368"/>
                  </a:lnTo>
                  <a:lnTo>
                    <a:pt x="689815" y="120548"/>
                  </a:lnTo>
                  <a:lnTo>
                    <a:pt x="600737" y="120548"/>
                  </a:lnTo>
                  <a:lnTo>
                    <a:pt x="600737" y="160909"/>
                  </a:lnTo>
                  <a:lnTo>
                    <a:pt x="709728" y="160909"/>
                  </a:lnTo>
                  <a:lnTo>
                    <a:pt x="709728" y="155752"/>
                  </a:lnTo>
                  <a:lnTo>
                    <a:pt x="615139" y="155752"/>
                  </a:lnTo>
                  <a:lnTo>
                    <a:pt x="615139" y="131572"/>
                  </a:lnTo>
                  <a:lnTo>
                    <a:pt x="704394" y="131572"/>
                  </a:lnTo>
                  <a:lnTo>
                    <a:pt x="704394" y="92456"/>
                  </a:lnTo>
                  <a:close/>
                </a:path>
                <a:path w="709929" h="165734">
                  <a:moveTo>
                    <a:pt x="709728" y="149174"/>
                  </a:moveTo>
                  <a:lnTo>
                    <a:pt x="615139" y="149174"/>
                  </a:lnTo>
                  <a:lnTo>
                    <a:pt x="615139" y="155752"/>
                  </a:lnTo>
                  <a:lnTo>
                    <a:pt x="709728" y="155752"/>
                  </a:lnTo>
                  <a:lnTo>
                    <a:pt x="709728" y="149174"/>
                  </a:lnTo>
                  <a:close/>
                </a:path>
              </a:pathLst>
            </a:custGeom>
            <a:solidFill>
              <a:srgbClr val="A8A8A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5" name="object 35" descr=""/>
            <p:cNvSpPr/>
            <p:nvPr/>
          </p:nvSpPr>
          <p:spPr>
            <a:xfrm>
              <a:off x="4902200" y="12103137"/>
              <a:ext cx="2133600" cy="495300"/>
            </a:xfrm>
            <a:custGeom>
              <a:avLst/>
              <a:gdLst/>
              <a:ahLst/>
              <a:cxnLst/>
              <a:rect l="l" t="t" r="r" b="b"/>
              <a:pathLst>
                <a:path w="2133600" h="495300">
                  <a:moveTo>
                    <a:pt x="2032000" y="0"/>
                  </a:moveTo>
                  <a:lnTo>
                    <a:pt x="101600" y="0"/>
                  </a:lnTo>
                  <a:lnTo>
                    <a:pt x="62052" y="7984"/>
                  </a:lnTo>
                  <a:lnTo>
                    <a:pt x="29757" y="29757"/>
                  </a:lnTo>
                  <a:lnTo>
                    <a:pt x="7984" y="62052"/>
                  </a:lnTo>
                  <a:lnTo>
                    <a:pt x="0" y="101600"/>
                  </a:lnTo>
                  <a:lnTo>
                    <a:pt x="0" y="393700"/>
                  </a:lnTo>
                  <a:lnTo>
                    <a:pt x="7984" y="433247"/>
                  </a:lnTo>
                  <a:lnTo>
                    <a:pt x="29757" y="465542"/>
                  </a:lnTo>
                  <a:lnTo>
                    <a:pt x="62052" y="487315"/>
                  </a:lnTo>
                  <a:lnTo>
                    <a:pt x="101600" y="495300"/>
                  </a:lnTo>
                  <a:lnTo>
                    <a:pt x="2032000" y="495300"/>
                  </a:lnTo>
                  <a:lnTo>
                    <a:pt x="2071547" y="487315"/>
                  </a:lnTo>
                  <a:lnTo>
                    <a:pt x="2103842" y="465542"/>
                  </a:lnTo>
                  <a:lnTo>
                    <a:pt x="2125615" y="433247"/>
                  </a:lnTo>
                  <a:lnTo>
                    <a:pt x="2133600" y="393700"/>
                  </a:lnTo>
                  <a:lnTo>
                    <a:pt x="2133600" y="101600"/>
                  </a:lnTo>
                  <a:lnTo>
                    <a:pt x="2125615" y="62052"/>
                  </a:lnTo>
                  <a:lnTo>
                    <a:pt x="2103842" y="29757"/>
                  </a:lnTo>
                  <a:lnTo>
                    <a:pt x="2071547" y="7984"/>
                  </a:lnTo>
                  <a:lnTo>
                    <a:pt x="2032000" y="0"/>
                  </a:lnTo>
                  <a:close/>
                </a:path>
              </a:pathLst>
            </a:custGeom>
            <a:solidFill>
              <a:srgbClr val="E2F2F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 descr=""/>
            <p:cNvSpPr/>
            <p:nvPr/>
          </p:nvSpPr>
          <p:spPr>
            <a:xfrm>
              <a:off x="4902200" y="12103137"/>
              <a:ext cx="2133600" cy="495300"/>
            </a:xfrm>
            <a:custGeom>
              <a:avLst/>
              <a:gdLst/>
              <a:ahLst/>
              <a:cxnLst/>
              <a:rect l="l" t="t" r="r" b="b"/>
              <a:pathLst>
                <a:path w="2133600" h="495300">
                  <a:moveTo>
                    <a:pt x="101600" y="0"/>
                  </a:moveTo>
                  <a:lnTo>
                    <a:pt x="62052" y="7984"/>
                  </a:lnTo>
                  <a:lnTo>
                    <a:pt x="29757" y="29757"/>
                  </a:lnTo>
                  <a:lnTo>
                    <a:pt x="7984" y="62052"/>
                  </a:lnTo>
                  <a:lnTo>
                    <a:pt x="0" y="101600"/>
                  </a:lnTo>
                  <a:lnTo>
                    <a:pt x="0" y="393700"/>
                  </a:lnTo>
                  <a:lnTo>
                    <a:pt x="7984" y="433247"/>
                  </a:lnTo>
                  <a:lnTo>
                    <a:pt x="29757" y="465542"/>
                  </a:lnTo>
                  <a:lnTo>
                    <a:pt x="62052" y="487315"/>
                  </a:lnTo>
                  <a:lnTo>
                    <a:pt x="101600" y="495300"/>
                  </a:lnTo>
                  <a:lnTo>
                    <a:pt x="101600" y="482600"/>
                  </a:lnTo>
                  <a:lnTo>
                    <a:pt x="66996" y="475613"/>
                  </a:lnTo>
                  <a:lnTo>
                    <a:pt x="38738" y="456561"/>
                  </a:lnTo>
                  <a:lnTo>
                    <a:pt x="19686" y="428303"/>
                  </a:lnTo>
                  <a:lnTo>
                    <a:pt x="12700" y="393700"/>
                  </a:lnTo>
                  <a:lnTo>
                    <a:pt x="12700" y="101600"/>
                  </a:lnTo>
                  <a:lnTo>
                    <a:pt x="19686" y="66996"/>
                  </a:lnTo>
                  <a:lnTo>
                    <a:pt x="38738" y="38738"/>
                  </a:lnTo>
                  <a:lnTo>
                    <a:pt x="66996" y="19686"/>
                  </a:lnTo>
                  <a:lnTo>
                    <a:pt x="101600" y="12700"/>
                  </a:lnTo>
                  <a:lnTo>
                    <a:pt x="101600" y="0"/>
                  </a:lnTo>
                  <a:close/>
                </a:path>
                <a:path w="2133600" h="495300">
                  <a:moveTo>
                    <a:pt x="2032000" y="482600"/>
                  </a:moveTo>
                  <a:lnTo>
                    <a:pt x="101600" y="482600"/>
                  </a:lnTo>
                  <a:lnTo>
                    <a:pt x="101600" y="495300"/>
                  </a:lnTo>
                  <a:lnTo>
                    <a:pt x="2032000" y="495300"/>
                  </a:lnTo>
                  <a:lnTo>
                    <a:pt x="2032000" y="482600"/>
                  </a:lnTo>
                  <a:close/>
                </a:path>
                <a:path w="2133600" h="495300">
                  <a:moveTo>
                    <a:pt x="2133599" y="393700"/>
                  </a:moveTo>
                  <a:lnTo>
                    <a:pt x="2120900" y="393700"/>
                  </a:lnTo>
                  <a:lnTo>
                    <a:pt x="2113913" y="428303"/>
                  </a:lnTo>
                  <a:lnTo>
                    <a:pt x="2094861" y="456561"/>
                  </a:lnTo>
                  <a:lnTo>
                    <a:pt x="2066603" y="475613"/>
                  </a:lnTo>
                  <a:lnTo>
                    <a:pt x="2032000" y="482600"/>
                  </a:lnTo>
                  <a:lnTo>
                    <a:pt x="2032000" y="495300"/>
                  </a:lnTo>
                  <a:lnTo>
                    <a:pt x="2071547" y="487315"/>
                  </a:lnTo>
                  <a:lnTo>
                    <a:pt x="2103842" y="465542"/>
                  </a:lnTo>
                  <a:lnTo>
                    <a:pt x="2125615" y="433247"/>
                  </a:lnTo>
                  <a:lnTo>
                    <a:pt x="2133599" y="393700"/>
                  </a:lnTo>
                  <a:close/>
                </a:path>
                <a:path w="2133600" h="495300">
                  <a:moveTo>
                    <a:pt x="2032000" y="0"/>
                  </a:moveTo>
                  <a:lnTo>
                    <a:pt x="2032000" y="12700"/>
                  </a:lnTo>
                  <a:lnTo>
                    <a:pt x="2066603" y="19686"/>
                  </a:lnTo>
                  <a:lnTo>
                    <a:pt x="2094861" y="38738"/>
                  </a:lnTo>
                  <a:lnTo>
                    <a:pt x="2113913" y="66996"/>
                  </a:lnTo>
                  <a:lnTo>
                    <a:pt x="2120899" y="101600"/>
                  </a:lnTo>
                  <a:lnTo>
                    <a:pt x="2120900" y="393700"/>
                  </a:lnTo>
                  <a:lnTo>
                    <a:pt x="2133600" y="393700"/>
                  </a:lnTo>
                  <a:lnTo>
                    <a:pt x="2133599" y="101600"/>
                  </a:lnTo>
                  <a:lnTo>
                    <a:pt x="2125615" y="62052"/>
                  </a:lnTo>
                  <a:lnTo>
                    <a:pt x="2103842" y="29757"/>
                  </a:lnTo>
                  <a:lnTo>
                    <a:pt x="2071547" y="7984"/>
                  </a:lnTo>
                  <a:lnTo>
                    <a:pt x="2032000" y="0"/>
                  </a:lnTo>
                  <a:close/>
                </a:path>
                <a:path w="2133600" h="495300">
                  <a:moveTo>
                    <a:pt x="2032000" y="0"/>
                  </a:moveTo>
                  <a:lnTo>
                    <a:pt x="101600" y="0"/>
                  </a:lnTo>
                  <a:lnTo>
                    <a:pt x="101600" y="12700"/>
                  </a:lnTo>
                  <a:lnTo>
                    <a:pt x="2032000" y="12700"/>
                  </a:lnTo>
                  <a:lnTo>
                    <a:pt x="2032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7" name="object 37" descr=""/>
            <p:cNvSpPr/>
            <p:nvPr/>
          </p:nvSpPr>
          <p:spPr>
            <a:xfrm>
              <a:off x="5787034" y="12252590"/>
              <a:ext cx="358775" cy="184150"/>
            </a:xfrm>
            <a:custGeom>
              <a:avLst/>
              <a:gdLst/>
              <a:ahLst/>
              <a:cxnLst/>
              <a:rect l="l" t="t" r="r" b="b"/>
              <a:pathLst>
                <a:path w="358775" h="184150">
                  <a:moveTo>
                    <a:pt x="152603" y="0"/>
                  </a:moveTo>
                  <a:lnTo>
                    <a:pt x="135940" y="0"/>
                  </a:lnTo>
                  <a:lnTo>
                    <a:pt x="135940" y="184099"/>
                  </a:lnTo>
                  <a:lnTo>
                    <a:pt x="152603" y="184099"/>
                  </a:lnTo>
                  <a:lnTo>
                    <a:pt x="152603" y="80873"/>
                  </a:lnTo>
                  <a:lnTo>
                    <a:pt x="140817" y="80873"/>
                  </a:lnTo>
                  <a:lnTo>
                    <a:pt x="140817" y="67056"/>
                  </a:lnTo>
                  <a:lnTo>
                    <a:pt x="152603" y="67056"/>
                  </a:lnTo>
                  <a:lnTo>
                    <a:pt x="152603" y="0"/>
                  </a:lnTo>
                  <a:close/>
                </a:path>
                <a:path w="358775" h="184150">
                  <a:moveTo>
                    <a:pt x="51612" y="26416"/>
                  </a:moveTo>
                  <a:lnTo>
                    <a:pt x="48158" y="26416"/>
                  </a:lnTo>
                  <a:lnTo>
                    <a:pt x="48158" y="53848"/>
                  </a:lnTo>
                  <a:lnTo>
                    <a:pt x="44348" y="78393"/>
                  </a:lnTo>
                  <a:lnTo>
                    <a:pt x="33985" y="101473"/>
                  </a:lnTo>
                  <a:lnTo>
                    <a:pt x="18668" y="120856"/>
                  </a:lnTo>
                  <a:lnTo>
                    <a:pt x="0" y="134315"/>
                  </a:lnTo>
                  <a:lnTo>
                    <a:pt x="9956" y="147726"/>
                  </a:lnTo>
                  <a:lnTo>
                    <a:pt x="30311" y="132286"/>
                  </a:lnTo>
                  <a:lnTo>
                    <a:pt x="46761" y="110007"/>
                  </a:lnTo>
                  <a:lnTo>
                    <a:pt x="56944" y="85118"/>
                  </a:lnTo>
                  <a:lnTo>
                    <a:pt x="55559" y="81829"/>
                  </a:lnTo>
                  <a:lnTo>
                    <a:pt x="51612" y="53848"/>
                  </a:lnTo>
                  <a:lnTo>
                    <a:pt x="51612" y="26416"/>
                  </a:lnTo>
                  <a:close/>
                </a:path>
                <a:path w="358775" h="184150">
                  <a:moveTo>
                    <a:pt x="65023" y="26416"/>
                  </a:moveTo>
                  <a:lnTo>
                    <a:pt x="61772" y="26416"/>
                  </a:lnTo>
                  <a:lnTo>
                    <a:pt x="61772" y="53848"/>
                  </a:lnTo>
                  <a:lnTo>
                    <a:pt x="57762" y="83118"/>
                  </a:lnTo>
                  <a:lnTo>
                    <a:pt x="56944" y="85118"/>
                  </a:lnTo>
                  <a:lnTo>
                    <a:pt x="66420" y="107619"/>
                  </a:lnTo>
                  <a:lnTo>
                    <a:pt x="82730" y="129028"/>
                  </a:lnTo>
                  <a:lnTo>
                    <a:pt x="103022" y="143865"/>
                  </a:lnTo>
                  <a:lnTo>
                    <a:pt x="112979" y="130657"/>
                  </a:lnTo>
                  <a:lnTo>
                    <a:pt x="94256" y="117655"/>
                  </a:lnTo>
                  <a:lnTo>
                    <a:pt x="79019" y="99034"/>
                  </a:lnTo>
                  <a:lnTo>
                    <a:pt x="68773" y="77022"/>
                  </a:lnTo>
                  <a:lnTo>
                    <a:pt x="65023" y="53848"/>
                  </a:lnTo>
                  <a:lnTo>
                    <a:pt x="65023" y="26416"/>
                  </a:lnTo>
                  <a:close/>
                </a:path>
                <a:path w="358775" h="184150">
                  <a:moveTo>
                    <a:pt x="61772" y="26416"/>
                  </a:moveTo>
                  <a:lnTo>
                    <a:pt x="51612" y="26416"/>
                  </a:lnTo>
                  <a:lnTo>
                    <a:pt x="51612" y="53848"/>
                  </a:lnTo>
                  <a:lnTo>
                    <a:pt x="55559" y="81829"/>
                  </a:lnTo>
                  <a:lnTo>
                    <a:pt x="56944" y="85118"/>
                  </a:lnTo>
                  <a:lnTo>
                    <a:pt x="57762" y="83118"/>
                  </a:lnTo>
                  <a:lnTo>
                    <a:pt x="61772" y="53848"/>
                  </a:lnTo>
                  <a:lnTo>
                    <a:pt x="61772" y="26416"/>
                  </a:lnTo>
                  <a:close/>
                </a:path>
                <a:path w="358775" h="184150">
                  <a:moveTo>
                    <a:pt x="135940" y="67056"/>
                  </a:moveTo>
                  <a:lnTo>
                    <a:pt x="96316" y="67056"/>
                  </a:lnTo>
                  <a:lnTo>
                    <a:pt x="96316" y="80873"/>
                  </a:lnTo>
                  <a:lnTo>
                    <a:pt x="135940" y="80873"/>
                  </a:lnTo>
                  <a:lnTo>
                    <a:pt x="135940" y="67056"/>
                  </a:lnTo>
                  <a:close/>
                </a:path>
                <a:path w="358775" h="184150">
                  <a:moveTo>
                    <a:pt x="152603" y="67056"/>
                  </a:moveTo>
                  <a:lnTo>
                    <a:pt x="140817" y="67056"/>
                  </a:lnTo>
                  <a:lnTo>
                    <a:pt x="140817" y="80873"/>
                  </a:lnTo>
                  <a:lnTo>
                    <a:pt x="152603" y="80873"/>
                  </a:lnTo>
                  <a:lnTo>
                    <a:pt x="152603" y="67056"/>
                  </a:lnTo>
                  <a:close/>
                </a:path>
                <a:path w="358775" h="184150">
                  <a:moveTo>
                    <a:pt x="106680" y="18897"/>
                  </a:moveTo>
                  <a:lnTo>
                    <a:pt x="6705" y="18897"/>
                  </a:lnTo>
                  <a:lnTo>
                    <a:pt x="6705" y="32918"/>
                  </a:lnTo>
                  <a:lnTo>
                    <a:pt x="48158" y="32918"/>
                  </a:lnTo>
                  <a:lnTo>
                    <a:pt x="48158" y="26416"/>
                  </a:lnTo>
                  <a:lnTo>
                    <a:pt x="106680" y="26416"/>
                  </a:lnTo>
                  <a:lnTo>
                    <a:pt x="106680" y="18897"/>
                  </a:lnTo>
                  <a:close/>
                </a:path>
                <a:path w="358775" h="184150">
                  <a:moveTo>
                    <a:pt x="106680" y="26416"/>
                  </a:moveTo>
                  <a:lnTo>
                    <a:pt x="65023" y="26416"/>
                  </a:lnTo>
                  <a:lnTo>
                    <a:pt x="65023" y="32918"/>
                  </a:lnTo>
                  <a:lnTo>
                    <a:pt x="106680" y="32918"/>
                  </a:lnTo>
                  <a:lnTo>
                    <a:pt x="106680" y="26416"/>
                  </a:lnTo>
                  <a:close/>
                </a:path>
                <a:path w="358775" h="184150">
                  <a:moveTo>
                    <a:pt x="236712" y="19913"/>
                  </a:moveTo>
                  <a:lnTo>
                    <a:pt x="233664" y="19913"/>
                  </a:lnTo>
                  <a:lnTo>
                    <a:pt x="233664" y="34747"/>
                  </a:lnTo>
                  <a:lnTo>
                    <a:pt x="230374" y="53768"/>
                  </a:lnTo>
                  <a:lnTo>
                    <a:pt x="221065" y="70789"/>
                  </a:lnTo>
                  <a:lnTo>
                    <a:pt x="206575" y="84724"/>
                  </a:lnTo>
                  <a:lnTo>
                    <a:pt x="187740" y="94488"/>
                  </a:lnTo>
                  <a:lnTo>
                    <a:pt x="196275" y="107899"/>
                  </a:lnTo>
                  <a:lnTo>
                    <a:pt x="217306" y="96497"/>
                  </a:lnTo>
                  <a:lnTo>
                    <a:pt x="233460" y="79781"/>
                  </a:lnTo>
                  <a:lnTo>
                    <a:pt x="242566" y="61378"/>
                  </a:lnTo>
                  <a:lnTo>
                    <a:pt x="240239" y="56889"/>
                  </a:lnTo>
                  <a:lnTo>
                    <a:pt x="236744" y="34747"/>
                  </a:lnTo>
                  <a:lnTo>
                    <a:pt x="236712" y="19913"/>
                  </a:lnTo>
                  <a:close/>
                </a:path>
                <a:path w="358775" h="184150">
                  <a:moveTo>
                    <a:pt x="250529" y="19913"/>
                  </a:moveTo>
                  <a:lnTo>
                    <a:pt x="247481" y="19913"/>
                  </a:lnTo>
                  <a:lnTo>
                    <a:pt x="247481" y="34747"/>
                  </a:lnTo>
                  <a:lnTo>
                    <a:pt x="243824" y="58835"/>
                  </a:lnTo>
                  <a:lnTo>
                    <a:pt x="242566" y="61378"/>
                  </a:lnTo>
                  <a:lnTo>
                    <a:pt x="250301" y="76301"/>
                  </a:lnTo>
                  <a:lnTo>
                    <a:pt x="266115" y="91751"/>
                  </a:lnTo>
                  <a:lnTo>
                    <a:pt x="286902" y="102209"/>
                  </a:lnTo>
                  <a:lnTo>
                    <a:pt x="295030" y="89001"/>
                  </a:lnTo>
                  <a:lnTo>
                    <a:pt x="276675" y="80092"/>
                  </a:lnTo>
                  <a:lnTo>
                    <a:pt x="262645" y="67411"/>
                  </a:lnTo>
                  <a:lnTo>
                    <a:pt x="253682" y="51911"/>
                  </a:lnTo>
                  <a:lnTo>
                    <a:pt x="250566" y="34747"/>
                  </a:lnTo>
                  <a:lnTo>
                    <a:pt x="250529" y="19913"/>
                  </a:lnTo>
                  <a:close/>
                </a:path>
                <a:path w="358775" h="184150">
                  <a:moveTo>
                    <a:pt x="247481" y="19913"/>
                  </a:moveTo>
                  <a:lnTo>
                    <a:pt x="236712" y="19913"/>
                  </a:lnTo>
                  <a:lnTo>
                    <a:pt x="236744" y="34747"/>
                  </a:lnTo>
                  <a:lnTo>
                    <a:pt x="240239" y="56889"/>
                  </a:lnTo>
                  <a:lnTo>
                    <a:pt x="242566" y="61378"/>
                  </a:lnTo>
                  <a:lnTo>
                    <a:pt x="243824" y="58835"/>
                  </a:lnTo>
                  <a:lnTo>
                    <a:pt x="247481" y="34747"/>
                  </a:lnTo>
                  <a:lnTo>
                    <a:pt x="247481" y="19913"/>
                  </a:lnTo>
                  <a:close/>
                </a:path>
                <a:path w="358775" h="184150">
                  <a:moveTo>
                    <a:pt x="290966" y="13817"/>
                  </a:moveTo>
                  <a:lnTo>
                    <a:pt x="192820" y="13817"/>
                  </a:lnTo>
                  <a:lnTo>
                    <a:pt x="192820" y="27635"/>
                  </a:lnTo>
                  <a:lnTo>
                    <a:pt x="233664" y="27635"/>
                  </a:lnTo>
                  <a:lnTo>
                    <a:pt x="233664" y="19913"/>
                  </a:lnTo>
                  <a:lnTo>
                    <a:pt x="290966" y="19913"/>
                  </a:lnTo>
                  <a:lnTo>
                    <a:pt x="290966" y="13817"/>
                  </a:lnTo>
                  <a:close/>
                </a:path>
                <a:path w="358775" h="184150">
                  <a:moveTo>
                    <a:pt x="290966" y="19913"/>
                  </a:moveTo>
                  <a:lnTo>
                    <a:pt x="250529" y="19913"/>
                  </a:lnTo>
                  <a:lnTo>
                    <a:pt x="250529" y="27635"/>
                  </a:lnTo>
                  <a:lnTo>
                    <a:pt x="290966" y="27635"/>
                  </a:lnTo>
                  <a:lnTo>
                    <a:pt x="290966" y="19913"/>
                  </a:lnTo>
                  <a:close/>
                </a:path>
                <a:path w="358775" h="184150">
                  <a:moveTo>
                    <a:pt x="330996" y="203"/>
                  </a:moveTo>
                  <a:lnTo>
                    <a:pt x="314131" y="203"/>
                  </a:lnTo>
                  <a:lnTo>
                    <a:pt x="314131" y="110947"/>
                  </a:lnTo>
                  <a:lnTo>
                    <a:pt x="330996" y="110947"/>
                  </a:lnTo>
                  <a:lnTo>
                    <a:pt x="330996" y="60960"/>
                  </a:lnTo>
                  <a:lnTo>
                    <a:pt x="326323" y="60960"/>
                  </a:lnTo>
                  <a:lnTo>
                    <a:pt x="326323" y="46736"/>
                  </a:lnTo>
                  <a:lnTo>
                    <a:pt x="330996" y="46736"/>
                  </a:lnTo>
                  <a:lnTo>
                    <a:pt x="330996" y="203"/>
                  </a:lnTo>
                  <a:close/>
                </a:path>
                <a:path w="358775" h="184150">
                  <a:moveTo>
                    <a:pt x="330996" y="46736"/>
                  </a:moveTo>
                  <a:lnTo>
                    <a:pt x="326323" y="46736"/>
                  </a:lnTo>
                  <a:lnTo>
                    <a:pt x="326323" y="60960"/>
                  </a:lnTo>
                  <a:lnTo>
                    <a:pt x="330996" y="60960"/>
                  </a:lnTo>
                  <a:lnTo>
                    <a:pt x="330996" y="46736"/>
                  </a:lnTo>
                  <a:close/>
                </a:path>
                <a:path w="358775" h="184150">
                  <a:moveTo>
                    <a:pt x="358225" y="46736"/>
                  </a:moveTo>
                  <a:lnTo>
                    <a:pt x="330996" y="46736"/>
                  </a:lnTo>
                  <a:lnTo>
                    <a:pt x="330996" y="60960"/>
                  </a:lnTo>
                  <a:lnTo>
                    <a:pt x="358225" y="60960"/>
                  </a:lnTo>
                  <a:lnTo>
                    <a:pt x="358225" y="46736"/>
                  </a:lnTo>
                  <a:close/>
                </a:path>
                <a:path w="358775" h="184150">
                  <a:moveTo>
                    <a:pt x="272475" y="115824"/>
                  </a:moveTo>
                  <a:lnTo>
                    <a:pt x="247272" y="118094"/>
                  </a:lnTo>
                  <a:lnTo>
                    <a:pt x="228279" y="124688"/>
                  </a:lnTo>
                  <a:lnTo>
                    <a:pt x="216296" y="135283"/>
                  </a:lnTo>
                  <a:lnTo>
                    <a:pt x="212124" y="149555"/>
                  </a:lnTo>
                  <a:lnTo>
                    <a:pt x="216296" y="163944"/>
                  </a:lnTo>
                  <a:lnTo>
                    <a:pt x="228279" y="174599"/>
                  </a:lnTo>
                  <a:lnTo>
                    <a:pt x="247272" y="181216"/>
                  </a:lnTo>
                  <a:lnTo>
                    <a:pt x="272475" y="183489"/>
                  </a:lnTo>
                  <a:lnTo>
                    <a:pt x="297678" y="181216"/>
                  </a:lnTo>
                  <a:lnTo>
                    <a:pt x="316671" y="174599"/>
                  </a:lnTo>
                  <a:lnTo>
                    <a:pt x="321527" y="170281"/>
                  </a:lnTo>
                  <a:lnTo>
                    <a:pt x="272475" y="170281"/>
                  </a:lnTo>
                  <a:lnTo>
                    <a:pt x="254130" y="168871"/>
                  </a:lnTo>
                  <a:lnTo>
                    <a:pt x="240318" y="164795"/>
                  </a:lnTo>
                  <a:lnTo>
                    <a:pt x="231613" y="158280"/>
                  </a:lnTo>
                  <a:lnTo>
                    <a:pt x="228584" y="149555"/>
                  </a:lnTo>
                  <a:lnTo>
                    <a:pt x="231613" y="141011"/>
                  </a:lnTo>
                  <a:lnTo>
                    <a:pt x="240318" y="134696"/>
                  </a:lnTo>
                  <a:lnTo>
                    <a:pt x="254130" y="130781"/>
                  </a:lnTo>
                  <a:lnTo>
                    <a:pt x="272475" y="129438"/>
                  </a:lnTo>
                  <a:lnTo>
                    <a:pt x="322043" y="129438"/>
                  </a:lnTo>
                  <a:lnTo>
                    <a:pt x="316671" y="124688"/>
                  </a:lnTo>
                  <a:lnTo>
                    <a:pt x="297678" y="118094"/>
                  </a:lnTo>
                  <a:lnTo>
                    <a:pt x="272475" y="115824"/>
                  </a:lnTo>
                  <a:close/>
                </a:path>
                <a:path w="358775" h="184150">
                  <a:moveTo>
                    <a:pt x="322043" y="129438"/>
                  </a:moveTo>
                  <a:lnTo>
                    <a:pt x="272475" y="129438"/>
                  </a:lnTo>
                  <a:lnTo>
                    <a:pt x="290820" y="130781"/>
                  </a:lnTo>
                  <a:lnTo>
                    <a:pt x="304631" y="134696"/>
                  </a:lnTo>
                  <a:lnTo>
                    <a:pt x="313337" y="141011"/>
                  </a:lnTo>
                  <a:lnTo>
                    <a:pt x="316366" y="149555"/>
                  </a:lnTo>
                  <a:lnTo>
                    <a:pt x="313337" y="158280"/>
                  </a:lnTo>
                  <a:lnTo>
                    <a:pt x="304631" y="164795"/>
                  </a:lnTo>
                  <a:lnTo>
                    <a:pt x="290820" y="168871"/>
                  </a:lnTo>
                  <a:lnTo>
                    <a:pt x="272475" y="170281"/>
                  </a:lnTo>
                  <a:lnTo>
                    <a:pt x="321527" y="170281"/>
                  </a:lnTo>
                  <a:lnTo>
                    <a:pt x="328653" y="163944"/>
                  </a:lnTo>
                  <a:lnTo>
                    <a:pt x="332825" y="149555"/>
                  </a:lnTo>
                  <a:lnTo>
                    <a:pt x="328653" y="135283"/>
                  </a:lnTo>
                  <a:lnTo>
                    <a:pt x="322043" y="129438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8" name="object 38" descr=""/>
            <p:cNvSpPr/>
            <p:nvPr/>
          </p:nvSpPr>
          <p:spPr>
            <a:xfrm>
              <a:off x="7353300" y="12103137"/>
              <a:ext cx="2032000" cy="495300"/>
            </a:xfrm>
            <a:custGeom>
              <a:avLst/>
              <a:gdLst/>
              <a:ahLst/>
              <a:cxnLst/>
              <a:rect l="l" t="t" r="r" b="b"/>
              <a:pathLst>
                <a:path w="2032000" h="495300">
                  <a:moveTo>
                    <a:pt x="948436" y="224231"/>
                  </a:moveTo>
                  <a:lnTo>
                    <a:pt x="930630" y="218097"/>
                  </a:lnTo>
                  <a:lnTo>
                    <a:pt x="916838" y="208940"/>
                  </a:lnTo>
                  <a:lnTo>
                    <a:pt x="907910" y="197434"/>
                  </a:lnTo>
                  <a:lnTo>
                    <a:pt x="904748" y="184200"/>
                  </a:lnTo>
                  <a:lnTo>
                    <a:pt x="904748" y="183794"/>
                  </a:lnTo>
                  <a:lnTo>
                    <a:pt x="944981" y="183794"/>
                  </a:lnTo>
                  <a:lnTo>
                    <a:pt x="944981" y="181762"/>
                  </a:lnTo>
                  <a:lnTo>
                    <a:pt x="944981" y="179324"/>
                  </a:lnTo>
                  <a:lnTo>
                    <a:pt x="944981" y="170383"/>
                  </a:lnTo>
                  <a:lnTo>
                    <a:pt x="904748" y="170383"/>
                  </a:lnTo>
                  <a:lnTo>
                    <a:pt x="904748" y="150063"/>
                  </a:lnTo>
                  <a:lnTo>
                    <a:pt x="887679" y="150063"/>
                  </a:lnTo>
                  <a:lnTo>
                    <a:pt x="887679" y="170383"/>
                  </a:lnTo>
                  <a:lnTo>
                    <a:pt x="847648" y="170383"/>
                  </a:lnTo>
                  <a:lnTo>
                    <a:pt x="847648" y="183794"/>
                  </a:lnTo>
                  <a:lnTo>
                    <a:pt x="887882" y="183794"/>
                  </a:lnTo>
                  <a:lnTo>
                    <a:pt x="887882" y="184200"/>
                  </a:lnTo>
                  <a:lnTo>
                    <a:pt x="884669" y="198247"/>
                  </a:lnTo>
                  <a:lnTo>
                    <a:pt x="875665" y="210540"/>
                  </a:lnTo>
                  <a:lnTo>
                    <a:pt x="861733" y="220294"/>
                  </a:lnTo>
                  <a:lnTo>
                    <a:pt x="843788" y="226669"/>
                  </a:lnTo>
                  <a:lnTo>
                    <a:pt x="850696" y="240080"/>
                  </a:lnTo>
                  <a:lnTo>
                    <a:pt x="871778" y="231902"/>
                  </a:lnTo>
                  <a:lnTo>
                    <a:pt x="887857" y="219379"/>
                  </a:lnTo>
                  <a:lnTo>
                    <a:pt x="896632" y="205562"/>
                  </a:lnTo>
                  <a:lnTo>
                    <a:pt x="904722" y="217754"/>
                  </a:lnTo>
                  <a:lnTo>
                    <a:pt x="920673" y="229666"/>
                  </a:lnTo>
                  <a:lnTo>
                    <a:pt x="941527" y="237439"/>
                  </a:lnTo>
                  <a:lnTo>
                    <a:pt x="948436" y="224231"/>
                  </a:lnTo>
                  <a:close/>
                </a:path>
                <a:path w="2032000" h="495300">
                  <a:moveTo>
                    <a:pt x="957580" y="259384"/>
                  </a:moveTo>
                  <a:lnTo>
                    <a:pt x="957110" y="254711"/>
                  </a:lnTo>
                  <a:lnTo>
                    <a:pt x="956360" y="246989"/>
                  </a:lnTo>
                  <a:lnTo>
                    <a:pt x="925347" y="250317"/>
                  </a:lnTo>
                  <a:lnTo>
                    <a:pt x="893749" y="252069"/>
                  </a:lnTo>
                  <a:lnTo>
                    <a:pt x="863168" y="252768"/>
                  </a:lnTo>
                  <a:lnTo>
                    <a:pt x="835253" y="252882"/>
                  </a:lnTo>
                  <a:lnTo>
                    <a:pt x="837488" y="267106"/>
                  </a:lnTo>
                  <a:lnTo>
                    <a:pt x="864844" y="266903"/>
                  </a:lnTo>
                  <a:lnTo>
                    <a:pt x="888085" y="266141"/>
                  </a:lnTo>
                  <a:lnTo>
                    <a:pt x="888085" y="328066"/>
                  </a:lnTo>
                  <a:lnTo>
                    <a:pt x="904951" y="328066"/>
                  </a:lnTo>
                  <a:lnTo>
                    <a:pt x="904951" y="265176"/>
                  </a:lnTo>
                  <a:lnTo>
                    <a:pt x="926211" y="263601"/>
                  </a:lnTo>
                  <a:lnTo>
                    <a:pt x="957580" y="259384"/>
                  </a:lnTo>
                  <a:close/>
                </a:path>
                <a:path w="2032000" h="495300">
                  <a:moveTo>
                    <a:pt x="986028" y="149656"/>
                  </a:moveTo>
                  <a:lnTo>
                    <a:pt x="969365" y="149656"/>
                  </a:lnTo>
                  <a:lnTo>
                    <a:pt x="969365" y="333552"/>
                  </a:lnTo>
                  <a:lnTo>
                    <a:pt x="986028" y="333552"/>
                  </a:lnTo>
                  <a:lnTo>
                    <a:pt x="986028" y="149656"/>
                  </a:lnTo>
                  <a:close/>
                </a:path>
                <a:path w="2032000" h="495300">
                  <a:moveTo>
                    <a:pt x="1181074" y="239268"/>
                  </a:moveTo>
                  <a:lnTo>
                    <a:pt x="1156944" y="231203"/>
                  </a:lnTo>
                  <a:lnTo>
                    <a:pt x="1135329" y="216890"/>
                  </a:lnTo>
                  <a:lnTo>
                    <a:pt x="1119784" y="197980"/>
                  </a:lnTo>
                  <a:lnTo>
                    <a:pt x="1113815" y="176072"/>
                  </a:lnTo>
                  <a:lnTo>
                    <a:pt x="1113815" y="161848"/>
                  </a:lnTo>
                  <a:lnTo>
                    <a:pt x="1110767" y="161848"/>
                  </a:lnTo>
                  <a:lnTo>
                    <a:pt x="1099185" y="161848"/>
                  </a:lnTo>
                  <a:lnTo>
                    <a:pt x="1096137" y="161848"/>
                  </a:lnTo>
                  <a:lnTo>
                    <a:pt x="1096137" y="176072"/>
                  </a:lnTo>
                  <a:lnTo>
                    <a:pt x="1090206" y="197891"/>
                  </a:lnTo>
                  <a:lnTo>
                    <a:pt x="1074724" y="216814"/>
                  </a:lnTo>
                  <a:lnTo>
                    <a:pt x="1053198" y="231165"/>
                  </a:lnTo>
                  <a:lnTo>
                    <a:pt x="1029081" y="239268"/>
                  </a:lnTo>
                  <a:lnTo>
                    <a:pt x="1036193" y="253288"/>
                  </a:lnTo>
                  <a:lnTo>
                    <a:pt x="1063447" y="243484"/>
                  </a:lnTo>
                  <a:lnTo>
                    <a:pt x="1087348" y="226491"/>
                  </a:lnTo>
                  <a:lnTo>
                    <a:pt x="1104315" y="203606"/>
                  </a:lnTo>
                  <a:lnTo>
                    <a:pt x="1104976" y="200787"/>
                  </a:lnTo>
                  <a:lnTo>
                    <a:pt x="1105636" y="203606"/>
                  </a:lnTo>
                  <a:lnTo>
                    <a:pt x="1122603" y="226491"/>
                  </a:lnTo>
                  <a:lnTo>
                    <a:pt x="1146505" y="243484"/>
                  </a:lnTo>
                  <a:lnTo>
                    <a:pt x="1173759" y="253288"/>
                  </a:lnTo>
                  <a:lnTo>
                    <a:pt x="1181074" y="239268"/>
                  </a:lnTo>
                  <a:close/>
                </a:path>
                <a:path w="2032000" h="495300">
                  <a:moveTo>
                    <a:pt x="1188999" y="295554"/>
                  </a:moveTo>
                  <a:lnTo>
                    <a:pt x="1113205" y="295554"/>
                  </a:lnTo>
                  <a:lnTo>
                    <a:pt x="1113205" y="251053"/>
                  </a:lnTo>
                  <a:lnTo>
                    <a:pt x="1096543" y="251053"/>
                  </a:lnTo>
                  <a:lnTo>
                    <a:pt x="1096543" y="295554"/>
                  </a:lnTo>
                  <a:lnTo>
                    <a:pt x="1022578" y="295554"/>
                  </a:lnTo>
                  <a:lnTo>
                    <a:pt x="1022578" y="309575"/>
                  </a:lnTo>
                  <a:lnTo>
                    <a:pt x="1188999" y="309575"/>
                  </a:lnTo>
                  <a:lnTo>
                    <a:pt x="1188999" y="300228"/>
                  </a:lnTo>
                  <a:lnTo>
                    <a:pt x="1188999" y="295554"/>
                  </a:lnTo>
                  <a:close/>
                </a:path>
                <a:path w="2032000" h="495300">
                  <a:moveTo>
                    <a:pt x="2031987" y="101600"/>
                  </a:moveTo>
                  <a:lnTo>
                    <a:pt x="2024011" y="62052"/>
                  </a:lnTo>
                  <a:lnTo>
                    <a:pt x="2019300" y="55079"/>
                  </a:lnTo>
                  <a:lnTo>
                    <a:pt x="2019300" y="393700"/>
                  </a:lnTo>
                  <a:lnTo>
                    <a:pt x="2012302" y="428307"/>
                  </a:lnTo>
                  <a:lnTo>
                    <a:pt x="1993252" y="456565"/>
                  </a:lnTo>
                  <a:lnTo>
                    <a:pt x="1964994" y="475615"/>
                  </a:lnTo>
                  <a:lnTo>
                    <a:pt x="1930400" y="482600"/>
                  </a:lnTo>
                  <a:lnTo>
                    <a:pt x="101600" y="482600"/>
                  </a:lnTo>
                  <a:lnTo>
                    <a:pt x="66992" y="475615"/>
                  </a:lnTo>
                  <a:lnTo>
                    <a:pt x="38735" y="456565"/>
                  </a:lnTo>
                  <a:lnTo>
                    <a:pt x="19685" y="428307"/>
                  </a:lnTo>
                  <a:lnTo>
                    <a:pt x="12700" y="393700"/>
                  </a:lnTo>
                  <a:lnTo>
                    <a:pt x="12700" y="101600"/>
                  </a:lnTo>
                  <a:lnTo>
                    <a:pt x="19685" y="67005"/>
                  </a:lnTo>
                  <a:lnTo>
                    <a:pt x="38735" y="38747"/>
                  </a:lnTo>
                  <a:lnTo>
                    <a:pt x="66992" y="19697"/>
                  </a:lnTo>
                  <a:lnTo>
                    <a:pt x="101600" y="12700"/>
                  </a:lnTo>
                  <a:lnTo>
                    <a:pt x="1930400" y="12700"/>
                  </a:lnTo>
                  <a:lnTo>
                    <a:pt x="1993252" y="38747"/>
                  </a:lnTo>
                  <a:lnTo>
                    <a:pt x="2019287" y="101600"/>
                  </a:lnTo>
                  <a:lnTo>
                    <a:pt x="2019300" y="393700"/>
                  </a:lnTo>
                  <a:lnTo>
                    <a:pt x="2019300" y="55079"/>
                  </a:lnTo>
                  <a:lnTo>
                    <a:pt x="2002231" y="29768"/>
                  </a:lnTo>
                  <a:lnTo>
                    <a:pt x="1969935" y="7988"/>
                  </a:lnTo>
                  <a:lnTo>
                    <a:pt x="1930400" y="0"/>
                  </a:lnTo>
                  <a:lnTo>
                    <a:pt x="101600" y="0"/>
                  </a:lnTo>
                  <a:lnTo>
                    <a:pt x="62052" y="7988"/>
                  </a:lnTo>
                  <a:lnTo>
                    <a:pt x="29756" y="29768"/>
                  </a:lnTo>
                  <a:lnTo>
                    <a:pt x="7975" y="62052"/>
                  </a:lnTo>
                  <a:lnTo>
                    <a:pt x="0" y="101600"/>
                  </a:lnTo>
                  <a:lnTo>
                    <a:pt x="0" y="393700"/>
                  </a:lnTo>
                  <a:lnTo>
                    <a:pt x="7975" y="433247"/>
                  </a:lnTo>
                  <a:lnTo>
                    <a:pt x="29756" y="465543"/>
                  </a:lnTo>
                  <a:lnTo>
                    <a:pt x="62052" y="487324"/>
                  </a:lnTo>
                  <a:lnTo>
                    <a:pt x="101600" y="495300"/>
                  </a:lnTo>
                  <a:lnTo>
                    <a:pt x="1930400" y="495300"/>
                  </a:lnTo>
                  <a:lnTo>
                    <a:pt x="1969935" y="487324"/>
                  </a:lnTo>
                  <a:lnTo>
                    <a:pt x="2002231" y="465543"/>
                  </a:lnTo>
                  <a:lnTo>
                    <a:pt x="2024011" y="433247"/>
                  </a:lnTo>
                  <a:lnTo>
                    <a:pt x="2031987" y="393700"/>
                  </a:lnTo>
                  <a:lnTo>
                    <a:pt x="2031987" y="101600"/>
                  </a:lnTo>
                  <a:close/>
                </a:path>
              </a:pathLst>
            </a:custGeom>
            <a:solidFill>
              <a:srgbClr val="FF2A2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9" name="object 39" descr=""/>
            <p:cNvSpPr/>
            <p:nvPr/>
          </p:nvSpPr>
          <p:spPr>
            <a:xfrm>
              <a:off x="660400" y="190537"/>
              <a:ext cx="9294495" cy="1066800"/>
            </a:xfrm>
            <a:custGeom>
              <a:avLst/>
              <a:gdLst/>
              <a:ahLst/>
              <a:cxnLst/>
              <a:rect l="l" t="t" r="r" b="b"/>
              <a:pathLst>
                <a:path w="9294495" h="1066800">
                  <a:moveTo>
                    <a:pt x="1348371" y="38100"/>
                  </a:moveTo>
                  <a:lnTo>
                    <a:pt x="1345387" y="23279"/>
                  </a:lnTo>
                  <a:lnTo>
                    <a:pt x="1337221" y="11163"/>
                  </a:lnTo>
                  <a:lnTo>
                    <a:pt x="1325105" y="2997"/>
                  </a:lnTo>
                  <a:lnTo>
                    <a:pt x="1310271" y="0"/>
                  </a:lnTo>
                  <a:lnTo>
                    <a:pt x="38100" y="0"/>
                  </a:lnTo>
                  <a:lnTo>
                    <a:pt x="23266" y="2997"/>
                  </a:lnTo>
                  <a:lnTo>
                    <a:pt x="11150" y="11163"/>
                  </a:lnTo>
                  <a:lnTo>
                    <a:pt x="2984" y="2327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84" y="357733"/>
                  </a:lnTo>
                  <a:lnTo>
                    <a:pt x="11150" y="369849"/>
                  </a:lnTo>
                  <a:lnTo>
                    <a:pt x="23266" y="378015"/>
                  </a:lnTo>
                  <a:lnTo>
                    <a:pt x="38087" y="381000"/>
                  </a:lnTo>
                  <a:lnTo>
                    <a:pt x="1310271" y="381000"/>
                  </a:lnTo>
                  <a:lnTo>
                    <a:pt x="1325105" y="378015"/>
                  </a:lnTo>
                  <a:lnTo>
                    <a:pt x="1337221" y="369849"/>
                  </a:lnTo>
                  <a:lnTo>
                    <a:pt x="1345387" y="357733"/>
                  </a:lnTo>
                  <a:lnTo>
                    <a:pt x="1348371" y="342900"/>
                  </a:lnTo>
                  <a:lnTo>
                    <a:pt x="1348371" y="38100"/>
                  </a:lnTo>
                  <a:close/>
                </a:path>
                <a:path w="9294495" h="1066800">
                  <a:moveTo>
                    <a:pt x="4002430" y="883716"/>
                  </a:moveTo>
                  <a:lnTo>
                    <a:pt x="3984294" y="874458"/>
                  </a:lnTo>
                  <a:lnTo>
                    <a:pt x="3970172" y="861136"/>
                  </a:lnTo>
                  <a:lnTo>
                    <a:pt x="3960990" y="844892"/>
                  </a:lnTo>
                  <a:lnTo>
                    <a:pt x="3957726" y="826820"/>
                  </a:lnTo>
                  <a:lnTo>
                    <a:pt x="3957726" y="806907"/>
                  </a:lnTo>
                  <a:lnTo>
                    <a:pt x="3954881" y="806907"/>
                  </a:lnTo>
                  <a:lnTo>
                    <a:pt x="3943908" y="806907"/>
                  </a:lnTo>
                  <a:lnTo>
                    <a:pt x="3940860" y="806907"/>
                  </a:lnTo>
                  <a:lnTo>
                    <a:pt x="3940860" y="825601"/>
                  </a:lnTo>
                  <a:lnTo>
                    <a:pt x="3937635" y="845845"/>
                  </a:lnTo>
                  <a:lnTo>
                    <a:pt x="3928465" y="863803"/>
                  </a:lnTo>
                  <a:lnTo>
                    <a:pt x="3914114" y="878408"/>
                  </a:lnTo>
                  <a:lnTo>
                    <a:pt x="3895344" y="888593"/>
                  </a:lnTo>
                  <a:lnTo>
                    <a:pt x="3904284" y="902208"/>
                  </a:lnTo>
                  <a:lnTo>
                    <a:pt x="3925125" y="890155"/>
                  </a:lnTo>
                  <a:lnTo>
                    <a:pt x="3941089" y="872667"/>
                  </a:lnTo>
                  <a:lnTo>
                    <a:pt x="3949738" y="854113"/>
                  </a:lnTo>
                  <a:lnTo>
                    <a:pt x="3957650" y="869721"/>
                  </a:lnTo>
                  <a:lnTo>
                    <a:pt x="3973309" y="885837"/>
                  </a:lnTo>
                  <a:lnTo>
                    <a:pt x="3993489" y="896924"/>
                  </a:lnTo>
                  <a:lnTo>
                    <a:pt x="4002430" y="883716"/>
                  </a:lnTo>
                  <a:close/>
                </a:path>
                <a:path w="9294495" h="1066800">
                  <a:moveTo>
                    <a:pt x="4040632" y="947318"/>
                  </a:moveTo>
                  <a:lnTo>
                    <a:pt x="4036479" y="933170"/>
                  </a:lnTo>
                  <a:lnTo>
                    <a:pt x="4029722" y="927201"/>
                  </a:lnTo>
                  <a:lnTo>
                    <a:pt x="4024553" y="922629"/>
                  </a:lnTo>
                  <a:lnTo>
                    <a:pt x="4024172" y="922502"/>
                  </a:lnTo>
                  <a:lnTo>
                    <a:pt x="4024172" y="947318"/>
                  </a:lnTo>
                  <a:lnTo>
                    <a:pt x="4021137" y="955865"/>
                  </a:lnTo>
                  <a:lnTo>
                    <a:pt x="4012438" y="962177"/>
                  </a:lnTo>
                  <a:lnTo>
                    <a:pt x="3998620" y="966101"/>
                  </a:lnTo>
                  <a:lnTo>
                    <a:pt x="3980281" y="967435"/>
                  </a:lnTo>
                  <a:lnTo>
                    <a:pt x="3961930" y="966101"/>
                  </a:lnTo>
                  <a:lnTo>
                    <a:pt x="3948125" y="962177"/>
                  </a:lnTo>
                  <a:lnTo>
                    <a:pt x="3939413" y="955865"/>
                  </a:lnTo>
                  <a:lnTo>
                    <a:pt x="3936390" y="947318"/>
                  </a:lnTo>
                  <a:lnTo>
                    <a:pt x="3939413" y="938784"/>
                  </a:lnTo>
                  <a:lnTo>
                    <a:pt x="3948125" y="932459"/>
                  </a:lnTo>
                  <a:lnTo>
                    <a:pt x="3961930" y="928547"/>
                  </a:lnTo>
                  <a:lnTo>
                    <a:pt x="3980281" y="927201"/>
                  </a:lnTo>
                  <a:lnTo>
                    <a:pt x="3998620" y="928547"/>
                  </a:lnTo>
                  <a:lnTo>
                    <a:pt x="4012438" y="932459"/>
                  </a:lnTo>
                  <a:lnTo>
                    <a:pt x="4021137" y="938784"/>
                  </a:lnTo>
                  <a:lnTo>
                    <a:pt x="4024172" y="947318"/>
                  </a:lnTo>
                  <a:lnTo>
                    <a:pt x="4024172" y="922502"/>
                  </a:lnTo>
                  <a:lnTo>
                    <a:pt x="4005567" y="916063"/>
                  </a:lnTo>
                  <a:lnTo>
                    <a:pt x="3980281" y="913790"/>
                  </a:lnTo>
                  <a:lnTo>
                    <a:pt x="3954983" y="916063"/>
                  </a:lnTo>
                  <a:lnTo>
                    <a:pt x="3936009" y="922629"/>
                  </a:lnTo>
                  <a:lnTo>
                    <a:pt x="3924071" y="933170"/>
                  </a:lnTo>
                  <a:lnTo>
                    <a:pt x="3919931" y="947318"/>
                  </a:lnTo>
                  <a:lnTo>
                    <a:pt x="3924071" y="961440"/>
                  </a:lnTo>
                  <a:lnTo>
                    <a:pt x="3936009" y="971905"/>
                  </a:lnTo>
                  <a:lnTo>
                    <a:pt x="3954983" y="978408"/>
                  </a:lnTo>
                  <a:lnTo>
                    <a:pt x="3980281" y="980643"/>
                  </a:lnTo>
                  <a:lnTo>
                    <a:pt x="4005567" y="978408"/>
                  </a:lnTo>
                  <a:lnTo>
                    <a:pt x="4024553" y="971905"/>
                  </a:lnTo>
                  <a:lnTo>
                    <a:pt x="4029646" y="967435"/>
                  </a:lnTo>
                  <a:lnTo>
                    <a:pt x="4036479" y="961440"/>
                  </a:lnTo>
                  <a:lnTo>
                    <a:pt x="4040632" y="947318"/>
                  </a:lnTo>
                  <a:close/>
                </a:path>
                <a:path w="9294495" h="1066800">
                  <a:moveTo>
                    <a:pt x="4066032" y="844702"/>
                  </a:moveTo>
                  <a:lnTo>
                    <a:pt x="4038803" y="844702"/>
                  </a:lnTo>
                  <a:lnTo>
                    <a:pt x="4038803" y="797356"/>
                  </a:lnTo>
                  <a:lnTo>
                    <a:pt x="4021937" y="797356"/>
                  </a:lnTo>
                  <a:lnTo>
                    <a:pt x="4021937" y="908710"/>
                  </a:lnTo>
                  <a:lnTo>
                    <a:pt x="4038803" y="908710"/>
                  </a:lnTo>
                  <a:lnTo>
                    <a:pt x="4038803" y="858926"/>
                  </a:lnTo>
                  <a:lnTo>
                    <a:pt x="4066032" y="858926"/>
                  </a:lnTo>
                  <a:lnTo>
                    <a:pt x="4066032" y="844702"/>
                  </a:lnTo>
                  <a:close/>
                </a:path>
                <a:path w="9294495" h="1066800">
                  <a:moveTo>
                    <a:pt x="4233443" y="803046"/>
                  </a:moveTo>
                  <a:lnTo>
                    <a:pt x="4188942" y="803046"/>
                  </a:lnTo>
                  <a:lnTo>
                    <a:pt x="4188942" y="816864"/>
                  </a:lnTo>
                  <a:lnTo>
                    <a:pt x="4188942" y="855268"/>
                  </a:lnTo>
                  <a:lnTo>
                    <a:pt x="4143222" y="855268"/>
                  </a:lnTo>
                  <a:lnTo>
                    <a:pt x="4143222" y="816864"/>
                  </a:lnTo>
                  <a:lnTo>
                    <a:pt x="4188942" y="816864"/>
                  </a:lnTo>
                  <a:lnTo>
                    <a:pt x="4188942" y="803046"/>
                  </a:lnTo>
                  <a:lnTo>
                    <a:pt x="4098518" y="803046"/>
                  </a:lnTo>
                  <a:lnTo>
                    <a:pt x="4098518" y="816864"/>
                  </a:lnTo>
                  <a:lnTo>
                    <a:pt x="4126357" y="816864"/>
                  </a:lnTo>
                  <a:lnTo>
                    <a:pt x="4126357" y="855268"/>
                  </a:lnTo>
                  <a:lnTo>
                    <a:pt x="4099331" y="855268"/>
                  </a:lnTo>
                  <a:lnTo>
                    <a:pt x="4099331" y="869086"/>
                  </a:lnTo>
                  <a:lnTo>
                    <a:pt x="4232630" y="869086"/>
                  </a:lnTo>
                  <a:lnTo>
                    <a:pt x="4232630" y="864209"/>
                  </a:lnTo>
                  <a:lnTo>
                    <a:pt x="4232630" y="855268"/>
                  </a:lnTo>
                  <a:lnTo>
                    <a:pt x="4205605" y="855268"/>
                  </a:lnTo>
                  <a:lnTo>
                    <a:pt x="4205605" y="816864"/>
                  </a:lnTo>
                  <a:lnTo>
                    <a:pt x="4233443" y="816864"/>
                  </a:lnTo>
                  <a:lnTo>
                    <a:pt x="4233443" y="809142"/>
                  </a:lnTo>
                  <a:lnTo>
                    <a:pt x="4233443" y="803046"/>
                  </a:lnTo>
                  <a:close/>
                </a:path>
                <a:path w="9294495" h="1066800">
                  <a:moveTo>
                    <a:pt x="4249090" y="885952"/>
                  </a:moveTo>
                  <a:lnTo>
                    <a:pt x="4083075" y="885952"/>
                  </a:lnTo>
                  <a:lnTo>
                    <a:pt x="4083075" y="899769"/>
                  </a:lnTo>
                  <a:lnTo>
                    <a:pt x="4157853" y="899769"/>
                  </a:lnTo>
                  <a:lnTo>
                    <a:pt x="4157853" y="921105"/>
                  </a:lnTo>
                  <a:lnTo>
                    <a:pt x="4103395" y="921105"/>
                  </a:lnTo>
                  <a:lnTo>
                    <a:pt x="4103395" y="978611"/>
                  </a:lnTo>
                  <a:lnTo>
                    <a:pt x="4228770" y="978611"/>
                  </a:lnTo>
                  <a:lnTo>
                    <a:pt x="4228770" y="964996"/>
                  </a:lnTo>
                  <a:lnTo>
                    <a:pt x="4228770" y="934516"/>
                  </a:lnTo>
                  <a:lnTo>
                    <a:pt x="4228770" y="926592"/>
                  </a:lnTo>
                  <a:lnTo>
                    <a:pt x="4228770" y="921105"/>
                  </a:lnTo>
                  <a:lnTo>
                    <a:pt x="4212310" y="921105"/>
                  </a:lnTo>
                  <a:lnTo>
                    <a:pt x="4212310" y="934516"/>
                  </a:lnTo>
                  <a:lnTo>
                    <a:pt x="4212310" y="964996"/>
                  </a:lnTo>
                  <a:lnTo>
                    <a:pt x="4120057" y="964996"/>
                  </a:lnTo>
                  <a:lnTo>
                    <a:pt x="4120057" y="934516"/>
                  </a:lnTo>
                  <a:lnTo>
                    <a:pt x="4212310" y="934516"/>
                  </a:lnTo>
                  <a:lnTo>
                    <a:pt x="4212310" y="921105"/>
                  </a:lnTo>
                  <a:lnTo>
                    <a:pt x="4174515" y="921105"/>
                  </a:lnTo>
                  <a:lnTo>
                    <a:pt x="4174515" y="899769"/>
                  </a:lnTo>
                  <a:lnTo>
                    <a:pt x="4249090" y="899769"/>
                  </a:lnTo>
                  <a:lnTo>
                    <a:pt x="4249090" y="894892"/>
                  </a:lnTo>
                  <a:lnTo>
                    <a:pt x="4249090" y="885952"/>
                  </a:lnTo>
                  <a:close/>
                </a:path>
                <a:path w="9294495" h="1066800">
                  <a:moveTo>
                    <a:pt x="4363682" y="923747"/>
                  </a:moveTo>
                  <a:lnTo>
                    <a:pt x="4346638" y="910920"/>
                  </a:lnTo>
                  <a:lnTo>
                    <a:pt x="4334294" y="893038"/>
                  </a:lnTo>
                  <a:lnTo>
                    <a:pt x="4326788" y="871321"/>
                  </a:lnTo>
                  <a:lnTo>
                    <a:pt x="4324261" y="846937"/>
                  </a:lnTo>
                  <a:lnTo>
                    <a:pt x="4324261" y="832916"/>
                  </a:lnTo>
                  <a:lnTo>
                    <a:pt x="4357789" y="832916"/>
                  </a:lnTo>
                  <a:lnTo>
                    <a:pt x="4357789" y="825804"/>
                  </a:lnTo>
                  <a:lnTo>
                    <a:pt x="4357789" y="818896"/>
                  </a:lnTo>
                  <a:lnTo>
                    <a:pt x="4272445" y="818896"/>
                  </a:lnTo>
                  <a:lnTo>
                    <a:pt x="4272445" y="832916"/>
                  </a:lnTo>
                  <a:lnTo>
                    <a:pt x="4308005" y="832916"/>
                  </a:lnTo>
                  <a:lnTo>
                    <a:pt x="4308005" y="846937"/>
                  </a:lnTo>
                  <a:lnTo>
                    <a:pt x="4305503" y="873671"/>
                  </a:lnTo>
                  <a:lnTo>
                    <a:pt x="4297997" y="897128"/>
                  </a:lnTo>
                  <a:lnTo>
                    <a:pt x="4285551" y="916317"/>
                  </a:lnTo>
                  <a:lnTo>
                    <a:pt x="4268178" y="930249"/>
                  </a:lnTo>
                  <a:lnTo>
                    <a:pt x="4278541" y="943254"/>
                  </a:lnTo>
                  <a:lnTo>
                    <a:pt x="4297121" y="927290"/>
                  </a:lnTo>
                  <a:lnTo>
                    <a:pt x="4310469" y="905306"/>
                  </a:lnTo>
                  <a:lnTo>
                    <a:pt x="4316590" y="884694"/>
                  </a:lnTo>
                  <a:lnTo>
                    <a:pt x="4321873" y="901217"/>
                  </a:lnTo>
                  <a:lnTo>
                    <a:pt x="4335221" y="921893"/>
                  </a:lnTo>
                  <a:lnTo>
                    <a:pt x="4353725" y="936752"/>
                  </a:lnTo>
                  <a:lnTo>
                    <a:pt x="4363682" y="923747"/>
                  </a:lnTo>
                  <a:close/>
                </a:path>
                <a:path w="9294495" h="1066800">
                  <a:moveTo>
                    <a:pt x="4426674" y="797356"/>
                  </a:moveTo>
                  <a:lnTo>
                    <a:pt x="4410621" y="797356"/>
                  </a:lnTo>
                  <a:lnTo>
                    <a:pt x="4410621" y="871321"/>
                  </a:lnTo>
                  <a:lnTo>
                    <a:pt x="4386440" y="871321"/>
                  </a:lnTo>
                  <a:lnTo>
                    <a:pt x="4386440" y="801217"/>
                  </a:lnTo>
                  <a:lnTo>
                    <a:pt x="4370590" y="801217"/>
                  </a:lnTo>
                  <a:lnTo>
                    <a:pt x="4370590" y="971905"/>
                  </a:lnTo>
                  <a:lnTo>
                    <a:pt x="4386440" y="971905"/>
                  </a:lnTo>
                  <a:lnTo>
                    <a:pt x="4386440" y="885545"/>
                  </a:lnTo>
                  <a:lnTo>
                    <a:pt x="4410621" y="885545"/>
                  </a:lnTo>
                  <a:lnTo>
                    <a:pt x="4410621" y="981049"/>
                  </a:lnTo>
                  <a:lnTo>
                    <a:pt x="4426674" y="981049"/>
                  </a:lnTo>
                  <a:lnTo>
                    <a:pt x="4426674" y="885545"/>
                  </a:lnTo>
                  <a:lnTo>
                    <a:pt x="4426674" y="871321"/>
                  </a:lnTo>
                  <a:lnTo>
                    <a:pt x="4426674" y="797356"/>
                  </a:lnTo>
                  <a:close/>
                </a:path>
                <a:path w="9294495" h="1066800">
                  <a:moveTo>
                    <a:pt x="4603242" y="815644"/>
                  </a:moveTo>
                  <a:lnTo>
                    <a:pt x="4592879" y="815644"/>
                  </a:lnTo>
                  <a:lnTo>
                    <a:pt x="4586579" y="815644"/>
                  </a:lnTo>
                  <a:lnTo>
                    <a:pt x="4474616" y="815644"/>
                  </a:lnTo>
                  <a:lnTo>
                    <a:pt x="4474616" y="829665"/>
                  </a:lnTo>
                  <a:lnTo>
                    <a:pt x="4586529" y="829665"/>
                  </a:lnTo>
                  <a:lnTo>
                    <a:pt x="4586452" y="851611"/>
                  </a:lnTo>
                  <a:lnTo>
                    <a:pt x="4585716" y="870432"/>
                  </a:lnTo>
                  <a:lnTo>
                    <a:pt x="4583658" y="892149"/>
                  </a:lnTo>
                  <a:lnTo>
                    <a:pt x="4579671" y="916838"/>
                  </a:lnTo>
                  <a:lnTo>
                    <a:pt x="4596536" y="919073"/>
                  </a:lnTo>
                  <a:lnTo>
                    <a:pt x="4600410" y="893292"/>
                  </a:lnTo>
                  <a:lnTo>
                    <a:pt x="4602404" y="871093"/>
                  </a:lnTo>
                  <a:lnTo>
                    <a:pt x="4603140" y="851611"/>
                  </a:lnTo>
                  <a:lnTo>
                    <a:pt x="4603242" y="829665"/>
                  </a:lnTo>
                  <a:lnTo>
                    <a:pt x="4603242" y="815644"/>
                  </a:lnTo>
                  <a:close/>
                </a:path>
                <a:path w="9294495" h="1066800">
                  <a:moveTo>
                    <a:pt x="4623155" y="941425"/>
                  </a:moveTo>
                  <a:lnTo>
                    <a:pt x="4538421" y="941425"/>
                  </a:lnTo>
                  <a:lnTo>
                    <a:pt x="4538421" y="875792"/>
                  </a:lnTo>
                  <a:lnTo>
                    <a:pt x="4521555" y="875792"/>
                  </a:lnTo>
                  <a:lnTo>
                    <a:pt x="4521555" y="941425"/>
                  </a:lnTo>
                  <a:lnTo>
                    <a:pt x="4457141" y="941425"/>
                  </a:lnTo>
                  <a:lnTo>
                    <a:pt x="4457141" y="955446"/>
                  </a:lnTo>
                  <a:lnTo>
                    <a:pt x="4623155" y="955446"/>
                  </a:lnTo>
                  <a:lnTo>
                    <a:pt x="4623155" y="948334"/>
                  </a:lnTo>
                  <a:lnTo>
                    <a:pt x="4623155" y="941425"/>
                  </a:lnTo>
                  <a:close/>
                </a:path>
                <a:path w="9294495" h="1066800">
                  <a:moveTo>
                    <a:pt x="4789348" y="922934"/>
                  </a:moveTo>
                  <a:lnTo>
                    <a:pt x="4662360" y="922934"/>
                  </a:lnTo>
                  <a:lnTo>
                    <a:pt x="4662360" y="936752"/>
                  </a:lnTo>
                  <a:lnTo>
                    <a:pt x="4772495" y="936752"/>
                  </a:lnTo>
                  <a:lnTo>
                    <a:pt x="4772495" y="981049"/>
                  </a:lnTo>
                  <a:lnTo>
                    <a:pt x="4789348" y="981049"/>
                  </a:lnTo>
                  <a:lnTo>
                    <a:pt x="4789348" y="922934"/>
                  </a:lnTo>
                  <a:close/>
                </a:path>
                <a:path w="9294495" h="1066800">
                  <a:moveTo>
                    <a:pt x="4809883" y="890422"/>
                  </a:moveTo>
                  <a:lnTo>
                    <a:pt x="4735309" y="890422"/>
                  </a:lnTo>
                  <a:lnTo>
                    <a:pt x="4735309" y="867460"/>
                  </a:lnTo>
                  <a:lnTo>
                    <a:pt x="4788751" y="867460"/>
                  </a:lnTo>
                  <a:lnTo>
                    <a:pt x="4788751" y="863803"/>
                  </a:lnTo>
                  <a:lnTo>
                    <a:pt x="4788751" y="853846"/>
                  </a:lnTo>
                  <a:lnTo>
                    <a:pt x="4788751" y="818489"/>
                  </a:lnTo>
                  <a:lnTo>
                    <a:pt x="4788751" y="804875"/>
                  </a:lnTo>
                  <a:lnTo>
                    <a:pt x="4772076" y="804875"/>
                  </a:lnTo>
                  <a:lnTo>
                    <a:pt x="4772076" y="818489"/>
                  </a:lnTo>
                  <a:lnTo>
                    <a:pt x="4772076" y="853846"/>
                  </a:lnTo>
                  <a:lnTo>
                    <a:pt x="4681664" y="853846"/>
                  </a:lnTo>
                  <a:lnTo>
                    <a:pt x="4681664" y="818489"/>
                  </a:lnTo>
                  <a:lnTo>
                    <a:pt x="4772076" y="818489"/>
                  </a:lnTo>
                  <a:lnTo>
                    <a:pt x="4772076" y="804875"/>
                  </a:lnTo>
                  <a:lnTo>
                    <a:pt x="4665205" y="804875"/>
                  </a:lnTo>
                  <a:lnTo>
                    <a:pt x="4665205" y="867460"/>
                  </a:lnTo>
                  <a:lnTo>
                    <a:pt x="4718634" y="867460"/>
                  </a:lnTo>
                  <a:lnTo>
                    <a:pt x="4718634" y="890422"/>
                  </a:lnTo>
                  <a:lnTo>
                    <a:pt x="4643869" y="890422"/>
                  </a:lnTo>
                  <a:lnTo>
                    <a:pt x="4643869" y="904036"/>
                  </a:lnTo>
                  <a:lnTo>
                    <a:pt x="4809883" y="904036"/>
                  </a:lnTo>
                  <a:lnTo>
                    <a:pt x="4809883" y="895502"/>
                  </a:lnTo>
                  <a:lnTo>
                    <a:pt x="4809883" y="890422"/>
                  </a:lnTo>
                  <a:close/>
                </a:path>
                <a:path w="9294495" h="1066800">
                  <a:moveTo>
                    <a:pt x="4977092" y="926185"/>
                  </a:moveTo>
                  <a:lnTo>
                    <a:pt x="4849279" y="926185"/>
                  </a:lnTo>
                  <a:lnTo>
                    <a:pt x="4849279" y="940003"/>
                  </a:lnTo>
                  <a:lnTo>
                    <a:pt x="4960226" y="940003"/>
                  </a:lnTo>
                  <a:lnTo>
                    <a:pt x="4960226" y="979424"/>
                  </a:lnTo>
                  <a:lnTo>
                    <a:pt x="4977092" y="979424"/>
                  </a:lnTo>
                  <a:lnTo>
                    <a:pt x="4977092" y="926185"/>
                  </a:lnTo>
                  <a:close/>
                </a:path>
                <a:path w="9294495" h="1066800">
                  <a:moveTo>
                    <a:pt x="4997412" y="898347"/>
                  </a:moveTo>
                  <a:lnTo>
                    <a:pt x="4922431" y="898347"/>
                  </a:lnTo>
                  <a:lnTo>
                    <a:pt x="4922431" y="879043"/>
                  </a:lnTo>
                  <a:lnTo>
                    <a:pt x="4979936" y="879043"/>
                  </a:lnTo>
                  <a:lnTo>
                    <a:pt x="4979936" y="872744"/>
                  </a:lnTo>
                  <a:lnTo>
                    <a:pt x="4979936" y="871321"/>
                  </a:lnTo>
                  <a:lnTo>
                    <a:pt x="4979936" y="865835"/>
                  </a:lnTo>
                  <a:lnTo>
                    <a:pt x="4868989" y="865835"/>
                  </a:lnTo>
                  <a:lnTo>
                    <a:pt x="4868989" y="846531"/>
                  </a:lnTo>
                  <a:lnTo>
                    <a:pt x="4975872" y="846531"/>
                  </a:lnTo>
                  <a:lnTo>
                    <a:pt x="4975872" y="802030"/>
                  </a:lnTo>
                  <a:lnTo>
                    <a:pt x="4851920" y="802030"/>
                  </a:lnTo>
                  <a:lnTo>
                    <a:pt x="4851920" y="815238"/>
                  </a:lnTo>
                  <a:lnTo>
                    <a:pt x="4959413" y="815238"/>
                  </a:lnTo>
                  <a:lnTo>
                    <a:pt x="4959413" y="834136"/>
                  </a:lnTo>
                  <a:lnTo>
                    <a:pt x="4852327" y="834136"/>
                  </a:lnTo>
                  <a:lnTo>
                    <a:pt x="4852327" y="879043"/>
                  </a:lnTo>
                  <a:lnTo>
                    <a:pt x="4905565" y="879043"/>
                  </a:lnTo>
                  <a:lnTo>
                    <a:pt x="4905565" y="898347"/>
                  </a:lnTo>
                  <a:lnTo>
                    <a:pt x="4830788" y="898347"/>
                  </a:lnTo>
                  <a:lnTo>
                    <a:pt x="4830788" y="912164"/>
                  </a:lnTo>
                  <a:lnTo>
                    <a:pt x="4997412" y="912164"/>
                  </a:lnTo>
                  <a:lnTo>
                    <a:pt x="4997412" y="905256"/>
                  </a:lnTo>
                  <a:lnTo>
                    <a:pt x="4997412" y="898347"/>
                  </a:lnTo>
                  <a:close/>
                </a:path>
                <a:path w="9294495" h="1066800">
                  <a:moveTo>
                    <a:pt x="5730545" y="804672"/>
                  </a:moveTo>
                  <a:lnTo>
                    <a:pt x="5713882" y="804672"/>
                  </a:lnTo>
                  <a:lnTo>
                    <a:pt x="5713882" y="829868"/>
                  </a:lnTo>
                  <a:lnTo>
                    <a:pt x="5713882" y="843483"/>
                  </a:lnTo>
                  <a:lnTo>
                    <a:pt x="5713882" y="870508"/>
                  </a:lnTo>
                  <a:lnTo>
                    <a:pt x="5623052" y="870508"/>
                  </a:lnTo>
                  <a:lnTo>
                    <a:pt x="5623052" y="843483"/>
                  </a:lnTo>
                  <a:lnTo>
                    <a:pt x="5713882" y="843483"/>
                  </a:lnTo>
                  <a:lnTo>
                    <a:pt x="5713882" y="829868"/>
                  </a:lnTo>
                  <a:lnTo>
                    <a:pt x="5623052" y="829868"/>
                  </a:lnTo>
                  <a:lnTo>
                    <a:pt x="5623052" y="804672"/>
                  </a:lnTo>
                  <a:lnTo>
                    <a:pt x="5606186" y="804672"/>
                  </a:lnTo>
                  <a:lnTo>
                    <a:pt x="5606186" y="884123"/>
                  </a:lnTo>
                  <a:lnTo>
                    <a:pt x="5730545" y="884123"/>
                  </a:lnTo>
                  <a:lnTo>
                    <a:pt x="5730545" y="870508"/>
                  </a:lnTo>
                  <a:lnTo>
                    <a:pt x="5730545" y="843483"/>
                  </a:lnTo>
                  <a:lnTo>
                    <a:pt x="5730545" y="829868"/>
                  </a:lnTo>
                  <a:lnTo>
                    <a:pt x="5730545" y="804672"/>
                  </a:lnTo>
                  <a:close/>
                </a:path>
                <a:path w="9294495" h="1066800">
                  <a:moveTo>
                    <a:pt x="5751881" y="906068"/>
                  </a:moveTo>
                  <a:lnTo>
                    <a:pt x="5585257" y="906068"/>
                  </a:lnTo>
                  <a:lnTo>
                    <a:pt x="5585257" y="919886"/>
                  </a:lnTo>
                  <a:lnTo>
                    <a:pt x="5659628" y="919886"/>
                  </a:lnTo>
                  <a:lnTo>
                    <a:pt x="5659628" y="981049"/>
                  </a:lnTo>
                  <a:lnTo>
                    <a:pt x="5676290" y="981049"/>
                  </a:lnTo>
                  <a:lnTo>
                    <a:pt x="5676290" y="919886"/>
                  </a:lnTo>
                  <a:lnTo>
                    <a:pt x="5751881" y="919886"/>
                  </a:lnTo>
                  <a:lnTo>
                    <a:pt x="5751881" y="912571"/>
                  </a:lnTo>
                  <a:lnTo>
                    <a:pt x="5751881" y="906068"/>
                  </a:lnTo>
                  <a:close/>
                </a:path>
                <a:path w="9294495" h="1066800">
                  <a:moveTo>
                    <a:pt x="5922543" y="803046"/>
                  </a:moveTo>
                  <a:lnTo>
                    <a:pt x="5878042" y="803046"/>
                  </a:lnTo>
                  <a:lnTo>
                    <a:pt x="5878042" y="816864"/>
                  </a:lnTo>
                  <a:lnTo>
                    <a:pt x="5878042" y="855268"/>
                  </a:lnTo>
                  <a:lnTo>
                    <a:pt x="5832322" y="855268"/>
                  </a:lnTo>
                  <a:lnTo>
                    <a:pt x="5832322" y="816864"/>
                  </a:lnTo>
                  <a:lnTo>
                    <a:pt x="5878042" y="816864"/>
                  </a:lnTo>
                  <a:lnTo>
                    <a:pt x="5878042" y="803046"/>
                  </a:lnTo>
                  <a:lnTo>
                    <a:pt x="5787618" y="803046"/>
                  </a:lnTo>
                  <a:lnTo>
                    <a:pt x="5787618" y="816864"/>
                  </a:lnTo>
                  <a:lnTo>
                    <a:pt x="5815457" y="816864"/>
                  </a:lnTo>
                  <a:lnTo>
                    <a:pt x="5815457" y="855268"/>
                  </a:lnTo>
                  <a:lnTo>
                    <a:pt x="5788431" y="855268"/>
                  </a:lnTo>
                  <a:lnTo>
                    <a:pt x="5788431" y="869086"/>
                  </a:lnTo>
                  <a:lnTo>
                    <a:pt x="5921730" y="869086"/>
                  </a:lnTo>
                  <a:lnTo>
                    <a:pt x="5921730" y="864209"/>
                  </a:lnTo>
                  <a:lnTo>
                    <a:pt x="5921730" y="855268"/>
                  </a:lnTo>
                  <a:lnTo>
                    <a:pt x="5894705" y="855268"/>
                  </a:lnTo>
                  <a:lnTo>
                    <a:pt x="5894705" y="816864"/>
                  </a:lnTo>
                  <a:lnTo>
                    <a:pt x="5922543" y="816864"/>
                  </a:lnTo>
                  <a:lnTo>
                    <a:pt x="5922543" y="809142"/>
                  </a:lnTo>
                  <a:lnTo>
                    <a:pt x="5922543" y="803046"/>
                  </a:lnTo>
                  <a:close/>
                </a:path>
                <a:path w="9294495" h="1066800">
                  <a:moveTo>
                    <a:pt x="5938190" y="885952"/>
                  </a:moveTo>
                  <a:lnTo>
                    <a:pt x="5772175" y="885952"/>
                  </a:lnTo>
                  <a:lnTo>
                    <a:pt x="5772175" y="899769"/>
                  </a:lnTo>
                  <a:lnTo>
                    <a:pt x="5846953" y="899769"/>
                  </a:lnTo>
                  <a:lnTo>
                    <a:pt x="5846953" y="921105"/>
                  </a:lnTo>
                  <a:lnTo>
                    <a:pt x="5792495" y="921105"/>
                  </a:lnTo>
                  <a:lnTo>
                    <a:pt x="5792495" y="978611"/>
                  </a:lnTo>
                  <a:lnTo>
                    <a:pt x="5917870" y="978611"/>
                  </a:lnTo>
                  <a:lnTo>
                    <a:pt x="5917870" y="964996"/>
                  </a:lnTo>
                  <a:lnTo>
                    <a:pt x="5917870" y="934516"/>
                  </a:lnTo>
                  <a:lnTo>
                    <a:pt x="5917870" y="926592"/>
                  </a:lnTo>
                  <a:lnTo>
                    <a:pt x="5917870" y="921105"/>
                  </a:lnTo>
                  <a:lnTo>
                    <a:pt x="5901410" y="921105"/>
                  </a:lnTo>
                  <a:lnTo>
                    <a:pt x="5901410" y="934516"/>
                  </a:lnTo>
                  <a:lnTo>
                    <a:pt x="5901410" y="964996"/>
                  </a:lnTo>
                  <a:lnTo>
                    <a:pt x="5809158" y="964996"/>
                  </a:lnTo>
                  <a:lnTo>
                    <a:pt x="5809158" y="934516"/>
                  </a:lnTo>
                  <a:lnTo>
                    <a:pt x="5901410" y="934516"/>
                  </a:lnTo>
                  <a:lnTo>
                    <a:pt x="5901410" y="921105"/>
                  </a:lnTo>
                  <a:lnTo>
                    <a:pt x="5863615" y="921105"/>
                  </a:lnTo>
                  <a:lnTo>
                    <a:pt x="5863615" y="899769"/>
                  </a:lnTo>
                  <a:lnTo>
                    <a:pt x="5938190" y="899769"/>
                  </a:lnTo>
                  <a:lnTo>
                    <a:pt x="5938190" y="894892"/>
                  </a:lnTo>
                  <a:lnTo>
                    <a:pt x="5938190" y="885952"/>
                  </a:lnTo>
                  <a:close/>
                </a:path>
                <a:path w="9294495" h="1066800">
                  <a:moveTo>
                    <a:pt x="6052782" y="923747"/>
                  </a:moveTo>
                  <a:lnTo>
                    <a:pt x="6035738" y="910920"/>
                  </a:lnTo>
                  <a:lnTo>
                    <a:pt x="6023394" y="893038"/>
                  </a:lnTo>
                  <a:lnTo>
                    <a:pt x="6015888" y="871321"/>
                  </a:lnTo>
                  <a:lnTo>
                    <a:pt x="6013361" y="846937"/>
                  </a:lnTo>
                  <a:lnTo>
                    <a:pt x="6013361" y="832916"/>
                  </a:lnTo>
                  <a:lnTo>
                    <a:pt x="6046889" y="832916"/>
                  </a:lnTo>
                  <a:lnTo>
                    <a:pt x="6046889" y="825804"/>
                  </a:lnTo>
                  <a:lnTo>
                    <a:pt x="6046889" y="818896"/>
                  </a:lnTo>
                  <a:lnTo>
                    <a:pt x="5961545" y="818896"/>
                  </a:lnTo>
                  <a:lnTo>
                    <a:pt x="5961545" y="832916"/>
                  </a:lnTo>
                  <a:lnTo>
                    <a:pt x="5997105" y="832916"/>
                  </a:lnTo>
                  <a:lnTo>
                    <a:pt x="5997105" y="846937"/>
                  </a:lnTo>
                  <a:lnTo>
                    <a:pt x="5994603" y="873671"/>
                  </a:lnTo>
                  <a:lnTo>
                    <a:pt x="5987097" y="897128"/>
                  </a:lnTo>
                  <a:lnTo>
                    <a:pt x="5974651" y="916317"/>
                  </a:lnTo>
                  <a:lnTo>
                    <a:pt x="5957278" y="930249"/>
                  </a:lnTo>
                  <a:lnTo>
                    <a:pt x="5967641" y="943254"/>
                  </a:lnTo>
                  <a:lnTo>
                    <a:pt x="5986221" y="927290"/>
                  </a:lnTo>
                  <a:lnTo>
                    <a:pt x="5999569" y="905306"/>
                  </a:lnTo>
                  <a:lnTo>
                    <a:pt x="6005690" y="884694"/>
                  </a:lnTo>
                  <a:lnTo>
                    <a:pt x="6010973" y="901217"/>
                  </a:lnTo>
                  <a:lnTo>
                    <a:pt x="6024321" y="921893"/>
                  </a:lnTo>
                  <a:lnTo>
                    <a:pt x="6042825" y="936752"/>
                  </a:lnTo>
                  <a:lnTo>
                    <a:pt x="6052782" y="923747"/>
                  </a:lnTo>
                  <a:close/>
                </a:path>
                <a:path w="9294495" h="1066800">
                  <a:moveTo>
                    <a:pt x="6115774" y="797356"/>
                  </a:moveTo>
                  <a:lnTo>
                    <a:pt x="6099721" y="797356"/>
                  </a:lnTo>
                  <a:lnTo>
                    <a:pt x="6099721" y="871321"/>
                  </a:lnTo>
                  <a:lnTo>
                    <a:pt x="6075540" y="871321"/>
                  </a:lnTo>
                  <a:lnTo>
                    <a:pt x="6075540" y="801217"/>
                  </a:lnTo>
                  <a:lnTo>
                    <a:pt x="6059690" y="801217"/>
                  </a:lnTo>
                  <a:lnTo>
                    <a:pt x="6059690" y="971905"/>
                  </a:lnTo>
                  <a:lnTo>
                    <a:pt x="6075540" y="971905"/>
                  </a:lnTo>
                  <a:lnTo>
                    <a:pt x="6075540" y="885545"/>
                  </a:lnTo>
                  <a:lnTo>
                    <a:pt x="6099721" y="885545"/>
                  </a:lnTo>
                  <a:lnTo>
                    <a:pt x="6099721" y="981049"/>
                  </a:lnTo>
                  <a:lnTo>
                    <a:pt x="6115774" y="981049"/>
                  </a:lnTo>
                  <a:lnTo>
                    <a:pt x="6115774" y="885545"/>
                  </a:lnTo>
                  <a:lnTo>
                    <a:pt x="6115774" y="871321"/>
                  </a:lnTo>
                  <a:lnTo>
                    <a:pt x="6115774" y="797356"/>
                  </a:lnTo>
                  <a:close/>
                </a:path>
                <a:path w="9294495" h="1066800">
                  <a:moveTo>
                    <a:pt x="6292342" y="815644"/>
                  </a:moveTo>
                  <a:lnTo>
                    <a:pt x="6281979" y="815644"/>
                  </a:lnTo>
                  <a:lnTo>
                    <a:pt x="6275679" y="815644"/>
                  </a:lnTo>
                  <a:lnTo>
                    <a:pt x="6163716" y="815644"/>
                  </a:lnTo>
                  <a:lnTo>
                    <a:pt x="6163716" y="829665"/>
                  </a:lnTo>
                  <a:lnTo>
                    <a:pt x="6275629" y="829665"/>
                  </a:lnTo>
                  <a:lnTo>
                    <a:pt x="6275552" y="851611"/>
                  </a:lnTo>
                  <a:lnTo>
                    <a:pt x="6274816" y="870432"/>
                  </a:lnTo>
                  <a:lnTo>
                    <a:pt x="6272758" y="892149"/>
                  </a:lnTo>
                  <a:lnTo>
                    <a:pt x="6268771" y="916838"/>
                  </a:lnTo>
                  <a:lnTo>
                    <a:pt x="6285636" y="919073"/>
                  </a:lnTo>
                  <a:lnTo>
                    <a:pt x="6289510" y="893292"/>
                  </a:lnTo>
                  <a:lnTo>
                    <a:pt x="6291504" y="871093"/>
                  </a:lnTo>
                  <a:lnTo>
                    <a:pt x="6292240" y="851611"/>
                  </a:lnTo>
                  <a:lnTo>
                    <a:pt x="6292342" y="829665"/>
                  </a:lnTo>
                  <a:lnTo>
                    <a:pt x="6292342" y="815644"/>
                  </a:lnTo>
                  <a:close/>
                </a:path>
                <a:path w="9294495" h="1066800">
                  <a:moveTo>
                    <a:pt x="6312255" y="941425"/>
                  </a:moveTo>
                  <a:lnTo>
                    <a:pt x="6227521" y="941425"/>
                  </a:lnTo>
                  <a:lnTo>
                    <a:pt x="6227521" y="875792"/>
                  </a:lnTo>
                  <a:lnTo>
                    <a:pt x="6210655" y="875792"/>
                  </a:lnTo>
                  <a:lnTo>
                    <a:pt x="6210655" y="941425"/>
                  </a:lnTo>
                  <a:lnTo>
                    <a:pt x="6146241" y="941425"/>
                  </a:lnTo>
                  <a:lnTo>
                    <a:pt x="6146241" y="955446"/>
                  </a:lnTo>
                  <a:lnTo>
                    <a:pt x="6312255" y="955446"/>
                  </a:lnTo>
                  <a:lnTo>
                    <a:pt x="6312255" y="948334"/>
                  </a:lnTo>
                  <a:lnTo>
                    <a:pt x="6312255" y="941425"/>
                  </a:lnTo>
                  <a:close/>
                </a:path>
                <a:path w="9294495" h="1066800">
                  <a:moveTo>
                    <a:pt x="6478448" y="922934"/>
                  </a:moveTo>
                  <a:lnTo>
                    <a:pt x="6351460" y="922934"/>
                  </a:lnTo>
                  <a:lnTo>
                    <a:pt x="6351460" y="936752"/>
                  </a:lnTo>
                  <a:lnTo>
                    <a:pt x="6461595" y="936752"/>
                  </a:lnTo>
                  <a:lnTo>
                    <a:pt x="6461595" y="981049"/>
                  </a:lnTo>
                  <a:lnTo>
                    <a:pt x="6478448" y="981049"/>
                  </a:lnTo>
                  <a:lnTo>
                    <a:pt x="6478448" y="922934"/>
                  </a:lnTo>
                  <a:close/>
                </a:path>
                <a:path w="9294495" h="1066800">
                  <a:moveTo>
                    <a:pt x="6498984" y="890422"/>
                  </a:moveTo>
                  <a:lnTo>
                    <a:pt x="6424409" y="890422"/>
                  </a:lnTo>
                  <a:lnTo>
                    <a:pt x="6424409" y="867460"/>
                  </a:lnTo>
                  <a:lnTo>
                    <a:pt x="6477851" y="867460"/>
                  </a:lnTo>
                  <a:lnTo>
                    <a:pt x="6477851" y="863803"/>
                  </a:lnTo>
                  <a:lnTo>
                    <a:pt x="6477851" y="853846"/>
                  </a:lnTo>
                  <a:lnTo>
                    <a:pt x="6477851" y="818489"/>
                  </a:lnTo>
                  <a:lnTo>
                    <a:pt x="6477851" y="804875"/>
                  </a:lnTo>
                  <a:lnTo>
                    <a:pt x="6461176" y="804875"/>
                  </a:lnTo>
                  <a:lnTo>
                    <a:pt x="6461176" y="818489"/>
                  </a:lnTo>
                  <a:lnTo>
                    <a:pt x="6461176" y="853846"/>
                  </a:lnTo>
                  <a:lnTo>
                    <a:pt x="6370764" y="853846"/>
                  </a:lnTo>
                  <a:lnTo>
                    <a:pt x="6370764" y="818489"/>
                  </a:lnTo>
                  <a:lnTo>
                    <a:pt x="6461176" y="818489"/>
                  </a:lnTo>
                  <a:lnTo>
                    <a:pt x="6461176" y="804875"/>
                  </a:lnTo>
                  <a:lnTo>
                    <a:pt x="6354305" y="804875"/>
                  </a:lnTo>
                  <a:lnTo>
                    <a:pt x="6354305" y="867460"/>
                  </a:lnTo>
                  <a:lnTo>
                    <a:pt x="6407734" y="867460"/>
                  </a:lnTo>
                  <a:lnTo>
                    <a:pt x="6407734" y="890422"/>
                  </a:lnTo>
                  <a:lnTo>
                    <a:pt x="6332969" y="890422"/>
                  </a:lnTo>
                  <a:lnTo>
                    <a:pt x="6332969" y="904036"/>
                  </a:lnTo>
                  <a:lnTo>
                    <a:pt x="6498984" y="904036"/>
                  </a:lnTo>
                  <a:lnTo>
                    <a:pt x="6498984" y="895502"/>
                  </a:lnTo>
                  <a:lnTo>
                    <a:pt x="6498984" y="890422"/>
                  </a:lnTo>
                  <a:close/>
                </a:path>
                <a:path w="9294495" h="1066800">
                  <a:moveTo>
                    <a:pt x="6666192" y="926185"/>
                  </a:moveTo>
                  <a:lnTo>
                    <a:pt x="6538379" y="926185"/>
                  </a:lnTo>
                  <a:lnTo>
                    <a:pt x="6538379" y="940003"/>
                  </a:lnTo>
                  <a:lnTo>
                    <a:pt x="6649326" y="940003"/>
                  </a:lnTo>
                  <a:lnTo>
                    <a:pt x="6649326" y="979424"/>
                  </a:lnTo>
                  <a:lnTo>
                    <a:pt x="6666192" y="979424"/>
                  </a:lnTo>
                  <a:lnTo>
                    <a:pt x="6666192" y="926185"/>
                  </a:lnTo>
                  <a:close/>
                </a:path>
                <a:path w="9294495" h="1066800">
                  <a:moveTo>
                    <a:pt x="6686512" y="898347"/>
                  </a:moveTo>
                  <a:lnTo>
                    <a:pt x="6611531" y="898347"/>
                  </a:lnTo>
                  <a:lnTo>
                    <a:pt x="6611531" y="879043"/>
                  </a:lnTo>
                  <a:lnTo>
                    <a:pt x="6669037" y="879043"/>
                  </a:lnTo>
                  <a:lnTo>
                    <a:pt x="6669037" y="872744"/>
                  </a:lnTo>
                  <a:lnTo>
                    <a:pt x="6669037" y="871321"/>
                  </a:lnTo>
                  <a:lnTo>
                    <a:pt x="6669037" y="865835"/>
                  </a:lnTo>
                  <a:lnTo>
                    <a:pt x="6558089" y="865835"/>
                  </a:lnTo>
                  <a:lnTo>
                    <a:pt x="6558089" y="846531"/>
                  </a:lnTo>
                  <a:lnTo>
                    <a:pt x="6664973" y="846531"/>
                  </a:lnTo>
                  <a:lnTo>
                    <a:pt x="6664973" y="802030"/>
                  </a:lnTo>
                  <a:lnTo>
                    <a:pt x="6541021" y="802030"/>
                  </a:lnTo>
                  <a:lnTo>
                    <a:pt x="6541021" y="815238"/>
                  </a:lnTo>
                  <a:lnTo>
                    <a:pt x="6648513" y="815238"/>
                  </a:lnTo>
                  <a:lnTo>
                    <a:pt x="6648513" y="834136"/>
                  </a:lnTo>
                  <a:lnTo>
                    <a:pt x="6541427" y="834136"/>
                  </a:lnTo>
                  <a:lnTo>
                    <a:pt x="6541427" y="879043"/>
                  </a:lnTo>
                  <a:lnTo>
                    <a:pt x="6594665" y="879043"/>
                  </a:lnTo>
                  <a:lnTo>
                    <a:pt x="6594665" y="898347"/>
                  </a:lnTo>
                  <a:lnTo>
                    <a:pt x="6519888" y="898347"/>
                  </a:lnTo>
                  <a:lnTo>
                    <a:pt x="6519888" y="912164"/>
                  </a:lnTo>
                  <a:lnTo>
                    <a:pt x="6686512" y="912164"/>
                  </a:lnTo>
                  <a:lnTo>
                    <a:pt x="6686512" y="905256"/>
                  </a:lnTo>
                  <a:lnTo>
                    <a:pt x="6686512" y="898347"/>
                  </a:lnTo>
                  <a:close/>
                </a:path>
                <a:path w="9294495" h="1066800">
                  <a:moveTo>
                    <a:pt x="7380630" y="883716"/>
                  </a:moveTo>
                  <a:lnTo>
                    <a:pt x="7362495" y="874458"/>
                  </a:lnTo>
                  <a:lnTo>
                    <a:pt x="7348372" y="861136"/>
                  </a:lnTo>
                  <a:lnTo>
                    <a:pt x="7339190" y="844892"/>
                  </a:lnTo>
                  <a:lnTo>
                    <a:pt x="7335926" y="826820"/>
                  </a:lnTo>
                  <a:lnTo>
                    <a:pt x="7335926" y="806907"/>
                  </a:lnTo>
                  <a:lnTo>
                    <a:pt x="7333081" y="806907"/>
                  </a:lnTo>
                  <a:lnTo>
                    <a:pt x="7322109" y="806907"/>
                  </a:lnTo>
                  <a:lnTo>
                    <a:pt x="7319061" y="806907"/>
                  </a:lnTo>
                  <a:lnTo>
                    <a:pt x="7319061" y="825601"/>
                  </a:lnTo>
                  <a:lnTo>
                    <a:pt x="7315835" y="845845"/>
                  </a:lnTo>
                  <a:lnTo>
                    <a:pt x="7306665" y="863803"/>
                  </a:lnTo>
                  <a:lnTo>
                    <a:pt x="7292314" y="878408"/>
                  </a:lnTo>
                  <a:lnTo>
                    <a:pt x="7273544" y="888593"/>
                  </a:lnTo>
                  <a:lnTo>
                    <a:pt x="7282485" y="902208"/>
                  </a:lnTo>
                  <a:lnTo>
                    <a:pt x="7303325" y="890155"/>
                  </a:lnTo>
                  <a:lnTo>
                    <a:pt x="7319289" y="872667"/>
                  </a:lnTo>
                  <a:lnTo>
                    <a:pt x="7327938" y="854113"/>
                  </a:lnTo>
                  <a:lnTo>
                    <a:pt x="7335850" y="869721"/>
                  </a:lnTo>
                  <a:lnTo>
                    <a:pt x="7351509" y="885837"/>
                  </a:lnTo>
                  <a:lnTo>
                    <a:pt x="7371689" y="896924"/>
                  </a:lnTo>
                  <a:lnTo>
                    <a:pt x="7380630" y="883716"/>
                  </a:lnTo>
                  <a:close/>
                </a:path>
                <a:path w="9294495" h="1066800">
                  <a:moveTo>
                    <a:pt x="7418832" y="947318"/>
                  </a:moveTo>
                  <a:lnTo>
                    <a:pt x="7414679" y="933170"/>
                  </a:lnTo>
                  <a:lnTo>
                    <a:pt x="7407923" y="927201"/>
                  </a:lnTo>
                  <a:lnTo>
                    <a:pt x="7402754" y="922629"/>
                  </a:lnTo>
                  <a:lnTo>
                    <a:pt x="7402373" y="922502"/>
                  </a:lnTo>
                  <a:lnTo>
                    <a:pt x="7402373" y="947318"/>
                  </a:lnTo>
                  <a:lnTo>
                    <a:pt x="7399337" y="955865"/>
                  </a:lnTo>
                  <a:lnTo>
                    <a:pt x="7390638" y="962177"/>
                  </a:lnTo>
                  <a:lnTo>
                    <a:pt x="7376820" y="966101"/>
                  </a:lnTo>
                  <a:lnTo>
                    <a:pt x="7358481" y="967435"/>
                  </a:lnTo>
                  <a:lnTo>
                    <a:pt x="7340130" y="966101"/>
                  </a:lnTo>
                  <a:lnTo>
                    <a:pt x="7326325" y="962177"/>
                  </a:lnTo>
                  <a:lnTo>
                    <a:pt x="7317613" y="955865"/>
                  </a:lnTo>
                  <a:lnTo>
                    <a:pt x="7314590" y="947318"/>
                  </a:lnTo>
                  <a:lnTo>
                    <a:pt x="7317613" y="938784"/>
                  </a:lnTo>
                  <a:lnTo>
                    <a:pt x="7326325" y="932459"/>
                  </a:lnTo>
                  <a:lnTo>
                    <a:pt x="7340130" y="928547"/>
                  </a:lnTo>
                  <a:lnTo>
                    <a:pt x="7358481" y="927201"/>
                  </a:lnTo>
                  <a:lnTo>
                    <a:pt x="7376820" y="928547"/>
                  </a:lnTo>
                  <a:lnTo>
                    <a:pt x="7390638" y="932459"/>
                  </a:lnTo>
                  <a:lnTo>
                    <a:pt x="7399337" y="938784"/>
                  </a:lnTo>
                  <a:lnTo>
                    <a:pt x="7402373" y="947318"/>
                  </a:lnTo>
                  <a:lnTo>
                    <a:pt x="7402373" y="922502"/>
                  </a:lnTo>
                  <a:lnTo>
                    <a:pt x="7383767" y="916063"/>
                  </a:lnTo>
                  <a:lnTo>
                    <a:pt x="7358481" y="913790"/>
                  </a:lnTo>
                  <a:lnTo>
                    <a:pt x="7333183" y="916063"/>
                  </a:lnTo>
                  <a:lnTo>
                    <a:pt x="7314209" y="922629"/>
                  </a:lnTo>
                  <a:lnTo>
                    <a:pt x="7302271" y="933170"/>
                  </a:lnTo>
                  <a:lnTo>
                    <a:pt x="7298131" y="947318"/>
                  </a:lnTo>
                  <a:lnTo>
                    <a:pt x="7302271" y="961440"/>
                  </a:lnTo>
                  <a:lnTo>
                    <a:pt x="7314209" y="971905"/>
                  </a:lnTo>
                  <a:lnTo>
                    <a:pt x="7333183" y="978408"/>
                  </a:lnTo>
                  <a:lnTo>
                    <a:pt x="7358481" y="980643"/>
                  </a:lnTo>
                  <a:lnTo>
                    <a:pt x="7383767" y="978408"/>
                  </a:lnTo>
                  <a:lnTo>
                    <a:pt x="7402754" y="971905"/>
                  </a:lnTo>
                  <a:lnTo>
                    <a:pt x="7407846" y="967435"/>
                  </a:lnTo>
                  <a:lnTo>
                    <a:pt x="7414679" y="961440"/>
                  </a:lnTo>
                  <a:lnTo>
                    <a:pt x="7418832" y="947318"/>
                  </a:lnTo>
                  <a:close/>
                </a:path>
                <a:path w="9294495" h="1066800">
                  <a:moveTo>
                    <a:pt x="7444232" y="844702"/>
                  </a:moveTo>
                  <a:lnTo>
                    <a:pt x="7417003" y="844702"/>
                  </a:lnTo>
                  <a:lnTo>
                    <a:pt x="7417003" y="797356"/>
                  </a:lnTo>
                  <a:lnTo>
                    <a:pt x="7400137" y="797356"/>
                  </a:lnTo>
                  <a:lnTo>
                    <a:pt x="7400137" y="908710"/>
                  </a:lnTo>
                  <a:lnTo>
                    <a:pt x="7417003" y="908710"/>
                  </a:lnTo>
                  <a:lnTo>
                    <a:pt x="7417003" y="858926"/>
                  </a:lnTo>
                  <a:lnTo>
                    <a:pt x="7444232" y="858926"/>
                  </a:lnTo>
                  <a:lnTo>
                    <a:pt x="7444232" y="844702"/>
                  </a:lnTo>
                  <a:close/>
                </a:path>
                <a:path w="9294495" h="1066800">
                  <a:moveTo>
                    <a:pt x="7611643" y="803046"/>
                  </a:moveTo>
                  <a:lnTo>
                    <a:pt x="7567142" y="803046"/>
                  </a:lnTo>
                  <a:lnTo>
                    <a:pt x="7567142" y="816864"/>
                  </a:lnTo>
                  <a:lnTo>
                    <a:pt x="7567142" y="855268"/>
                  </a:lnTo>
                  <a:lnTo>
                    <a:pt x="7521422" y="855268"/>
                  </a:lnTo>
                  <a:lnTo>
                    <a:pt x="7521422" y="816864"/>
                  </a:lnTo>
                  <a:lnTo>
                    <a:pt x="7567142" y="816864"/>
                  </a:lnTo>
                  <a:lnTo>
                    <a:pt x="7567142" y="803046"/>
                  </a:lnTo>
                  <a:lnTo>
                    <a:pt x="7476718" y="803046"/>
                  </a:lnTo>
                  <a:lnTo>
                    <a:pt x="7476718" y="816864"/>
                  </a:lnTo>
                  <a:lnTo>
                    <a:pt x="7504557" y="816864"/>
                  </a:lnTo>
                  <a:lnTo>
                    <a:pt x="7504557" y="855268"/>
                  </a:lnTo>
                  <a:lnTo>
                    <a:pt x="7477531" y="855268"/>
                  </a:lnTo>
                  <a:lnTo>
                    <a:pt x="7477531" y="869086"/>
                  </a:lnTo>
                  <a:lnTo>
                    <a:pt x="7610830" y="869086"/>
                  </a:lnTo>
                  <a:lnTo>
                    <a:pt x="7610830" y="864209"/>
                  </a:lnTo>
                  <a:lnTo>
                    <a:pt x="7610830" y="855268"/>
                  </a:lnTo>
                  <a:lnTo>
                    <a:pt x="7583805" y="855268"/>
                  </a:lnTo>
                  <a:lnTo>
                    <a:pt x="7583805" y="816864"/>
                  </a:lnTo>
                  <a:lnTo>
                    <a:pt x="7611643" y="816864"/>
                  </a:lnTo>
                  <a:lnTo>
                    <a:pt x="7611643" y="809142"/>
                  </a:lnTo>
                  <a:lnTo>
                    <a:pt x="7611643" y="803046"/>
                  </a:lnTo>
                  <a:close/>
                </a:path>
                <a:path w="9294495" h="1066800">
                  <a:moveTo>
                    <a:pt x="7627290" y="885952"/>
                  </a:moveTo>
                  <a:lnTo>
                    <a:pt x="7461275" y="885952"/>
                  </a:lnTo>
                  <a:lnTo>
                    <a:pt x="7461275" y="899769"/>
                  </a:lnTo>
                  <a:lnTo>
                    <a:pt x="7536053" y="899769"/>
                  </a:lnTo>
                  <a:lnTo>
                    <a:pt x="7536053" y="921105"/>
                  </a:lnTo>
                  <a:lnTo>
                    <a:pt x="7481595" y="921105"/>
                  </a:lnTo>
                  <a:lnTo>
                    <a:pt x="7481595" y="978611"/>
                  </a:lnTo>
                  <a:lnTo>
                    <a:pt x="7606970" y="978611"/>
                  </a:lnTo>
                  <a:lnTo>
                    <a:pt x="7606970" y="964996"/>
                  </a:lnTo>
                  <a:lnTo>
                    <a:pt x="7606970" y="934516"/>
                  </a:lnTo>
                  <a:lnTo>
                    <a:pt x="7606970" y="926592"/>
                  </a:lnTo>
                  <a:lnTo>
                    <a:pt x="7606970" y="921105"/>
                  </a:lnTo>
                  <a:lnTo>
                    <a:pt x="7590510" y="921105"/>
                  </a:lnTo>
                  <a:lnTo>
                    <a:pt x="7590510" y="934516"/>
                  </a:lnTo>
                  <a:lnTo>
                    <a:pt x="7590510" y="964996"/>
                  </a:lnTo>
                  <a:lnTo>
                    <a:pt x="7498258" y="964996"/>
                  </a:lnTo>
                  <a:lnTo>
                    <a:pt x="7498258" y="934516"/>
                  </a:lnTo>
                  <a:lnTo>
                    <a:pt x="7590510" y="934516"/>
                  </a:lnTo>
                  <a:lnTo>
                    <a:pt x="7590510" y="921105"/>
                  </a:lnTo>
                  <a:lnTo>
                    <a:pt x="7552715" y="921105"/>
                  </a:lnTo>
                  <a:lnTo>
                    <a:pt x="7552715" y="899769"/>
                  </a:lnTo>
                  <a:lnTo>
                    <a:pt x="7627290" y="899769"/>
                  </a:lnTo>
                  <a:lnTo>
                    <a:pt x="7627290" y="894892"/>
                  </a:lnTo>
                  <a:lnTo>
                    <a:pt x="7627290" y="885952"/>
                  </a:lnTo>
                  <a:close/>
                </a:path>
                <a:path w="9294495" h="1066800">
                  <a:moveTo>
                    <a:pt x="7749400" y="811580"/>
                  </a:moveTo>
                  <a:lnTo>
                    <a:pt x="7739443" y="811580"/>
                  </a:lnTo>
                  <a:lnTo>
                    <a:pt x="7732738" y="811580"/>
                  </a:lnTo>
                  <a:lnTo>
                    <a:pt x="7658163" y="811580"/>
                  </a:lnTo>
                  <a:lnTo>
                    <a:pt x="7658163" y="825398"/>
                  </a:lnTo>
                  <a:lnTo>
                    <a:pt x="7732674" y="825398"/>
                  </a:lnTo>
                  <a:lnTo>
                    <a:pt x="7732649" y="831507"/>
                  </a:lnTo>
                  <a:lnTo>
                    <a:pt x="7732154" y="843000"/>
                  </a:lnTo>
                  <a:lnTo>
                    <a:pt x="7730769" y="857199"/>
                  </a:lnTo>
                  <a:lnTo>
                    <a:pt x="7728064" y="873963"/>
                  </a:lnTo>
                  <a:lnTo>
                    <a:pt x="7744523" y="875792"/>
                  </a:lnTo>
                  <a:lnTo>
                    <a:pt x="7747343" y="858774"/>
                  </a:lnTo>
                  <a:lnTo>
                    <a:pt x="7748791" y="843991"/>
                  </a:lnTo>
                  <a:lnTo>
                    <a:pt x="7749324" y="831507"/>
                  </a:lnTo>
                  <a:lnTo>
                    <a:pt x="7749375" y="825398"/>
                  </a:lnTo>
                  <a:lnTo>
                    <a:pt x="7749400" y="811580"/>
                  </a:lnTo>
                  <a:close/>
                </a:path>
                <a:path w="9294495" h="1066800">
                  <a:moveTo>
                    <a:pt x="7763218" y="898956"/>
                  </a:moveTo>
                  <a:lnTo>
                    <a:pt x="7763180" y="898550"/>
                  </a:lnTo>
                  <a:lnTo>
                    <a:pt x="7761999" y="886764"/>
                  </a:lnTo>
                  <a:lnTo>
                    <a:pt x="7732941" y="889838"/>
                  </a:lnTo>
                  <a:lnTo>
                    <a:pt x="7702461" y="891628"/>
                  </a:lnTo>
                  <a:lnTo>
                    <a:pt x="7702461" y="852627"/>
                  </a:lnTo>
                  <a:lnTo>
                    <a:pt x="7685799" y="852627"/>
                  </a:lnTo>
                  <a:lnTo>
                    <a:pt x="7685799" y="892111"/>
                  </a:lnTo>
                  <a:lnTo>
                    <a:pt x="7673530" y="892454"/>
                  </a:lnTo>
                  <a:lnTo>
                    <a:pt x="7646987" y="892657"/>
                  </a:lnTo>
                  <a:lnTo>
                    <a:pt x="7648816" y="906475"/>
                  </a:lnTo>
                  <a:lnTo>
                    <a:pt x="7674953" y="906246"/>
                  </a:lnTo>
                  <a:lnTo>
                    <a:pt x="7703807" y="905230"/>
                  </a:lnTo>
                  <a:lnTo>
                    <a:pt x="7733766" y="902970"/>
                  </a:lnTo>
                  <a:lnTo>
                    <a:pt x="7763218" y="898956"/>
                  </a:lnTo>
                  <a:close/>
                </a:path>
                <a:path w="9294495" h="1066800">
                  <a:moveTo>
                    <a:pt x="7797152" y="963168"/>
                  </a:moveTo>
                  <a:lnTo>
                    <a:pt x="7691895" y="963168"/>
                  </a:lnTo>
                  <a:lnTo>
                    <a:pt x="7691895" y="922934"/>
                  </a:lnTo>
                  <a:lnTo>
                    <a:pt x="7675232" y="922934"/>
                  </a:lnTo>
                  <a:lnTo>
                    <a:pt x="7675232" y="976985"/>
                  </a:lnTo>
                  <a:lnTo>
                    <a:pt x="7797152" y="976985"/>
                  </a:lnTo>
                  <a:lnTo>
                    <a:pt x="7797152" y="967435"/>
                  </a:lnTo>
                  <a:lnTo>
                    <a:pt x="7797152" y="963168"/>
                  </a:lnTo>
                  <a:close/>
                </a:path>
                <a:path w="9294495" h="1066800">
                  <a:moveTo>
                    <a:pt x="7817472" y="857097"/>
                  </a:moveTo>
                  <a:lnTo>
                    <a:pt x="7791259" y="857097"/>
                  </a:lnTo>
                  <a:lnTo>
                    <a:pt x="7791259" y="797356"/>
                  </a:lnTo>
                  <a:lnTo>
                    <a:pt x="7774394" y="797356"/>
                  </a:lnTo>
                  <a:lnTo>
                    <a:pt x="7774394" y="935736"/>
                  </a:lnTo>
                  <a:lnTo>
                    <a:pt x="7791259" y="935736"/>
                  </a:lnTo>
                  <a:lnTo>
                    <a:pt x="7791259" y="871118"/>
                  </a:lnTo>
                  <a:lnTo>
                    <a:pt x="7817472" y="871118"/>
                  </a:lnTo>
                  <a:lnTo>
                    <a:pt x="7817472" y="857097"/>
                  </a:lnTo>
                  <a:close/>
                </a:path>
                <a:path w="9294495" h="1066800">
                  <a:moveTo>
                    <a:pt x="7953603" y="930249"/>
                  </a:moveTo>
                  <a:lnTo>
                    <a:pt x="7953337" y="928217"/>
                  </a:lnTo>
                  <a:lnTo>
                    <a:pt x="7951775" y="916432"/>
                  </a:lnTo>
                  <a:lnTo>
                    <a:pt x="7928216" y="919683"/>
                  </a:lnTo>
                  <a:lnTo>
                    <a:pt x="7905775" y="921664"/>
                  </a:lnTo>
                  <a:lnTo>
                    <a:pt x="7883677" y="922667"/>
                  </a:lnTo>
                  <a:lnTo>
                    <a:pt x="7862773" y="922921"/>
                  </a:lnTo>
                  <a:lnTo>
                    <a:pt x="7862773" y="880059"/>
                  </a:lnTo>
                  <a:lnTo>
                    <a:pt x="7930439" y="880059"/>
                  </a:lnTo>
                  <a:lnTo>
                    <a:pt x="7930439" y="814425"/>
                  </a:lnTo>
                  <a:lnTo>
                    <a:pt x="7845501" y="814425"/>
                  </a:lnTo>
                  <a:lnTo>
                    <a:pt x="7845501" y="828243"/>
                  </a:lnTo>
                  <a:lnTo>
                    <a:pt x="7913370" y="828243"/>
                  </a:lnTo>
                  <a:lnTo>
                    <a:pt x="7913370" y="866241"/>
                  </a:lnTo>
                  <a:lnTo>
                    <a:pt x="7845907" y="866241"/>
                  </a:lnTo>
                  <a:lnTo>
                    <a:pt x="7845907" y="936955"/>
                  </a:lnTo>
                  <a:lnTo>
                    <a:pt x="7861147" y="936955"/>
                  </a:lnTo>
                  <a:lnTo>
                    <a:pt x="7884198" y="936688"/>
                  </a:lnTo>
                  <a:lnTo>
                    <a:pt x="7906690" y="935659"/>
                  </a:lnTo>
                  <a:lnTo>
                    <a:pt x="7929524" y="933615"/>
                  </a:lnTo>
                  <a:lnTo>
                    <a:pt x="7953603" y="930249"/>
                  </a:lnTo>
                  <a:close/>
                </a:path>
                <a:path w="9294495" h="1066800">
                  <a:moveTo>
                    <a:pt x="7985912" y="797153"/>
                  </a:moveTo>
                  <a:lnTo>
                    <a:pt x="7969047" y="797153"/>
                  </a:lnTo>
                  <a:lnTo>
                    <a:pt x="7969047" y="981252"/>
                  </a:lnTo>
                  <a:lnTo>
                    <a:pt x="7985912" y="981252"/>
                  </a:lnTo>
                  <a:lnTo>
                    <a:pt x="7985912" y="797153"/>
                  </a:lnTo>
                  <a:close/>
                </a:path>
                <a:path w="9294495" h="1066800">
                  <a:moveTo>
                    <a:pt x="8280400" y="1054100"/>
                  </a:moveTo>
                  <a:lnTo>
                    <a:pt x="6997700" y="1054100"/>
                  </a:lnTo>
                  <a:lnTo>
                    <a:pt x="6997700" y="1066800"/>
                  </a:lnTo>
                  <a:lnTo>
                    <a:pt x="8280400" y="1066800"/>
                  </a:lnTo>
                  <a:lnTo>
                    <a:pt x="8280400" y="1054100"/>
                  </a:lnTo>
                  <a:close/>
                </a:path>
                <a:path w="9294495" h="1066800">
                  <a:moveTo>
                    <a:pt x="8675522" y="927608"/>
                  </a:moveTo>
                  <a:lnTo>
                    <a:pt x="8658796" y="913676"/>
                  </a:lnTo>
                  <a:lnTo>
                    <a:pt x="8646566" y="894867"/>
                  </a:lnTo>
                  <a:lnTo>
                    <a:pt x="8639061" y="872832"/>
                  </a:lnTo>
                  <a:lnTo>
                    <a:pt x="8636508" y="849172"/>
                  </a:lnTo>
                  <a:lnTo>
                    <a:pt x="8636508" y="832713"/>
                  </a:lnTo>
                  <a:lnTo>
                    <a:pt x="8669223" y="832713"/>
                  </a:lnTo>
                  <a:lnTo>
                    <a:pt x="8669223" y="825804"/>
                  </a:lnTo>
                  <a:lnTo>
                    <a:pt x="8669223" y="818692"/>
                  </a:lnTo>
                  <a:lnTo>
                    <a:pt x="8585302" y="818692"/>
                  </a:lnTo>
                  <a:lnTo>
                    <a:pt x="8585302" y="832713"/>
                  </a:lnTo>
                  <a:lnTo>
                    <a:pt x="8620049" y="832713"/>
                  </a:lnTo>
                  <a:lnTo>
                    <a:pt x="8620049" y="849172"/>
                  </a:lnTo>
                  <a:lnTo>
                    <a:pt x="8617420" y="874153"/>
                  </a:lnTo>
                  <a:lnTo>
                    <a:pt x="8609736" y="897382"/>
                  </a:lnTo>
                  <a:lnTo>
                    <a:pt x="8597240" y="917181"/>
                  </a:lnTo>
                  <a:lnTo>
                    <a:pt x="8580222" y="931875"/>
                  </a:lnTo>
                  <a:lnTo>
                    <a:pt x="8590585" y="944473"/>
                  </a:lnTo>
                  <a:lnTo>
                    <a:pt x="8608619" y="928039"/>
                  </a:lnTo>
                  <a:lnTo>
                    <a:pt x="8621954" y="905510"/>
                  </a:lnTo>
                  <a:lnTo>
                    <a:pt x="8628456" y="884364"/>
                  </a:lnTo>
                  <a:lnTo>
                    <a:pt x="8634273" y="902893"/>
                  </a:lnTo>
                  <a:lnTo>
                    <a:pt x="8647328" y="924356"/>
                  </a:lnTo>
                  <a:lnTo>
                    <a:pt x="8665159" y="940003"/>
                  </a:lnTo>
                  <a:lnTo>
                    <a:pt x="8675522" y="927608"/>
                  </a:lnTo>
                  <a:close/>
                </a:path>
                <a:path w="9294495" h="1066800">
                  <a:moveTo>
                    <a:pt x="8701329" y="801624"/>
                  </a:moveTo>
                  <a:lnTo>
                    <a:pt x="8685479" y="801624"/>
                  </a:lnTo>
                  <a:lnTo>
                    <a:pt x="8685479" y="863193"/>
                  </a:lnTo>
                  <a:lnTo>
                    <a:pt x="8655406" y="863193"/>
                  </a:lnTo>
                  <a:lnTo>
                    <a:pt x="8655406" y="877214"/>
                  </a:lnTo>
                  <a:lnTo>
                    <a:pt x="8685479" y="877214"/>
                  </a:lnTo>
                  <a:lnTo>
                    <a:pt x="8685479" y="971702"/>
                  </a:lnTo>
                  <a:lnTo>
                    <a:pt x="8701329" y="971702"/>
                  </a:lnTo>
                  <a:lnTo>
                    <a:pt x="8701329" y="877214"/>
                  </a:lnTo>
                  <a:lnTo>
                    <a:pt x="8701329" y="863193"/>
                  </a:lnTo>
                  <a:lnTo>
                    <a:pt x="8701329" y="801624"/>
                  </a:lnTo>
                  <a:close/>
                </a:path>
                <a:path w="9294495" h="1066800">
                  <a:moveTo>
                    <a:pt x="8738514" y="797356"/>
                  </a:moveTo>
                  <a:lnTo>
                    <a:pt x="8722258" y="797356"/>
                  </a:lnTo>
                  <a:lnTo>
                    <a:pt x="8722258" y="981049"/>
                  </a:lnTo>
                  <a:lnTo>
                    <a:pt x="8738514" y="981049"/>
                  </a:lnTo>
                  <a:lnTo>
                    <a:pt x="8738514" y="797356"/>
                  </a:lnTo>
                  <a:close/>
                </a:path>
                <a:path w="9294495" h="1066800">
                  <a:moveTo>
                    <a:pt x="8919743" y="803046"/>
                  </a:moveTo>
                  <a:lnTo>
                    <a:pt x="8875243" y="803046"/>
                  </a:lnTo>
                  <a:lnTo>
                    <a:pt x="8875243" y="816864"/>
                  </a:lnTo>
                  <a:lnTo>
                    <a:pt x="8875243" y="855268"/>
                  </a:lnTo>
                  <a:lnTo>
                    <a:pt x="8829523" y="855268"/>
                  </a:lnTo>
                  <a:lnTo>
                    <a:pt x="8829523" y="816864"/>
                  </a:lnTo>
                  <a:lnTo>
                    <a:pt x="8875243" y="816864"/>
                  </a:lnTo>
                  <a:lnTo>
                    <a:pt x="8875243" y="803046"/>
                  </a:lnTo>
                  <a:lnTo>
                    <a:pt x="8784819" y="803046"/>
                  </a:lnTo>
                  <a:lnTo>
                    <a:pt x="8784819" y="816864"/>
                  </a:lnTo>
                  <a:lnTo>
                    <a:pt x="8812657" y="816864"/>
                  </a:lnTo>
                  <a:lnTo>
                    <a:pt x="8812657" y="855268"/>
                  </a:lnTo>
                  <a:lnTo>
                    <a:pt x="8785631" y="855268"/>
                  </a:lnTo>
                  <a:lnTo>
                    <a:pt x="8785631" y="869086"/>
                  </a:lnTo>
                  <a:lnTo>
                    <a:pt x="8918931" y="869086"/>
                  </a:lnTo>
                  <a:lnTo>
                    <a:pt x="8918931" y="864209"/>
                  </a:lnTo>
                  <a:lnTo>
                    <a:pt x="8918931" y="855268"/>
                  </a:lnTo>
                  <a:lnTo>
                    <a:pt x="8891905" y="855268"/>
                  </a:lnTo>
                  <a:lnTo>
                    <a:pt x="8891905" y="816864"/>
                  </a:lnTo>
                  <a:lnTo>
                    <a:pt x="8919743" y="816864"/>
                  </a:lnTo>
                  <a:lnTo>
                    <a:pt x="8919743" y="809142"/>
                  </a:lnTo>
                  <a:lnTo>
                    <a:pt x="8919743" y="803046"/>
                  </a:lnTo>
                  <a:close/>
                </a:path>
                <a:path w="9294495" h="1066800">
                  <a:moveTo>
                    <a:pt x="8935390" y="885952"/>
                  </a:moveTo>
                  <a:lnTo>
                    <a:pt x="8769375" y="885952"/>
                  </a:lnTo>
                  <a:lnTo>
                    <a:pt x="8769375" y="899769"/>
                  </a:lnTo>
                  <a:lnTo>
                    <a:pt x="8844153" y="899769"/>
                  </a:lnTo>
                  <a:lnTo>
                    <a:pt x="8844153" y="921105"/>
                  </a:lnTo>
                  <a:lnTo>
                    <a:pt x="8789695" y="921105"/>
                  </a:lnTo>
                  <a:lnTo>
                    <a:pt x="8789695" y="978611"/>
                  </a:lnTo>
                  <a:lnTo>
                    <a:pt x="8915070" y="978611"/>
                  </a:lnTo>
                  <a:lnTo>
                    <a:pt x="8915070" y="964996"/>
                  </a:lnTo>
                  <a:lnTo>
                    <a:pt x="8915070" y="934516"/>
                  </a:lnTo>
                  <a:lnTo>
                    <a:pt x="8915070" y="926592"/>
                  </a:lnTo>
                  <a:lnTo>
                    <a:pt x="8915070" y="921105"/>
                  </a:lnTo>
                  <a:lnTo>
                    <a:pt x="8898611" y="921105"/>
                  </a:lnTo>
                  <a:lnTo>
                    <a:pt x="8898611" y="934516"/>
                  </a:lnTo>
                  <a:lnTo>
                    <a:pt x="8898611" y="964996"/>
                  </a:lnTo>
                  <a:lnTo>
                    <a:pt x="8806358" y="964996"/>
                  </a:lnTo>
                  <a:lnTo>
                    <a:pt x="8806358" y="934516"/>
                  </a:lnTo>
                  <a:lnTo>
                    <a:pt x="8898611" y="934516"/>
                  </a:lnTo>
                  <a:lnTo>
                    <a:pt x="8898611" y="921105"/>
                  </a:lnTo>
                  <a:lnTo>
                    <a:pt x="8860815" y="921105"/>
                  </a:lnTo>
                  <a:lnTo>
                    <a:pt x="8860815" y="899769"/>
                  </a:lnTo>
                  <a:lnTo>
                    <a:pt x="8935390" y="899769"/>
                  </a:lnTo>
                  <a:lnTo>
                    <a:pt x="8935390" y="894892"/>
                  </a:lnTo>
                  <a:lnTo>
                    <a:pt x="8935390" y="885952"/>
                  </a:lnTo>
                  <a:close/>
                </a:path>
                <a:path w="9294495" h="1066800">
                  <a:moveTo>
                    <a:pt x="9057500" y="811580"/>
                  </a:moveTo>
                  <a:lnTo>
                    <a:pt x="9047543" y="811580"/>
                  </a:lnTo>
                  <a:lnTo>
                    <a:pt x="9040838" y="811580"/>
                  </a:lnTo>
                  <a:lnTo>
                    <a:pt x="8966263" y="811580"/>
                  </a:lnTo>
                  <a:lnTo>
                    <a:pt x="8966263" y="825398"/>
                  </a:lnTo>
                  <a:lnTo>
                    <a:pt x="9040774" y="825398"/>
                  </a:lnTo>
                  <a:lnTo>
                    <a:pt x="9040749" y="831507"/>
                  </a:lnTo>
                  <a:lnTo>
                    <a:pt x="9040254" y="843000"/>
                  </a:lnTo>
                  <a:lnTo>
                    <a:pt x="9038869" y="857199"/>
                  </a:lnTo>
                  <a:lnTo>
                    <a:pt x="9036164" y="873963"/>
                  </a:lnTo>
                  <a:lnTo>
                    <a:pt x="9052623" y="875792"/>
                  </a:lnTo>
                  <a:lnTo>
                    <a:pt x="9055443" y="858774"/>
                  </a:lnTo>
                  <a:lnTo>
                    <a:pt x="9056891" y="843991"/>
                  </a:lnTo>
                  <a:lnTo>
                    <a:pt x="9057424" y="831507"/>
                  </a:lnTo>
                  <a:lnTo>
                    <a:pt x="9057475" y="825398"/>
                  </a:lnTo>
                  <a:lnTo>
                    <a:pt x="9057500" y="811580"/>
                  </a:lnTo>
                  <a:close/>
                </a:path>
                <a:path w="9294495" h="1066800">
                  <a:moveTo>
                    <a:pt x="9071318" y="898956"/>
                  </a:moveTo>
                  <a:lnTo>
                    <a:pt x="9071280" y="898550"/>
                  </a:lnTo>
                  <a:lnTo>
                    <a:pt x="9070099" y="886764"/>
                  </a:lnTo>
                  <a:lnTo>
                    <a:pt x="9041041" y="889838"/>
                  </a:lnTo>
                  <a:lnTo>
                    <a:pt x="9010561" y="891628"/>
                  </a:lnTo>
                  <a:lnTo>
                    <a:pt x="9010561" y="852627"/>
                  </a:lnTo>
                  <a:lnTo>
                    <a:pt x="8993899" y="852627"/>
                  </a:lnTo>
                  <a:lnTo>
                    <a:pt x="8993899" y="892111"/>
                  </a:lnTo>
                  <a:lnTo>
                    <a:pt x="8981630" y="892454"/>
                  </a:lnTo>
                  <a:lnTo>
                    <a:pt x="8955087" y="892657"/>
                  </a:lnTo>
                  <a:lnTo>
                    <a:pt x="8956916" y="906475"/>
                  </a:lnTo>
                  <a:lnTo>
                    <a:pt x="8983053" y="906246"/>
                  </a:lnTo>
                  <a:lnTo>
                    <a:pt x="9011907" y="905230"/>
                  </a:lnTo>
                  <a:lnTo>
                    <a:pt x="9041867" y="902970"/>
                  </a:lnTo>
                  <a:lnTo>
                    <a:pt x="9071318" y="898956"/>
                  </a:lnTo>
                  <a:close/>
                </a:path>
                <a:path w="9294495" h="1066800">
                  <a:moveTo>
                    <a:pt x="9105252" y="963168"/>
                  </a:moveTo>
                  <a:lnTo>
                    <a:pt x="8999995" y="963168"/>
                  </a:lnTo>
                  <a:lnTo>
                    <a:pt x="8999995" y="922934"/>
                  </a:lnTo>
                  <a:lnTo>
                    <a:pt x="8983332" y="922934"/>
                  </a:lnTo>
                  <a:lnTo>
                    <a:pt x="8983332" y="976985"/>
                  </a:lnTo>
                  <a:lnTo>
                    <a:pt x="9105252" y="976985"/>
                  </a:lnTo>
                  <a:lnTo>
                    <a:pt x="9105252" y="967435"/>
                  </a:lnTo>
                  <a:lnTo>
                    <a:pt x="9105252" y="963168"/>
                  </a:lnTo>
                  <a:close/>
                </a:path>
                <a:path w="9294495" h="1066800">
                  <a:moveTo>
                    <a:pt x="9125572" y="857097"/>
                  </a:moveTo>
                  <a:lnTo>
                    <a:pt x="9099359" y="857097"/>
                  </a:lnTo>
                  <a:lnTo>
                    <a:pt x="9099359" y="797356"/>
                  </a:lnTo>
                  <a:lnTo>
                    <a:pt x="9082494" y="797356"/>
                  </a:lnTo>
                  <a:lnTo>
                    <a:pt x="9082494" y="935736"/>
                  </a:lnTo>
                  <a:lnTo>
                    <a:pt x="9099359" y="935736"/>
                  </a:lnTo>
                  <a:lnTo>
                    <a:pt x="9099359" y="871118"/>
                  </a:lnTo>
                  <a:lnTo>
                    <a:pt x="9125572" y="871118"/>
                  </a:lnTo>
                  <a:lnTo>
                    <a:pt x="9125572" y="857097"/>
                  </a:lnTo>
                  <a:close/>
                </a:path>
                <a:path w="9294495" h="1066800">
                  <a:moveTo>
                    <a:pt x="9261704" y="930249"/>
                  </a:moveTo>
                  <a:lnTo>
                    <a:pt x="9261437" y="928217"/>
                  </a:lnTo>
                  <a:lnTo>
                    <a:pt x="9259875" y="916432"/>
                  </a:lnTo>
                  <a:lnTo>
                    <a:pt x="9236316" y="919683"/>
                  </a:lnTo>
                  <a:lnTo>
                    <a:pt x="9213875" y="921664"/>
                  </a:lnTo>
                  <a:lnTo>
                    <a:pt x="9191777" y="922667"/>
                  </a:lnTo>
                  <a:lnTo>
                    <a:pt x="9170873" y="922921"/>
                  </a:lnTo>
                  <a:lnTo>
                    <a:pt x="9170873" y="880059"/>
                  </a:lnTo>
                  <a:lnTo>
                    <a:pt x="9238539" y="880059"/>
                  </a:lnTo>
                  <a:lnTo>
                    <a:pt x="9238539" y="814425"/>
                  </a:lnTo>
                  <a:lnTo>
                    <a:pt x="9153601" y="814425"/>
                  </a:lnTo>
                  <a:lnTo>
                    <a:pt x="9153601" y="828243"/>
                  </a:lnTo>
                  <a:lnTo>
                    <a:pt x="9221470" y="828243"/>
                  </a:lnTo>
                  <a:lnTo>
                    <a:pt x="9221470" y="866241"/>
                  </a:lnTo>
                  <a:lnTo>
                    <a:pt x="9154008" y="866241"/>
                  </a:lnTo>
                  <a:lnTo>
                    <a:pt x="9154008" y="936955"/>
                  </a:lnTo>
                  <a:lnTo>
                    <a:pt x="9169248" y="936955"/>
                  </a:lnTo>
                  <a:lnTo>
                    <a:pt x="9192298" y="936688"/>
                  </a:lnTo>
                  <a:lnTo>
                    <a:pt x="9214790" y="935659"/>
                  </a:lnTo>
                  <a:lnTo>
                    <a:pt x="9237624" y="933615"/>
                  </a:lnTo>
                  <a:lnTo>
                    <a:pt x="9261704" y="930249"/>
                  </a:lnTo>
                  <a:close/>
                </a:path>
                <a:path w="9294495" h="1066800">
                  <a:moveTo>
                    <a:pt x="9294012" y="797153"/>
                  </a:moveTo>
                  <a:lnTo>
                    <a:pt x="9277147" y="797153"/>
                  </a:lnTo>
                  <a:lnTo>
                    <a:pt x="9277147" y="981252"/>
                  </a:lnTo>
                  <a:lnTo>
                    <a:pt x="9294012" y="981252"/>
                  </a:lnTo>
                  <a:lnTo>
                    <a:pt x="9294012" y="7971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 descr=""/>
            <p:cNvSpPr/>
            <p:nvPr/>
          </p:nvSpPr>
          <p:spPr>
            <a:xfrm>
              <a:off x="660400" y="190537"/>
              <a:ext cx="1348740" cy="381000"/>
            </a:xfrm>
            <a:custGeom>
              <a:avLst/>
              <a:gdLst/>
              <a:ahLst/>
              <a:cxnLst/>
              <a:rect l="l" t="t" r="r" b="b"/>
              <a:pathLst>
                <a:path w="1348739" h="381000">
                  <a:moveTo>
                    <a:pt x="1310282" y="368300"/>
                  </a:moveTo>
                  <a:lnTo>
                    <a:pt x="38099" y="368300"/>
                  </a:lnTo>
                  <a:lnTo>
                    <a:pt x="38100" y="381000"/>
                  </a:lnTo>
                  <a:lnTo>
                    <a:pt x="1310282" y="381000"/>
                  </a:lnTo>
                  <a:lnTo>
                    <a:pt x="1310282" y="368300"/>
                  </a:lnTo>
                  <a:close/>
                </a:path>
                <a:path w="1348739" h="381000">
                  <a:moveTo>
                    <a:pt x="1348382" y="342900"/>
                  </a:moveTo>
                  <a:lnTo>
                    <a:pt x="1335682" y="342900"/>
                  </a:lnTo>
                  <a:lnTo>
                    <a:pt x="1333686" y="352786"/>
                  </a:lnTo>
                  <a:lnTo>
                    <a:pt x="1328243" y="360860"/>
                  </a:lnTo>
                  <a:lnTo>
                    <a:pt x="1320169" y="366303"/>
                  </a:lnTo>
                  <a:lnTo>
                    <a:pt x="1310282" y="368300"/>
                  </a:lnTo>
                  <a:lnTo>
                    <a:pt x="1310282" y="381000"/>
                  </a:lnTo>
                  <a:lnTo>
                    <a:pt x="1325113" y="378005"/>
                  </a:lnTo>
                  <a:lnTo>
                    <a:pt x="1337223" y="369840"/>
                  </a:lnTo>
                  <a:lnTo>
                    <a:pt x="1345388" y="357730"/>
                  </a:lnTo>
                  <a:lnTo>
                    <a:pt x="1348382" y="342900"/>
                  </a:lnTo>
                  <a:close/>
                </a:path>
                <a:path w="1348739" h="381000">
                  <a:moveTo>
                    <a:pt x="38100" y="0"/>
                  </a:move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099" y="380999"/>
                  </a:lnTo>
                  <a:lnTo>
                    <a:pt x="38099" y="368300"/>
                  </a:lnTo>
                  <a:lnTo>
                    <a:pt x="28213" y="366303"/>
                  </a:lnTo>
                  <a:lnTo>
                    <a:pt x="20139" y="360860"/>
                  </a:lnTo>
                  <a:lnTo>
                    <a:pt x="14696" y="352786"/>
                  </a:lnTo>
                  <a:lnTo>
                    <a:pt x="12700" y="342900"/>
                  </a:lnTo>
                  <a:lnTo>
                    <a:pt x="12700" y="38100"/>
                  </a:lnTo>
                  <a:lnTo>
                    <a:pt x="14696" y="28213"/>
                  </a:lnTo>
                  <a:lnTo>
                    <a:pt x="20139" y="20139"/>
                  </a:lnTo>
                  <a:lnTo>
                    <a:pt x="28213" y="14696"/>
                  </a:lnTo>
                  <a:lnTo>
                    <a:pt x="38100" y="12700"/>
                  </a:lnTo>
                  <a:lnTo>
                    <a:pt x="38100" y="0"/>
                  </a:lnTo>
                  <a:close/>
                </a:path>
                <a:path w="1348739" h="381000">
                  <a:moveTo>
                    <a:pt x="1310282" y="0"/>
                  </a:moveTo>
                  <a:lnTo>
                    <a:pt x="1310282" y="12700"/>
                  </a:lnTo>
                  <a:lnTo>
                    <a:pt x="1320169" y="14696"/>
                  </a:lnTo>
                  <a:lnTo>
                    <a:pt x="1328243" y="20139"/>
                  </a:lnTo>
                  <a:lnTo>
                    <a:pt x="1333686" y="28213"/>
                  </a:lnTo>
                  <a:lnTo>
                    <a:pt x="1335682" y="38100"/>
                  </a:lnTo>
                  <a:lnTo>
                    <a:pt x="1335682" y="342900"/>
                  </a:lnTo>
                  <a:lnTo>
                    <a:pt x="1348382" y="342900"/>
                  </a:lnTo>
                  <a:lnTo>
                    <a:pt x="1348382" y="38100"/>
                  </a:lnTo>
                  <a:lnTo>
                    <a:pt x="1345388" y="23269"/>
                  </a:lnTo>
                  <a:lnTo>
                    <a:pt x="1337223" y="11159"/>
                  </a:lnTo>
                  <a:lnTo>
                    <a:pt x="1325113" y="2994"/>
                  </a:lnTo>
                  <a:lnTo>
                    <a:pt x="1310282" y="0"/>
                  </a:lnTo>
                  <a:close/>
                </a:path>
                <a:path w="1348739" h="381000">
                  <a:moveTo>
                    <a:pt x="1310282" y="0"/>
                  </a:moveTo>
                  <a:lnTo>
                    <a:pt x="38100" y="0"/>
                  </a:lnTo>
                  <a:lnTo>
                    <a:pt x="38100" y="12700"/>
                  </a:lnTo>
                  <a:lnTo>
                    <a:pt x="1310282" y="12700"/>
                  </a:lnTo>
                  <a:lnTo>
                    <a:pt x="1310282" y="0"/>
                  </a:lnTo>
                  <a:close/>
                </a:path>
              </a:pathLst>
            </a:custGeom>
            <a:solidFill>
              <a:srgbClr val="000000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1" name="object 41" descr=""/>
            <p:cNvSpPr/>
            <p:nvPr/>
          </p:nvSpPr>
          <p:spPr>
            <a:xfrm>
              <a:off x="742886" y="303745"/>
              <a:ext cx="1082675" cy="140335"/>
            </a:xfrm>
            <a:custGeom>
              <a:avLst/>
              <a:gdLst/>
              <a:ahLst/>
              <a:cxnLst/>
              <a:rect l="l" t="t" r="r" b="b"/>
              <a:pathLst>
                <a:path w="1082675" h="140334">
                  <a:moveTo>
                    <a:pt x="33388" y="6565"/>
                  </a:moveTo>
                  <a:lnTo>
                    <a:pt x="31292" y="6565"/>
                  </a:lnTo>
                  <a:lnTo>
                    <a:pt x="31292" y="19418"/>
                  </a:lnTo>
                  <a:lnTo>
                    <a:pt x="29075" y="33335"/>
                  </a:lnTo>
                  <a:lnTo>
                    <a:pt x="22771" y="45681"/>
                  </a:lnTo>
                  <a:lnTo>
                    <a:pt x="12904" y="55722"/>
                  </a:lnTo>
                  <a:lnTo>
                    <a:pt x="0" y="62725"/>
                  </a:lnTo>
                  <a:lnTo>
                    <a:pt x="6146" y="72085"/>
                  </a:lnTo>
                  <a:lnTo>
                    <a:pt x="20481" y="63797"/>
                  </a:lnTo>
                  <a:lnTo>
                    <a:pt x="31449" y="51776"/>
                  </a:lnTo>
                  <a:lnTo>
                    <a:pt x="37402" y="39016"/>
                  </a:lnTo>
                  <a:lnTo>
                    <a:pt x="35865" y="35979"/>
                  </a:lnTo>
                  <a:lnTo>
                    <a:pt x="33388" y="20256"/>
                  </a:lnTo>
                  <a:lnTo>
                    <a:pt x="33388" y="6565"/>
                  </a:lnTo>
                  <a:close/>
                </a:path>
                <a:path w="1082675" h="140334">
                  <a:moveTo>
                    <a:pt x="42887" y="6565"/>
                  </a:moveTo>
                  <a:lnTo>
                    <a:pt x="40932" y="6565"/>
                  </a:lnTo>
                  <a:lnTo>
                    <a:pt x="40812" y="20256"/>
                  </a:lnTo>
                  <a:lnTo>
                    <a:pt x="38463" y="36743"/>
                  </a:lnTo>
                  <a:lnTo>
                    <a:pt x="37402" y="39016"/>
                  </a:lnTo>
                  <a:lnTo>
                    <a:pt x="42835" y="49750"/>
                  </a:lnTo>
                  <a:lnTo>
                    <a:pt x="53603" y="60824"/>
                  </a:lnTo>
                  <a:lnTo>
                    <a:pt x="67475" y="68452"/>
                  </a:lnTo>
                  <a:lnTo>
                    <a:pt x="73621" y="59372"/>
                  </a:lnTo>
                  <a:lnTo>
                    <a:pt x="61158" y="53005"/>
                  </a:lnTo>
                  <a:lnTo>
                    <a:pt x="51444" y="43848"/>
                  </a:lnTo>
                  <a:lnTo>
                    <a:pt x="45136" y="32674"/>
                  </a:lnTo>
                  <a:lnTo>
                    <a:pt x="42887" y="20256"/>
                  </a:lnTo>
                  <a:lnTo>
                    <a:pt x="42887" y="6565"/>
                  </a:lnTo>
                  <a:close/>
                </a:path>
                <a:path w="1082675" h="140334">
                  <a:moveTo>
                    <a:pt x="40932" y="6565"/>
                  </a:moveTo>
                  <a:lnTo>
                    <a:pt x="33388" y="6565"/>
                  </a:lnTo>
                  <a:lnTo>
                    <a:pt x="33388" y="20256"/>
                  </a:lnTo>
                  <a:lnTo>
                    <a:pt x="35865" y="35979"/>
                  </a:lnTo>
                  <a:lnTo>
                    <a:pt x="37402" y="39016"/>
                  </a:lnTo>
                  <a:lnTo>
                    <a:pt x="38463" y="36743"/>
                  </a:lnTo>
                  <a:lnTo>
                    <a:pt x="40812" y="20256"/>
                  </a:lnTo>
                  <a:lnTo>
                    <a:pt x="40932" y="6565"/>
                  </a:lnTo>
                  <a:close/>
                </a:path>
                <a:path w="1082675" h="140334">
                  <a:moveTo>
                    <a:pt x="98628" y="0"/>
                  </a:moveTo>
                  <a:lnTo>
                    <a:pt x="87033" y="0"/>
                  </a:lnTo>
                  <a:lnTo>
                    <a:pt x="87033" y="76555"/>
                  </a:lnTo>
                  <a:lnTo>
                    <a:pt x="98628" y="76555"/>
                  </a:lnTo>
                  <a:lnTo>
                    <a:pt x="98628" y="42329"/>
                  </a:lnTo>
                  <a:lnTo>
                    <a:pt x="95415" y="42329"/>
                  </a:lnTo>
                  <a:lnTo>
                    <a:pt x="95415" y="32550"/>
                  </a:lnTo>
                  <a:lnTo>
                    <a:pt x="98628" y="32550"/>
                  </a:lnTo>
                  <a:lnTo>
                    <a:pt x="98628" y="0"/>
                  </a:lnTo>
                  <a:close/>
                </a:path>
                <a:path w="1082675" h="140334">
                  <a:moveTo>
                    <a:pt x="98628" y="32550"/>
                  </a:moveTo>
                  <a:lnTo>
                    <a:pt x="95415" y="32550"/>
                  </a:lnTo>
                  <a:lnTo>
                    <a:pt x="95415" y="42329"/>
                  </a:lnTo>
                  <a:lnTo>
                    <a:pt x="98628" y="42329"/>
                  </a:lnTo>
                  <a:lnTo>
                    <a:pt x="98628" y="32550"/>
                  </a:lnTo>
                  <a:close/>
                </a:path>
                <a:path w="1082675" h="140334">
                  <a:moveTo>
                    <a:pt x="117348" y="32550"/>
                  </a:moveTo>
                  <a:lnTo>
                    <a:pt x="98628" y="32550"/>
                  </a:lnTo>
                  <a:lnTo>
                    <a:pt x="98628" y="42329"/>
                  </a:lnTo>
                  <a:lnTo>
                    <a:pt x="117348" y="42329"/>
                  </a:lnTo>
                  <a:lnTo>
                    <a:pt x="117348" y="32550"/>
                  </a:lnTo>
                  <a:close/>
                </a:path>
                <a:path w="1082675" h="140334">
                  <a:moveTo>
                    <a:pt x="58394" y="80048"/>
                  </a:moveTo>
                  <a:lnTo>
                    <a:pt x="41008" y="81606"/>
                  </a:lnTo>
                  <a:lnTo>
                    <a:pt x="27957" y="86125"/>
                  </a:lnTo>
                  <a:lnTo>
                    <a:pt x="19752" y="93367"/>
                  </a:lnTo>
                  <a:lnTo>
                    <a:pt x="16903" y="103098"/>
                  </a:lnTo>
                  <a:lnTo>
                    <a:pt x="19752" y="112807"/>
                  </a:lnTo>
                  <a:lnTo>
                    <a:pt x="27957" y="120002"/>
                  </a:lnTo>
                  <a:lnTo>
                    <a:pt x="41008" y="124472"/>
                  </a:lnTo>
                  <a:lnTo>
                    <a:pt x="58394" y="126009"/>
                  </a:lnTo>
                  <a:lnTo>
                    <a:pt x="75780" y="124472"/>
                  </a:lnTo>
                  <a:lnTo>
                    <a:pt x="88831" y="120002"/>
                  </a:lnTo>
                  <a:lnTo>
                    <a:pt x="92336" y="116928"/>
                  </a:lnTo>
                  <a:lnTo>
                    <a:pt x="58394" y="116928"/>
                  </a:lnTo>
                  <a:lnTo>
                    <a:pt x="45782" y="116005"/>
                  </a:lnTo>
                  <a:lnTo>
                    <a:pt x="36287" y="113314"/>
                  </a:lnTo>
                  <a:lnTo>
                    <a:pt x="30301" y="108972"/>
                  </a:lnTo>
                  <a:lnTo>
                    <a:pt x="28219" y="103098"/>
                  </a:lnTo>
                  <a:lnTo>
                    <a:pt x="30301" y="97224"/>
                  </a:lnTo>
                  <a:lnTo>
                    <a:pt x="36287" y="92883"/>
                  </a:lnTo>
                  <a:lnTo>
                    <a:pt x="45782" y="90191"/>
                  </a:lnTo>
                  <a:lnTo>
                    <a:pt x="58394" y="89268"/>
                  </a:lnTo>
                  <a:lnTo>
                    <a:pt x="92392" y="89268"/>
                  </a:lnTo>
                  <a:lnTo>
                    <a:pt x="88831" y="86125"/>
                  </a:lnTo>
                  <a:lnTo>
                    <a:pt x="75780" y="81606"/>
                  </a:lnTo>
                  <a:lnTo>
                    <a:pt x="58394" y="80048"/>
                  </a:lnTo>
                  <a:close/>
                </a:path>
                <a:path w="1082675" h="140334">
                  <a:moveTo>
                    <a:pt x="92392" y="89268"/>
                  </a:moveTo>
                  <a:lnTo>
                    <a:pt x="58394" y="89268"/>
                  </a:lnTo>
                  <a:lnTo>
                    <a:pt x="71006" y="90191"/>
                  </a:lnTo>
                  <a:lnTo>
                    <a:pt x="80502" y="92883"/>
                  </a:lnTo>
                  <a:lnTo>
                    <a:pt x="86487" y="97224"/>
                  </a:lnTo>
                  <a:lnTo>
                    <a:pt x="88569" y="103098"/>
                  </a:lnTo>
                  <a:lnTo>
                    <a:pt x="86487" y="108972"/>
                  </a:lnTo>
                  <a:lnTo>
                    <a:pt x="80502" y="113314"/>
                  </a:lnTo>
                  <a:lnTo>
                    <a:pt x="71006" y="116005"/>
                  </a:lnTo>
                  <a:lnTo>
                    <a:pt x="58394" y="116928"/>
                  </a:lnTo>
                  <a:lnTo>
                    <a:pt x="92336" y="116928"/>
                  </a:lnTo>
                  <a:lnTo>
                    <a:pt x="97036" y="112807"/>
                  </a:lnTo>
                  <a:lnTo>
                    <a:pt x="99885" y="103098"/>
                  </a:lnTo>
                  <a:lnTo>
                    <a:pt x="97036" y="93367"/>
                  </a:lnTo>
                  <a:lnTo>
                    <a:pt x="92392" y="89268"/>
                  </a:lnTo>
                  <a:close/>
                </a:path>
                <a:path w="1082675" h="140334">
                  <a:moveTo>
                    <a:pt x="180481" y="85077"/>
                  </a:moveTo>
                  <a:lnTo>
                    <a:pt x="143041" y="85077"/>
                  </a:lnTo>
                  <a:lnTo>
                    <a:pt x="143041" y="124612"/>
                  </a:lnTo>
                  <a:lnTo>
                    <a:pt x="229236" y="124612"/>
                  </a:lnTo>
                  <a:lnTo>
                    <a:pt x="229236" y="115252"/>
                  </a:lnTo>
                  <a:lnTo>
                    <a:pt x="154497" y="115252"/>
                  </a:lnTo>
                  <a:lnTo>
                    <a:pt x="154497" y="94297"/>
                  </a:lnTo>
                  <a:lnTo>
                    <a:pt x="229236" y="94297"/>
                  </a:lnTo>
                  <a:lnTo>
                    <a:pt x="229236" y="88849"/>
                  </a:lnTo>
                  <a:lnTo>
                    <a:pt x="180481" y="88849"/>
                  </a:lnTo>
                  <a:lnTo>
                    <a:pt x="180481" y="85077"/>
                  </a:lnTo>
                  <a:close/>
                </a:path>
                <a:path w="1082675" h="140334">
                  <a:moveTo>
                    <a:pt x="229236" y="94297"/>
                  </a:moveTo>
                  <a:lnTo>
                    <a:pt x="217921" y="94297"/>
                  </a:lnTo>
                  <a:lnTo>
                    <a:pt x="217921" y="115252"/>
                  </a:lnTo>
                  <a:lnTo>
                    <a:pt x="229236" y="115252"/>
                  </a:lnTo>
                  <a:lnTo>
                    <a:pt x="229236" y="94297"/>
                  </a:lnTo>
                  <a:close/>
                </a:path>
                <a:path w="1082675" h="140334">
                  <a:moveTo>
                    <a:pt x="191936" y="67055"/>
                  </a:moveTo>
                  <a:lnTo>
                    <a:pt x="180481" y="67055"/>
                  </a:lnTo>
                  <a:lnTo>
                    <a:pt x="180481" y="88849"/>
                  </a:lnTo>
                  <a:lnTo>
                    <a:pt x="191936" y="88849"/>
                  </a:lnTo>
                  <a:lnTo>
                    <a:pt x="191936" y="67055"/>
                  </a:lnTo>
                  <a:close/>
                </a:path>
                <a:path w="1082675" h="140334">
                  <a:moveTo>
                    <a:pt x="229236" y="85077"/>
                  </a:moveTo>
                  <a:lnTo>
                    <a:pt x="191936" y="85077"/>
                  </a:lnTo>
                  <a:lnTo>
                    <a:pt x="191936" y="88849"/>
                  </a:lnTo>
                  <a:lnTo>
                    <a:pt x="229236" y="88849"/>
                  </a:lnTo>
                  <a:lnTo>
                    <a:pt x="229236" y="85077"/>
                  </a:lnTo>
                  <a:close/>
                </a:path>
                <a:path w="1082675" h="140334">
                  <a:moveTo>
                    <a:pt x="243206" y="60909"/>
                  </a:moveTo>
                  <a:lnTo>
                    <a:pt x="129071" y="60909"/>
                  </a:lnTo>
                  <a:lnTo>
                    <a:pt x="129071" y="70408"/>
                  </a:lnTo>
                  <a:lnTo>
                    <a:pt x="180481" y="70408"/>
                  </a:lnTo>
                  <a:lnTo>
                    <a:pt x="180481" y="67055"/>
                  </a:lnTo>
                  <a:lnTo>
                    <a:pt x="243206" y="67055"/>
                  </a:lnTo>
                  <a:lnTo>
                    <a:pt x="243206" y="60909"/>
                  </a:lnTo>
                  <a:close/>
                </a:path>
                <a:path w="1082675" h="140334">
                  <a:moveTo>
                    <a:pt x="243206" y="67055"/>
                  </a:moveTo>
                  <a:lnTo>
                    <a:pt x="191936" y="67055"/>
                  </a:lnTo>
                  <a:lnTo>
                    <a:pt x="191936" y="70408"/>
                  </a:lnTo>
                  <a:lnTo>
                    <a:pt x="243206" y="70408"/>
                  </a:lnTo>
                  <a:lnTo>
                    <a:pt x="243206" y="67055"/>
                  </a:lnTo>
                  <a:close/>
                </a:path>
                <a:path w="1082675" h="140334">
                  <a:moveTo>
                    <a:pt x="158827" y="39814"/>
                  </a:moveTo>
                  <a:lnTo>
                    <a:pt x="140247" y="39814"/>
                  </a:lnTo>
                  <a:lnTo>
                    <a:pt x="140247" y="49314"/>
                  </a:lnTo>
                  <a:lnTo>
                    <a:pt x="231891" y="49314"/>
                  </a:lnTo>
                  <a:lnTo>
                    <a:pt x="231891" y="45961"/>
                  </a:lnTo>
                  <a:lnTo>
                    <a:pt x="158827" y="45961"/>
                  </a:lnTo>
                  <a:lnTo>
                    <a:pt x="158827" y="39814"/>
                  </a:lnTo>
                  <a:close/>
                </a:path>
                <a:path w="1082675" h="140334">
                  <a:moveTo>
                    <a:pt x="170423" y="8102"/>
                  </a:moveTo>
                  <a:lnTo>
                    <a:pt x="158827" y="8102"/>
                  </a:lnTo>
                  <a:lnTo>
                    <a:pt x="158827" y="45961"/>
                  </a:lnTo>
                  <a:lnTo>
                    <a:pt x="170423" y="45961"/>
                  </a:lnTo>
                  <a:lnTo>
                    <a:pt x="170423" y="8102"/>
                  </a:lnTo>
                  <a:close/>
                </a:path>
                <a:path w="1082675" h="140334">
                  <a:moveTo>
                    <a:pt x="201855" y="39814"/>
                  </a:moveTo>
                  <a:lnTo>
                    <a:pt x="170423" y="39814"/>
                  </a:lnTo>
                  <a:lnTo>
                    <a:pt x="170423" y="45961"/>
                  </a:lnTo>
                  <a:lnTo>
                    <a:pt x="201855" y="45961"/>
                  </a:lnTo>
                  <a:lnTo>
                    <a:pt x="201855" y="39814"/>
                  </a:lnTo>
                  <a:close/>
                </a:path>
                <a:path w="1082675" h="140334">
                  <a:moveTo>
                    <a:pt x="213311" y="8102"/>
                  </a:moveTo>
                  <a:lnTo>
                    <a:pt x="201855" y="8102"/>
                  </a:lnTo>
                  <a:lnTo>
                    <a:pt x="201855" y="45961"/>
                  </a:lnTo>
                  <a:lnTo>
                    <a:pt x="213311" y="45961"/>
                  </a:lnTo>
                  <a:lnTo>
                    <a:pt x="213311" y="8102"/>
                  </a:lnTo>
                  <a:close/>
                </a:path>
                <a:path w="1082675" h="140334">
                  <a:moveTo>
                    <a:pt x="231891" y="39814"/>
                  </a:moveTo>
                  <a:lnTo>
                    <a:pt x="213311" y="39814"/>
                  </a:lnTo>
                  <a:lnTo>
                    <a:pt x="213311" y="45961"/>
                  </a:lnTo>
                  <a:lnTo>
                    <a:pt x="231891" y="45961"/>
                  </a:lnTo>
                  <a:lnTo>
                    <a:pt x="231891" y="39814"/>
                  </a:lnTo>
                  <a:close/>
                </a:path>
                <a:path w="1082675" h="140334">
                  <a:moveTo>
                    <a:pt x="232449" y="3911"/>
                  </a:moveTo>
                  <a:lnTo>
                    <a:pt x="139689" y="3911"/>
                  </a:lnTo>
                  <a:lnTo>
                    <a:pt x="139689" y="13411"/>
                  </a:lnTo>
                  <a:lnTo>
                    <a:pt x="158827" y="13411"/>
                  </a:lnTo>
                  <a:lnTo>
                    <a:pt x="158827" y="8102"/>
                  </a:lnTo>
                  <a:lnTo>
                    <a:pt x="232449" y="8102"/>
                  </a:lnTo>
                  <a:lnTo>
                    <a:pt x="232449" y="3911"/>
                  </a:lnTo>
                  <a:close/>
                </a:path>
                <a:path w="1082675" h="140334">
                  <a:moveTo>
                    <a:pt x="201855" y="8102"/>
                  </a:moveTo>
                  <a:lnTo>
                    <a:pt x="170423" y="8102"/>
                  </a:lnTo>
                  <a:lnTo>
                    <a:pt x="170423" y="13411"/>
                  </a:lnTo>
                  <a:lnTo>
                    <a:pt x="201855" y="13411"/>
                  </a:lnTo>
                  <a:lnTo>
                    <a:pt x="201855" y="8102"/>
                  </a:lnTo>
                  <a:close/>
                </a:path>
                <a:path w="1082675" h="140334">
                  <a:moveTo>
                    <a:pt x="232449" y="8102"/>
                  </a:moveTo>
                  <a:lnTo>
                    <a:pt x="213311" y="8102"/>
                  </a:lnTo>
                  <a:lnTo>
                    <a:pt x="213311" y="13411"/>
                  </a:lnTo>
                  <a:lnTo>
                    <a:pt x="232449" y="13411"/>
                  </a:lnTo>
                  <a:lnTo>
                    <a:pt x="232449" y="8102"/>
                  </a:lnTo>
                  <a:close/>
                </a:path>
                <a:path w="1082675" h="140334">
                  <a:moveTo>
                    <a:pt x="371859" y="60070"/>
                  </a:moveTo>
                  <a:lnTo>
                    <a:pt x="257724" y="60070"/>
                  </a:lnTo>
                  <a:lnTo>
                    <a:pt x="257724" y="69710"/>
                  </a:lnTo>
                  <a:lnTo>
                    <a:pt x="371859" y="69710"/>
                  </a:lnTo>
                  <a:lnTo>
                    <a:pt x="371859" y="60070"/>
                  </a:lnTo>
                  <a:close/>
                </a:path>
                <a:path w="1082675" h="140334">
                  <a:moveTo>
                    <a:pt x="357610" y="5029"/>
                  </a:moveTo>
                  <a:lnTo>
                    <a:pt x="272113" y="5029"/>
                  </a:lnTo>
                  <a:lnTo>
                    <a:pt x="272113" y="48056"/>
                  </a:lnTo>
                  <a:lnTo>
                    <a:pt x="358588" y="48056"/>
                  </a:lnTo>
                  <a:lnTo>
                    <a:pt x="358588" y="43167"/>
                  </a:lnTo>
                  <a:lnTo>
                    <a:pt x="283569" y="43167"/>
                  </a:lnTo>
                  <a:lnTo>
                    <a:pt x="283569" y="14528"/>
                  </a:lnTo>
                  <a:lnTo>
                    <a:pt x="357610" y="14528"/>
                  </a:lnTo>
                  <a:lnTo>
                    <a:pt x="357610" y="5029"/>
                  </a:lnTo>
                  <a:close/>
                </a:path>
                <a:path w="1082675" h="140334">
                  <a:moveTo>
                    <a:pt x="358588" y="38696"/>
                  </a:moveTo>
                  <a:lnTo>
                    <a:pt x="283569" y="38696"/>
                  </a:lnTo>
                  <a:lnTo>
                    <a:pt x="283569" y="43167"/>
                  </a:lnTo>
                  <a:lnTo>
                    <a:pt x="358588" y="43167"/>
                  </a:lnTo>
                  <a:lnTo>
                    <a:pt x="358588" y="38696"/>
                  </a:lnTo>
                  <a:close/>
                </a:path>
                <a:path w="1082675" h="140334">
                  <a:moveTo>
                    <a:pt x="314582" y="80606"/>
                  </a:moveTo>
                  <a:lnTo>
                    <a:pt x="296441" y="82121"/>
                  </a:lnTo>
                  <a:lnTo>
                    <a:pt x="282818" y="86544"/>
                  </a:lnTo>
                  <a:lnTo>
                    <a:pt x="274250" y="93690"/>
                  </a:lnTo>
                  <a:lnTo>
                    <a:pt x="271275" y="103377"/>
                  </a:lnTo>
                  <a:lnTo>
                    <a:pt x="274250" y="113043"/>
                  </a:lnTo>
                  <a:lnTo>
                    <a:pt x="282818" y="120142"/>
                  </a:lnTo>
                  <a:lnTo>
                    <a:pt x="296441" y="124516"/>
                  </a:lnTo>
                  <a:lnTo>
                    <a:pt x="314582" y="126009"/>
                  </a:lnTo>
                  <a:lnTo>
                    <a:pt x="332723" y="124516"/>
                  </a:lnTo>
                  <a:lnTo>
                    <a:pt x="346346" y="120142"/>
                  </a:lnTo>
                  <a:lnTo>
                    <a:pt x="350224" y="116928"/>
                  </a:lnTo>
                  <a:lnTo>
                    <a:pt x="314582" y="116928"/>
                  </a:lnTo>
                  <a:lnTo>
                    <a:pt x="301339" y="116029"/>
                  </a:lnTo>
                  <a:lnTo>
                    <a:pt x="291409" y="113401"/>
                  </a:lnTo>
                  <a:lnTo>
                    <a:pt x="285173" y="109149"/>
                  </a:lnTo>
                  <a:lnTo>
                    <a:pt x="283010" y="103377"/>
                  </a:lnTo>
                  <a:lnTo>
                    <a:pt x="285173" y="97504"/>
                  </a:lnTo>
                  <a:lnTo>
                    <a:pt x="291409" y="93162"/>
                  </a:lnTo>
                  <a:lnTo>
                    <a:pt x="301339" y="90471"/>
                  </a:lnTo>
                  <a:lnTo>
                    <a:pt x="314582" y="89547"/>
                  </a:lnTo>
                  <a:lnTo>
                    <a:pt x="349947" y="89547"/>
                  </a:lnTo>
                  <a:lnTo>
                    <a:pt x="346346" y="86544"/>
                  </a:lnTo>
                  <a:lnTo>
                    <a:pt x="332723" y="82121"/>
                  </a:lnTo>
                  <a:lnTo>
                    <a:pt x="314582" y="80606"/>
                  </a:lnTo>
                  <a:close/>
                </a:path>
                <a:path w="1082675" h="140334">
                  <a:moveTo>
                    <a:pt x="349947" y="89547"/>
                  </a:moveTo>
                  <a:lnTo>
                    <a:pt x="314582" y="89547"/>
                  </a:lnTo>
                  <a:lnTo>
                    <a:pt x="327884" y="90471"/>
                  </a:lnTo>
                  <a:lnTo>
                    <a:pt x="337807" y="93162"/>
                  </a:lnTo>
                  <a:lnTo>
                    <a:pt x="344011" y="97504"/>
                  </a:lnTo>
                  <a:lnTo>
                    <a:pt x="346154" y="103377"/>
                  </a:lnTo>
                  <a:lnTo>
                    <a:pt x="344011" y="109149"/>
                  </a:lnTo>
                  <a:lnTo>
                    <a:pt x="337807" y="113401"/>
                  </a:lnTo>
                  <a:lnTo>
                    <a:pt x="327884" y="116029"/>
                  </a:lnTo>
                  <a:lnTo>
                    <a:pt x="314582" y="116928"/>
                  </a:lnTo>
                  <a:lnTo>
                    <a:pt x="350224" y="116928"/>
                  </a:lnTo>
                  <a:lnTo>
                    <a:pt x="354914" y="113043"/>
                  </a:lnTo>
                  <a:lnTo>
                    <a:pt x="357889" y="103377"/>
                  </a:lnTo>
                  <a:lnTo>
                    <a:pt x="354914" y="93690"/>
                  </a:lnTo>
                  <a:lnTo>
                    <a:pt x="349947" y="89547"/>
                  </a:lnTo>
                  <a:close/>
                </a:path>
                <a:path w="1082675" h="140334">
                  <a:moveTo>
                    <a:pt x="437507" y="69430"/>
                  </a:moveTo>
                  <a:lnTo>
                    <a:pt x="386098" y="69430"/>
                  </a:lnTo>
                  <a:lnTo>
                    <a:pt x="386098" y="78930"/>
                  </a:lnTo>
                  <a:lnTo>
                    <a:pt x="500652" y="78930"/>
                  </a:lnTo>
                  <a:lnTo>
                    <a:pt x="500652" y="74180"/>
                  </a:lnTo>
                  <a:lnTo>
                    <a:pt x="437507" y="74180"/>
                  </a:lnTo>
                  <a:lnTo>
                    <a:pt x="437507" y="69430"/>
                  </a:lnTo>
                  <a:close/>
                </a:path>
                <a:path w="1082675" h="140334">
                  <a:moveTo>
                    <a:pt x="449102" y="51828"/>
                  </a:moveTo>
                  <a:lnTo>
                    <a:pt x="437507" y="51828"/>
                  </a:lnTo>
                  <a:lnTo>
                    <a:pt x="437507" y="74180"/>
                  </a:lnTo>
                  <a:lnTo>
                    <a:pt x="449102" y="74180"/>
                  </a:lnTo>
                  <a:lnTo>
                    <a:pt x="449102" y="51828"/>
                  </a:lnTo>
                  <a:close/>
                </a:path>
                <a:path w="1082675" h="140334">
                  <a:moveTo>
                    <a:pt x="500652" y="69430"/>
                  </a:moveTo>
                  <a:lnTo>
                    <a:pt x="449102" y="69430"/>
                  </a:lnTo>
                  <a:lnTo>
                    <a:pt x="449102" y="74180"/>
                  </a:lnTo>
                  <a:lnTo>
                    <a:pt x="500652" y="74180"/>
                  </a:lnTo>
                  <a:lnTo>
                    <a:pt x="500652" y="69430"/>
                  </a:lnTo>
                  <a:close/>
                </a:path>
                <a:path w="1082675" h="140334">
                  <a:moveTo>
                    <a:pt x="485843" y="3213"/>
                  </a:moveTo>
                  <a:lnTo>
                    <a:pt x="400626" y="3213"/>
                  </a:lnTo>
                  <a:lnTo>
                    <a:pt x="400626" y="12293"/>
                  </a:lnTo>
                  <a:lnTo>
                    <a:pt x="474528" y="12293"/>
                  </a:lnTo>
                  <a:lnTo>
                    <a:pt x="474528" y="25285"/>
                  </a:lnTo>
                  <a:lnTo>
                    <a:pt x="400906" y="25285"/>
                  </a:lnTo>
                  <a:lnTo>
                    <a:pt x="400906" y="56159"/>
                  </a:lnTo>
                  <a:lnTo>
                    <a:pt x="437507" y="56159"/>
                  </a:lnTo>
                  <a:lnTo>
                    <a:pt x="437507" y="51828"/>
                  </a:lnTo>
                  <a:lnTo>
                    <a:pt x="488637" y="51828"/>
                  </a:lnTo>
                  <a:lnTo>
                    <a:pt x="488637" y="50850"/>
                  </a:lnTo>
                  <a:lnTo>
                    <a:pt x="412361" y="50850"/>
                  </a:lnTo>
                  <a:lnTo>
                    <a:pt x="412361" y="33807"/>
                  </a:lnTo>
                  <a:lnTo>
                    <a:pt x="485843" y="33807"/>
                  </a:lnTo>
                  <a:lnTo>
                    <a:pt x="485843" y="3213"/>
                  </a:lnTo>
                  <a:close/>
                </a:path>
                <a:path w="1082675" h="140334">
                  <a:moveTo>
                    <a:pt x="488637" y="51828"/>
                  </a:moveTo>
                  <a:lnTo>
                    <a:pt x="449102" y="51828"/>
                  </a:lnTo>
                  <a:lnTo>
                    <a:pt x="449102" y="56159"/>
                  </a:lnTo>
                  <a:lnTo>
                    <a:pt x="488637" y="56159"/>
                  </a:lnTo>
                  <a:lnTo>
                    <a:pt x="488637" y="51828"/>
                  </a:lnTo>
                  <a:close/>
                </a:path>
                <a:path w="1082675" h="140334">
                  <a:moveTo>
                    <a:pt x="488637" y="47078"/>
                  </a:moveTo>
                  <a:lnTo>
                    <a:pt x="412361" y="47078"/>
                  </a:lnTo>
                  <a:lnTo>
                    <a:pt x="412361" y="50850"/>
                  </a:lnTo>
                  <a:lnTo>
                    <a:pt x="488637" y="50850"/>
                  </a:lnTo>
                  <a:lnTo>
                    <a:pt x="488637" y="47078"/>
                  </a:lnTo>
                  <a:close/>
                </a:path>
                <a:path w="1082675" h="140334">
                  <a:moveTo>
                    <a:pt x="486682" y="88569"/>
                  </a:moveTo>
                  <a:lnTo>
                    <a:pt x="398810" y="88569"/>
                  </a:lnTo>
                  <a:lnTo>
                    <a:pt x="398810" y="98069"/>
                  </a:lnTo>
                  <a:lnTo>
                    <a:pt x="475086" y="98069"/>
                  </a:lnTo>
                  <a:lnTo>
                    <a:pt x="475086" y="125171"/>
                  </a:lnTo>
                  <a:lnTo>
                    <a:pt x="486682" y="125171"/>
                  </a:lnTo>
                  <a:lnTo>
                    <a:pt x="486682" y="88569"/>
                  </a:lnTo>
                  <a:close/>
                </a:path>
                <a:path w="1082675" h="140334">
                  <a:moveTo>
                    <a:pt x="535943" y="101501"/>
                  </a:moveTo>
                  <a:lnTo>
                    <a:pt x="523243" y="101501"/>
                  </a:lnTo>
                  <a:lnTo>
                    <a:pt x="522185" y="111522"/>
                  </a:lnTo>
                  <a:lnTo>
                    <a:pt x="521590" y="115888"/>
                  </a:lnTo>
                  <a:lnTo>
                    <a:pt x="520862" y="120154"/>
                  </a:lnTo>
                  <a:lnTo>
                    <a:pt x="520168" y="124454"/>
                  </a:lnTo>
                  <a:lnTo>
                    <a:pt x="519473" y="128340"/>
                  </a:lnTo>
                  <a:lnTo>
                    <a:pt x="517092" y="140196"/>
                  </a:lnTo>
                  <a:lnTo>
                    <a:pt x="526022" y="140196"/>
                  </a:lnTo>
                  <a:lnTo>
                    <a:pt x="532570" y="118964"/>
                  </a:lnTo>
                  <a:lnTo>
                    <a:pt x="533728" y="114664"/>
                  </a:lnTo>
                  <a:lnTo>
                    <a:pt x="534587" y="110629"/>
                  </a:lnTo>
                  <a:lnTo>
                    <a:pt x="535943" y="101501"/>
                  </a:lnTo>
                  <a:close/>
                </a:path>
                <a:path w="1082675" h="140334">
                  <a:moveTo>
                    <a:pt x="625885" y="6565"/>
                  </a:moveTo>
                  <a:lnTo>
                    <a:pt x="623789" y="6565"/>
                  </a:lnTo>
                  <a:lnTo>
                    <a:pt x="623789" y="19418"/>
                  </a:lnTo>
                  <a:lnTo>
                    <a:pt x="621572" y="33335"/>
                  </a:lnTo>
                  <a:lnTo>
                    <a:pt x="615268" y="45681"/>
                  </a:lnTo>
                  <a:lnTo>
                    <a:pt x="605401" y="55722"/>
                  </a:lnTo>
                  <a:lnTo>
                    <a:pt x="592497" y="62725"/>
                  </a:lnTo>
                  <a:lnTo>
                    <a:pt x="598643" y="72085"/>
                  </a:lnTo>
                  <a:lnTo>
                    <a:pt x="612978" y="63797"/>
                  </a:lnTo>
                  <a:lnTo>
                    <a:pt x="623947" y="51776"/>
                  </a:lnTo>
                  <a:lnTo>
                    <a:pt x="629900" y="39016"/>
                  </a:lnTo>
                  <a:lnTo>
                    <a:pt x="628362" y="35979"/>
                  </a:lnTo>
                  <a:lnTo>
                    <a:pt x="625885" y="20256"/>
                  </a:lnTo>
                  <a:lnTo>
                    <a:pt x="625885" y="6565"/>
                  </a:lnTo>
                  <a:close/>
                </a:path>
                <a:path w="1082675" h="140334">
                  <a:moveTo>
                    <a:pt x="635385" y="6565"/>
                  </a:moveTo>
                  <a:lnTo>
                    <a:pt x="633429" y="6565"/>
                  </a:lnTo>
                  <a:lnTo>
                    <a:pt x="633309" y="20256"/>
                  </a:lnTo>
                  <a:lnTo>
                    <a:pt x="630960" y="36743"/>
                  </a:lnTo>
                  <a:lnTo>
                    <a:pt x="629900" y="39016"/>
                  </a:lnTo>
                  <a:lnTo>
                    <a:pt x="635332" y="49750"/>
                  </a:lnTo>
                  <a:lnTo>
                    <a:pt x="646100" y="60824"/>
                  </a:lnTo>
                  <a:lnTo>
                    <a:pt x="659972" y="68452"/>
                  </a:lnTo>
                  <a:lnTo>
                    <a:pt x="666119" y="59372"/>
                  </a:lnTo>
                  <a:lnTo>
                    <a:pt x="653655" y="53005"/>
                  </a:lnTo>
                  <a:lnTo>
                    <a:pt x="643941" y="43848"/>
                  </a:lnTo>
                  <a:lnTo>
                    <a:pt x="637633" y="32674"/>
                  </a:lnTo>
                  <a:lnTo>
                    <a:pt x="635385" y="20256"/>
                  </a:lnTo>
                  <a:lnTo>
                    <a:pt x="635385" y="6565"/>
                  </a:lnTo>
                  <a:close/>
                </a:path>
                <a:path w="1082675" h="140334">
                  <a:moveTo>
                    <a:pt x="633429" y="6565"/>
                  </a:moveTo>
                  <a:lnTo>
                    <a:pt x="625885" y="6565"/>
                  </a:lnTo>
                  <a:lnTo>
                    <a:pt x="625885" y="20256"/>
                  </a:lnTo>
                  <a:lnTo>
                    <a:pt x="628362" y="35979"/>
                  </a:lnTo>
                  <a:lnTo>
                    <a:pt x="629900" y="39016"/>
                  </a:lnTo>
                  <a:lnTo>
                    <a:pt x="630960" y="36743"/>
                  </a:lnTo>
                  <a:lnTo>
                    <a:pt x="633309" y="20256"/>
                  </a:lnTo>
                  <a:lnTo>
                    <a:pt x="633429" y="6565"/>
                  </a:lnTo>
                  <a:close/>
                </a:path>
                <a:path w="1082675" h="140334">
                  <a:moveTo>
                    <a:pt x="691125" y="0"/>
                  </a:moveTo>
                  <a:lnTo>
                    <a:pt x="679530" y="0"/>
                  </a:lnTo>
                  <a:lnTo>
                    <a:pt x="679530" y="76555"/>
                  </a:lnTo>
                  <a:lnTo>
                    <a:pt x="691125" y="76555"/>
                  </a:lnTo>
                  <a:lnTo>
                    <a:pt x="691125" y="42329"/>
                  </a:lnTo>
                  <a:lnTo>
                    <a:pt x="687912" y="42329"/>
                  </a:lnTo>
                  <a:lnTo>
                    <a:pt x="687912" y="32550"/>
                  </a:lnTo>
                  <a:lnTo>
                    <a:pt x="691125" y="32550"/>
                  </a:lnTo>
                  <a:lnTo>
                    <a:pt x="691125" y="0"/>
                  </a:lnTo>
                  <a:close/>
                </a:path>
                <a:path w="1082675" h="140334">
                  <a:moveTo>
                    <a:pt x="691125" y="32550"/>
                  </a:moveTo>
                  <a:lnTo>
                    <a:pt x="687912" y="32550"/>
                  </a:lnTo>
                  <a:lnTo>
                    <a:pt x="687912" y="42329"/>
                  </a:lnTo>
                  <a:lnTo>
                    <a:pt x="691125" y="42329"/>
                  </a:lnTo>
                  <a:lnTo>
                    <a:pt x="691125" y="32550"/>
                  </a:lnTo>
                  <a:close/>
                </a:path>
                <a:path w="1082675" h="140334">
                  <a:moveTo>
                    <a:pt x="709845" y="32550"/>
                  </a:moveTo>
                  <a:lnTo>
                    <a:pt x="691125" y="32550"/>
                  </a:lnTo>
                  <a:lnTo>
                    <a:pt x="691125" y="42329"/>
                  </a:lnTo>
                  <a:lnTo>
                    <a:pt x="709845" y="42329"/>
                  </a:lnTo>
                  <a:lnTo>
                    <a:pt x="709845" y="32550"/>
                  </a:lnTo>
                  <a:close/>
                </a:path>
                <a:path w="1082675" h="140334">
                  <a:moveTo>
                    <a:pt x="650891" y="80048"/>
                  </a:moveTo>
                  <a:lnTo>
                    <a:pt x="633505" y="81606"/>
                  </a:lnTo>
                  <a:lnTo>
                    <a:pt x="620454" y="86125"/>
                  </a:lnTo>
                  <a:lnTo>
                    <a:pt x="612249" y="93367"/>
                  </a:lnTo>
                  <a:lnTo>
                    <a:pt x="609400" y="103098"/>
                  </a:lnTo>
                  <a:lnTo>
                    <a:pt x="612249" y="112807"/>
                  </a:lnTo>
                  <a:lnTo>
                    <a:pt x="620454" y="120002"/>
                  </a:lnTo>
                  <a:lnTo>
                    <a:pt x="633505" y="124472"/>
                  </a:lnTo>
                  <a:lnTo>
                    <a:pt x="650891" y="126009"/>
                  </a:lnTo>
                  <a:lnTo>
                    <a:pt x="668277" y="124472"/>
                  </a:lnTo>
                  <a:lnTo>
                    <a:pt x="681328" y="120002"/>
                  </a:lnTo>
                  <a:lnTo>
                    <a:pt x="684834" y="116928"/>
                  </a:lnTo>
                  <a:lnTo>
                    <a:pt x="650891" y="116928"/>
                  </a:lnTo>
                  <a:lnTo>
                    <a:pt x="638279" y="116005"/>
                  </a:lnTo>
                  <a:lnTo>
                    <a:pt x="628784" y="113314"/>
                  </a:lnTo>
                  <a:lnTo>
                    <a:pt x="622798" y="108972"/>
                  </a:lnTo>
                  <a:lnTo>
                    <a:pt x="620716" y="103098"/>
                  </a:lnTo>
                  <a:lnTo>
                    <a:pt x="622798" y="97224"/>
                  </a:lnTo>
                  <a:lnTo>
                    <a:pt x="628784" y="92883"/>
                  </a:lnTo>
                  <a:lnTo>
                    <a:pt x="638279" y="90191"/>
                  </a:lnTo>
                  <a:lnTo>
                    <a:pt x="650891" y="89268"/>
                  </a:lnTo>
                  <a:lnTo>
                    <a:pt x="684889" y="89268"/>
                  </a:lnTo>
                  <a:lnTo>
                    <a:pt x="681328" y="86125"/>
                  </a:lnTo>
                  <a:lnTo>
                    <a:pt x="668277" y="81606"/>
                  </a:lnTo>
                  <a:lnTo>
                    <a:pt x="650891" y="80048"/>
                  </a:lnTo>
                  <a:close/>
                </a:path>
                <a:path w="1082675" h="140334">
                  <a:moveTo>
                    <a:pt x="684889" y="89268"/>
                  </a:moveTo>
                  <a:lnTo>
                    <a:pt x="650891" y="89268"/>
                  </a:lnTo>
                  <a:lnTo>
                    <a:pt x="663504" y="90191"/>
                  </a:lnTo>
                  <a:lnTo>
                    <a:pt x="672999" y="92883"/>
                  </a:lnTo>
                  <a:lnTo>
                    <a:pt x="678984" y="97224"/>
                  </a:lnTo>
                  <a:lnTo>
                    <a:pt x="681066" y="103098"/>
                  </a:lnTo>
                  <a:lnTo>
                    <a:pt x="678984" y="108972"/>
                  </a:lnTo>
                  <a:lnTo>
                    <a:pt x="672999" y="113314"/>
                  </a:lnTo>
                  <a:lnTo>
                    <a:pt x="663504" y="116005"/>
                  </a:lnTo>
                  <a:lnTo>
                    <a:pt x="650891" y="116928"/>
                  </a:lnTo>
                  <a:lnTo>
                    <a:pt x="684834" y="116928"/>
                  </a:lnTo>
                  <a:lnTo>
                    <a:pt x="689534" y="112807"/>
                  </a:lnTo>
                  <a:lnTo>
                    <a:pt x="692382" y="103098"/>
                  </a:lnTo>
                  <a:lnTo>
                    <a:pt x="689534" y="93367"/>
                  </a:lnTo>
                  <a:lnTo>
                    <a:pt x="684889" y="89268"/>
                  </a:lnTo>
                  <a:close/>
                </a:path>
                <a:path w="1082675" h="140334">
                  <a:moveTo>
                    <a:pt x="803153" y="2654"/>
                  </a:moveTo>
                  <a:lnTo>
                    <a:pt x="792257" y="2654"/>
                  </a:lnTo>
                  <a:lnTo>
                    <a:pt x="792257" y="120002"/>
                  </a:lnTo>
                  <a:lnTo>
                    <a:pt x="803153" y="120002"/>
                  </a:lnTo>
                  <a:lnTo>
                    <a:pt x="803153" y="54762"/>
                  </a:lnTo>
                  <a:lnTo>
                    <a:pt x="795610" y="54762"/>
                  </a:lnTo>
                  <a:lnTo>
                    <a:pt x="795610" y="45123"/>
                  </a:lnTo>
                  <a:lnTo>
                    <a:pt x="803153" y="45123"/>
                  </a:lnTo>
                  <a:lnTo>
                    <a:pt x="803153" y="2654"/>
                  </a:lnTo>
                  <a:close/>
                </a:path>
                <a:path w="1082675" h="140334">
                  <a:moveTo>
                    <a:pt x="750067" y="11874"/>
                  </a:moveTo>
                  <a:lnTo>
                    <a:pt x="747832" y="11874"/>
                  </a:lnTo>
                  <a:lnTo>
                    <a:pt x="747832" y="35902"/>
                  </a:lnTo>
                  <a:lnTo>
                    <a:pt x="745946" y="52116"/>
                  </a:lnTo>
                  <a:lnTo>
                    <a:pt x="740498" y="67440"/>
                  </a:lnTo>
                  <a:lnTo>
                    <a:pt x="731802" y="80615"/>
                  </a:lnTo>
                  <a:lnTo>
                    <a:pt x="720172" y="90385"/>
                  </a:lnTo>
                  <a:lnTo>
                    <a:pt x="727436" y="99186"/>
                  </a:lnTo>
                  <a:lnTo>
                    <a:pt x="739821" y="88238"/>
                  </a:lnTo>
                  <a:lnTo>
                    <a:pt x="749089" y="73202"/>
                  </a:lnTo>
                  <a:lnTo>
                    <a:pt x="753658" y="59157"/>
                  </a:lnTo>
                  <a:lnTo>
                    <a:pt x="751945" y="53801"/>
                  </a:lnTo>
                  <a:lnTo>
                    <a:pt x="750110" y="35902"/>
                  </a:lnTo>
                  <a:lnTo>
                    <a:pt x="750067" y="11874"/>
                  </a:lnTo>
                  <a:close/>
                </a:path>
                <a:path w="1082675" h="140334">
                  <a:moveTo>
                    <a:pt x="759008" y="11874"/>
                  </a:moveTo>
                  <a:lnTo>
                    <a:pt x="756913" y="11874"/>
                  </a:lnTo>
                  <a:lnTo>
                    <a:pt x="756913" y="35902"/>
                  </a:lnTo>
                  <a:lnTo>
                    <a:pt x="754900" y="55338"/>
                  </a:lnTo>
                  <a:lnTo>
                    <a:pt x="753658" y="59157"/>
                  </a:lnTo>
                  <a:lnTo>
                    <a:pt x="757437" y="70967"/>
                  </a:lnTo>
                  <a:lnTo>
                    <a:pt x="766334" y="85618"/>
                  </a:lnTo>
                  <a:lnTo>
                    <a:pt x="778426" y="96392"/>
                  </a:lnTo>
                  <a:lnTo>
                    <a:pt x="785132" y="87312"/>
                  </a:lnTo>
                  <a:lnTo>
                    <a:pt x="774037" y="77819"/>
                  </a:lnTo>
                  <a:lnTo>
                    <a:pt x="765836" y="65222"/>
                  </a:lnTo>
                  <a:lnTo>
                    <a:pt x="760752" y="50713"/>
                  </a:lnTo>
                  <a:lnTo>
                    <a:pt x="759056" y="35902"/>
                  </a:lnTo>
                  <a:lnTo>
                    <a:pt x="759008" y="11874"/>
                  </a:lnTo>
                  <a:close/>
                </a:path>
                <a:path w="1082675" h="140334">
                  <a:moveTo>
                    <a:pt x="756913" y="11874"/>
                  </a:moveTo>
                  <a:lnTo>
                    <a:pt x="750067" y="11874"/>
                  </a:lnTo>
                  <a:lnTo>
                    <a:pt x="750110" y="35902"/>
                  </a:lnTo>
                  <a:lnTo>
                    <a:pt x="751945" y="53801"/>
                  </a:lnTo>
                  <a:lnTo>
                    <a:pt x="753658" y="59157"/>
                  </a:lnTo>
                  <a:lnTo>
                    <a:pt x="754900" y="55338"/>
                  </a:lnTo>
                  <a:lnTo>
                    <a:pt x="756913" y="35902"/>
                  </a:lnTo>
                  <a:lnTo>
                    <a:pt x="756913" y="11874"/>
                  </a:lnTo>
                  <a:close/>
                </a:path>
                <a:path w="1082675" h="140334">
                  <a:moveTo>
                    <a:pt x="792257" y="45123"/>
                  </a:moveTo>
                  <a:lnTo>
                    <a:pt x="771441" y="45123"/>
                  </a:lnTo>
                  <a:lnTo>
                    <a:pt x="771441" y="54762"/>
                  </a:lnTo>
                  <a:lnTo>
                    <a:pt x="792257" y="54762"/>
                  </a:lnTo>
                  <a:lnTo>
                    <a:pt x="792257" y="45123"/>
                  </a:lnTo>
                  <a:close/>
                </a:path>
                <a:path w="1082675" h="140334">
                  <a:moveTo>
                    <a:pt x="803153" y="45123"/>
                  </a:moveTo>
                  <a:lnTo>
                    <a:pt x="795610" y="45123"/>
                  </a:lnTo>
                  <a:lnTo>
                    <a:pt x="795610" y="54762"/>
                  </a:lnTo>
                  <a:lnTo>
                    <a:pt x="803153" y="54762"/>
                  </a:lnTo>
                  <a:lnTo>
                    <a:pt x="803153" y="45123"/>
                  </a:lnTo>
                  <a:close/>
                </a:path>
                <a:path w="1082675" h="140334">
                  <a:moveTo>
                    <a:pt x="828998" y="0"/>
                  </a:moveTo>
                  <a:lnTo>
                    <a:pt x="817822" y="0"/>
                  </a:lnTo>
                  <a:lnTo>
                    <a:pt x="817822" y="126288"/>
                  </a:lnTo>
                  <a:lnTo>
                    <a:pt x="828998" y="126288"/>
                  </a:lnTo>
                  <a:lnTo>
                    <a:pt x="828998" y="0"/>
                  </a:lnTo>
                  <a:close/>
                </a:path>
                <a:path w="1082675" h="140334">
                  <a:moveTo>
                    <a:pt x="901351" y="100583"/>
                  </a:moveTo>
                  <a:lnTo>
                    <a:pt x="850221" y="100583"/>
                  </a:lnTo>
                  <a:lnTo>
                    <a:pt x="850221" y="110223"/>
                  </a:lnTo>
                  <a:lnTo>
                    <a:pt x="964636" y="110223"/>
                  </a:lnTo>
                  <a:lnTo>
                    <a:pt x="964636" y="103377"/>
                  </a:lnTo>
                  <a:lnTo>
                    <a:pt x="901351" y="103377"/>
                  </a:lnTo>
                  <a:lnTo>
                    <a:pt x="901351" y="100583"/>
                  </a:lnTo>
                  <a:close/>
                </a:path>
                <a:path w="1082675" h="140334">
                  <a:moveTo>
                    <a:pt x="912947" y="70408"/>
                  </a:moveTo>
                  <a:lnTo>
                    <a:pt x="901351" y="70408"/>
                  </a:lnTo>
                  <a:lnTo>
                    <a:pt x="901351" y="103377"/>
                  </a:lnTo>
                  <a:lnTo>
                    <a:pt x="912947" y="103377"/>
                  </a:lnTo>
                  <a:lnTo>
                    <a:pt x="912947" y="70408"/>
                  </a:lnTo>
                  <a:close/>
                </a:path>
                <a:path w="1082675" h="140334">
                  <a:moveTo>
                    <a:pt x="964636" y="100583"/>
                  </a:moveTo>
                  <a:lnTo>
                    <a:pt x="912947" y="100583"/>
                  </a:lnTo>
                  <a:lnTo>
                    <a:pt x="912947" y="103377"/>
                  </a:lnTo>
                  <a:lnTo>
                    <a:pt x="964636" y="103377"/>
                  </a:lnTo>
                  <a:lnTo>
                    <a:pt x="964636" y="100583"/>
                  </a:lnTo>
                  <a:close/>
                </a:path>
                <a:path w="1082675" h="140334">
                  <a:moveTo>
                    <a:pt x="875088" y="8940"/>
                  </a:moveTo>
                  <a:lnTo>
                    <a:pt x="863633" y="8940"/>
                  </a:lnTo>
                  <a:lnTo>
                    <a:pt x="863633" y="73482"/>
                  </a:lnTo>
                  <a:lnTo>
                    <a:pt x="901351" y="73482"/>
                  </a:lnTo>
                  <a:lnTo>
                    <a:pt x="901351" y="70408"/>
                  </a:lnTo>
                  <a:lnTo>
                    <a:pt x="950945" y="70408"/>
                  </a:lnTo>
                  <a:lnTo>
                    <a:pt x="950945" y="63982"/>
                  </a:lnTo>
                  <a:lnTo>
                    <a:pt x="875088" y="63982"/>
                  </a:lnTo>
                  <a:lnTo>
                    <a:pt x="875088" y="40792"/>
                  </a:lnTo>
                  <a:lnTo>
                    <a:pt x="950945" y="40792"/>
                  </a:lnTo>
                  <a:lnTo>
                    <a:pt x="950945" y="31432"/>
                  </a:lnTo>
                  <a:lnTo>
                    <a:pt x="875088" y="31432"/>
                  </a:lnTo>
                  <a:lnTo>
                    <a:pt x="875088" y="8940"/>
                  </a:lnTo>
                  <a:close/>
                </a:path>
                <a:path w="1082675" h="140334">
                  <a:moveTo>
                    <a:pt x="950945" y="70408"/>
                  </a:moveTo>
                  <a:lnTo>
                    <a:pt x="912947" y="70408"/>
                  </a:lnTo>
                  <a:lnTo>
                    <a:pt x="912947" y="73482"/>
                  </a:lnTo>
                  <a:lnTo>
                    <a:pt x="950945" y="73482"/>
                  </a:lnTo>
                  <a:lnTo>
                    <a:pt x="950945" y="70408"/>
                  </a:lnTo>
                  <a:close/>
                </a:path>
                <a:path w="1082675" h="140334">
                  <a:moveTo>
                    <a:pt x="950945" y="40792"/>
                  </a:moveTo>
                  <a:lnTo>
                    <a:pt x="939490" y="40792"/>
                  </a:lnTo>
                  <a:lnTo>
                    <a:pt x="939490" y="63982"/>
                  </a:lnTo>
                  <a:lnTo>
                    <a:pt x="950945" y="63982"/>
                  </a:lnTo>
                  <a:lnTo>
                    <a:pt x="950945" y="40792"/>
                  </a:lnTo>
                  <a:close/>
                </a:path>
                <a:path w="1082675" h="140334">
                  <a:moveTo>
                    <a:pt x="950945" y="8940"/>
                  </a:moveTo>
                  <a:lnTo>
                    <a:pt x="939490" y="8940"/>
                  </a:lnTo>
                  <a:lnTo>
                    <a:pt x="939490" y="31432"/>
                  </a:lnTo>
                  <a:lnTo>
                    <a:pt x="950945" y="31432"/>
                  </a:lnTo>
                  <a:lnTo>
                    <a:pt x="950945" y="8940"/>
                  </a:lnTo>
                  <a:close/>
                </a:path>
                <a:path w="1082675" h="140334">
                  <a:moveTo>
                    <a:pt x="1082252" y="0"/>
                  </a:moveTo>
                  <a:lnTo>
                    <a:pt x="1070657" y="0"/>
                  </a:lnTo>
                  <a:lnTo>
                    <a:pt x="1070657" y="126288"/>
                  </a:lnTo>
                  <a:lnTo>
                    <a:pt x="1082252" y="126288"/>
                  </a:lnTo>
                  <a:lnTo>
                    <a:pt x="1082252" y="0"/>
                  </a:lnTo>
                  <a:close/>
                </a:path>
                <a:path w="1082675" h="140334">
                  <a:moveTo>
                    <a:pt x="1038666" y="13550"/>
                  </a:moveTo>
                  <a:lnTo>
                    <a:pt x="1033637" y="13550"/>
                  </a:lnTo>
                  <a:lnTo>
                    <a:pt x="1033637" y="15506"/>
                  </a:lnTo>
                  <a:lnTo>
                    <a:pt x="1030426" y="39356"/>
                  </a:lnTo>
                  <a:lnTo>
                    <a:pt x="1020627" y="60455"/>
                  </a:lnTo>
                  <a:lnTo>
                    <a:pt x="1003992" y="78568"/>
                  </a:lnTo>
                  <a:lnTo>
                    <a:pt x="980271" y="93459"/>
                  </a:lnTo>
                  <a:lnTo>
                    <a:pt x="986418" y="102819"/>
                  </a:lnTo>
                  <a:lnTo>
                    <a:pt x="1013384" y="85295"/>
                  </a:lnTo>
                  <a:lnTo>
                    <a:pt x="1031576" y="64157"/>
                  </a:lnTo>
                  <a:lnTo>
                    <a:pt x="1041857" y="40032"/>
                  </a:lnTo>
                  <a:lnTo>
                    <a:pt x="1043932" y="23050"/>
                  </a:lnTo>
                  <a:lnTo>
                    <a:pt x="1038666" y="23050"/>
                  </a:lnTo>
                  <a:lnTo>
                    <a:pt x="1038666" y="13550"/>
                  </a:lnTo>
                  <a:close/>
                </a:path>
                <a:path w="1082675" h="140334">
                  <a:moveTo>
                    <a:pt x="1033637" y="13550"/>
                  </a:moveTo>
                  <a:lnTo>
                    <a:pt x="985999" y="13550"/>
                  </a:lnTo>
                  <a:lnTo>
                    <a:pt x="985999" y="23050"/>
                  </a:lnTo>
                  <a:lnTo>
                    <a:pt x="1032621" y="23050"/>
                  </a:lnTo>
                  <a:lnTo>
                    <a:pt x="1033637" y="15506"/>
                  </a:lnTo>
                  <a:lnTo>
                    <a:pt x="1033637" y="13550"/>
                  </a:lnTo>
                  <a:close/>
                </a:path>
                <a:path w="1082675" h="140334">
                  <a:moveTo>
                    <a:pt x="1045092" y="13550"/>
                  </a:moveTo>
                  <a:lnTo>
                    <a:pt x="1038666" y="13550"/>
                  </a:lnTo>
                  <a:lnTo>
                    <a:pt x="1038666" y="23050"/>
                  </a:lnTo>
                  <a:lnTo>
                    <a:pt x="1043932" y="23050"/>
                  </a:lnTo>
                  <a:lnTo>
                    <a:pt x="1045092" y="135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60400" y="6477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25400" y="0"/>
                </a:moveTo>
                <a:lnTo>
                  <a:pt x="15513" y="1995"/>
                </a:lnTo>
                <a:lnTo>
                  <a:pt x="7439" y="7439"/>
                </a:lnTo>
                <a:lnTo>
                  <a:pt x="1996" y="15512"/>
                </a:lnTo>
                <a:lnTo>
                  <a:pt x="0" y="25400"/>
                </a:lnTo>
                <a:lnTo>
                  <a:pt x="0" y="12738317"/>
                </a:lnTo>
                <a:lnTo>
                  <a:pt x="1995" y="12748203"/>
                </a:lnTo>
                <a:lnTo>
                  <a:pt x="7439" y="12756277"/>
                </a:lnTo>
                <a:lnTo>
                  <a:pt x="15512" y="12761720"/>
                </a:lnTo>
                <a:lnTo>
                  <a:pt x="25399" y="12763717"/>
                </a:lnTo>
                <a:lnTo>
                  <a:pt x="25399" y="12751016"/>
                </a:lnTo>
                <a:lnTo>
                  <a:pt x="18385" y="12751016"/>
                </a:lnTo>
                <a:lnTo>
                  <a:pt x="12700" y="12745330"/>
                </a:lnTo>
                <a:lnTo>
                  <a:pt x="12700" y="18385"/>
                </a:lnTo>
                <a:lnTo>
                  <a:pt x="18386" y="12700"/>
                </a:lnTo>
                <a:lnTo>
                  <a:pt x="25400" y="12700"/>
                </a:lnTo>
                <a:lnTo>
                  <a:pt x="25400" y="0"/>
                </a:lnTo>
                <a:close/>
              </a:path>
              <a:path w="13119100" h="12764135">
                <a:moveTo>
                  <a:pt x="13093700" y="12751016"/>
                </a:moveTo>
                <a:lnTo>
                  <a:pt x="25399" y="12751016"/>
                </a:lnTo>
                <a:lnTo>
                  <a:pt x="25399" y="12763717"/>
                </a:lnTo>
                <a:lnTo>
                  <a:pt x="13093700" y="12763717"/>
                </a:lnTo>
                <a:lnTo>
                  <a:pt x="13093700" y="12751016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13093700" y="12700"/>
                </a:lnTo>
                <a:lnTo>
                  <a:pt x="13100713" y="12700"/>
                </a:lnTo>
                <a:lnTo>
                  <a:pt x="13106400" y="18385"/>
                </a:lnTo>
                <a:lnTo>
                  <a:pt x="13106400" y="12745330"/>
                </a:lnTo>
                <a:lnTo>
                  <a:pt x="13100713" y="12751016"/>
                </a:lnTo>
                <a:lnTo>
                  <a:pt x="13093700" y="12751016"/>
                </a:lnTo>
                <a:lnTo>
                  <a:pt x="13093700" y="12763717"/>
                </a:lnTo>
                <a:lnTo>
                  <a:pt x="13103587" y="12761720"/>
                </a:lnTo>
                <a:lnTo>
                  <a:pt x="13111660" y="12756277"/>
                </a:lnTo>
                <a:lnTo>
                  <a:pt x="13117104" y="12748203"/>
                </a:lnTo>
                <a:lnTo>
                  <a:pt x="13119100" y="12738317"/>
                </a:lnTo>
                <a:lnTo>
                  <a:pt x="13119100" y="25400"/>
                </a:lnTo>
                <a:lnTo>
                  <a:pt x="13117104" y="15512"/>
                </a:lnTo>
                <a:lnTo>
                  <a:pt x="13111660" y="7439"/>
                </a:lnTo>
                <a:lnTo>
                  <a:pt x="13103587" y="1995"/>
                </a:lnTo>
                <a:lnTo>
                  <a:pt x="13093700" y="0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25400" y="12700"/>
                </a:lnTo>
                <a:lnTo>
                  <a:pt x="13093700" y="12700"/>
                </a:lnTo>
                <a:lnTo>
                  <a:pt x="13093700" y="0"/>
                </a:lnTo>
                <a:close/>
              </a:path>
            </a:pathLst>
          </a:custGeom>
          <a:solidFill>
            <a:srgbClr val="000000">
              <a:alpha val="999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508000" y="508037"/>
            <a:ext cx="13423900" cy="1155700"/>
            <a:chOff x="508000" y="508037"/>
            <a:chExt cx="13423900" cy="115570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8000" y="508037"/>
              <a:ext cx="13423900" cy="1155700"/>
            </a:xfrm>
            <a:prstGeom prst="rect">
              <a:avLst/>
            </a:prstGeom>
          </p:spPr>
        </p:pic>
        <p:sp>
          <p:nvSpPr>
            <p:cNvPr id="5" name="object 5" descr=""/>
            <p:cNvSpPr/>
            <p:nvPr/>
          </p:nvSpPr>
          <p:spPr>
            <a:xfrm>
              <a:off x="660400" y="6096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7906" y="931899"/>
              <a:ext cx="1929511" cy="250392"/>
            </a:xfrm>
            <a:prstGeom prst="rect">
              <a:avLst/>
            </a:prstGeom>
          </p:spPr>
        </p:pic>
        <p:sp>
          <p:nvSpPr>
            <p:cNvPr id="7" name="object 7" descr=""/>
            <p:cNvSpPr/>
            <p:nvPr/>
          </p:nvSpPr>
          <p:spPr>
            <a:xfrm>
              <a:off x="12632690" y="958074"/>
              <a:ext cx="636905" cy="161290"/>
            </a:xfrm>
            <a:custGeom>
              <a:avLst/>
              <a:gdLst/>
              <a:ahLst/>
              <a:cxnLst/>
              <a:rect l="l" t="t" r="r" b="b"/>
              <a:pathLst>
                <a:path w="636905" h="161290">
                  <a:moveTo>
                    <a:pt x="65074" y="128727"/>
                  </a:moveTo>
                  <a:lnTo>
                    <a:pt x="0" y="128727"/>
                  </a:lnTo>
                  <a:lnTo>
                    <a:pt x="0" y="140995"/>
                  </a:lnTo>
                  <a:lnTo>
                    <a:pt x="145618" y="140995"/>
                  </a:lnTo>
                  <a:lnTo>
                    <a:pt x="145618" y="133883"/>
                  </a:lnTo>
                  <a:lnTo>
                    <a:pt x="65074" y="133883"/>
                  </a:lnTo>
                  <a:lnTo>
                    <a:pt x="65074" y="128727"/>
                  </a:lnTo>
                  <a:close/>
                </a:path>
                <a:path w="636905" h="161290">
                  <a:moveTo>
                    <a:pt x="79832" y="94234"/>
                  </a:moveTo>
                  <a:lnTo>
                    <a:pt x="65074" y="94234"/>
                  </a:lnTo>
                  <a:lnTo>
                    <a:pt x="65074" y="133883"/>
                  </a:lnTo>
                  <a:lnTo>
                    <a:pt x="79832" y="133883"/>
                  </a:lnTo>
                  <a:lnTo>
                    <a:pt x="79832" y="94234"/>
                  </a:lnTo>
                  <a:close/>
                </a:path>
                <a:path w="636905" h="161290">
                  <a:moveTo>
                    <a:pt x="145618" y="128727"/>
                  </a:moveTo>
                  <a:lnTo>
                    <a:pt x="79832" y="128727"/>
                  </a:lnTo>
                  <a:lnTo>
                    <a:pt x="79832" y="133883"/>
                  </a:lnTo>
                  <a:lnTo>
                    <a:pt x="145618" y="133883"/>
                  </a:lnTo>
                  <a:lnTo>
                    <a:pt x="145618" y="128727"/>
                  </a:lnTo>
                  <a:close/>
                </a:path>
                <a:path w="636905" h="161290">
                  <a:moveTo>
                    <a:pt x="127660" y="11912"/>
                  </a:moveTo>
                  <a:lnTo>
                    <a:pt x="17602" y="11912"/>
                  </a:lnTo>
                  <a:lnTo>
                    <a:pt x="17602" y="23825"/>
                  </a:lnTo>
                  <a:lnTo>
                    <a:pt x="113080" y="23825"/>
                  </a:lnTo>
                  <a:lnTo>
                    <a:pt x="113080" y="48717"/>
                  </a:lnTo>
                  <a:lnTo>
                    <a:pt x="18135" y="48717"/>
                  </a:lnTo>
                  <a:lnTo>
                    <a:pt x="18135" y="98679"/>
                  </a:lnTo>
                  <a:lnTo>
                    <a:pt x="65074" y="98679"/>
                  </a:lnTo>
                  <a:lnTo>
                    <a:pt x="65074" y="94234"/>
                  </a:lnTo>
                  <a:lnTo>
                    <a:pt x="131394" y="94234"/>
                  </a:lnTo>
                  <a:lnTo>
                    <a:pt x="131394" y="92811"/>
                  </a:lnTo>
                  <a:lnTo>
                    <a:pt x="32715" y="92811"/>
                  </a:lnTo>
                  <a:lnTo>
                    <a:pt x="32715" y="60629"/>
                  </a:lnTo>
                  <a:lnTo>
                    <a:pt x="127660" y="60629"/>
                  </a:lnTo>
                  <a:lnTo>
                    <a:pt x="127660" y="11912"/>
                  </a:lnTo>
                  <a:close/>
                </a:path>
                <a:path w="636905" h="161290">
                  <a:moveTo>
                    <a:pt x="131394" y="94234"/>
                  </a:moveTo>
                  <a:lnTo>
                    <a:pt x="79832" y="94234"/>
                  </a:lnTo>
                  <a:lnTo>
                    <a:pt x="79832" y="98679"/>
                  </a:lnTo>
                  <a:lnTo>
                    <a:pt x="131394" y="98679"/>
                  </a:lnTo>
                  <a:lnTo>
                    <a:pt x="131394" y="94234"/>
                  </a:lnTo>
                  <a:close/>
                </a:path>
                <a:path w="636905" h="161290">
                  <a:moveTo>
                    <a:pt x="131394" y="86588"/>
                  </a:moveTo>
                  <a:lnTo>
                    <a:pt x="32715" y="86588"/>
                  </a:lnTo>
                  <a:lnTo>
                    <a:pt x="32715" y="92811"/>
                  </a:lnTo>
                  <a:lnTo>
                    <a:pt x="131394" y="92811"/>
                  </a:lnTo>
                  <a:lnTo>
                    <a:pt x="131394" y="86588"/>
                  </a:lnTo>
                  <a:close/>
                </a:path>
                <a:path w="636905" h="161290">
                  <a:moveTo>
                    <a:pt x="282688" y="17068"/>
                  </a:moveTo>
                  <a:lnTo>
                    <a:pt x="274864" y="17068"/>
                  </a:lnTo>
                  <a:lnTo>
                    <a:pt x="274754" y="49120"/>
                  </a:lnTo>
                  <a:lnTo>
                    <a:pt x="274064" y="66608"/>
                  </a:lnTo>
                  <a:lnTo>
                    <a:pt x="272164" y="86802"/>
                  </a:lnTo>
                  <a:lnTo>
                    <a:pt x="268464" y="109880"/>
                  </a:lnTo>
                  <a:lnTo>
                    <a:pt x="283221" y="111302"/>
                  </a:lnTo>
                  <a:lnTo>
                    <a:pt x="286716" y="87352"/>
                  </a:lnTo>
                  <a:lnTo>
                    <a:pt x="288511" y="66919"/>
                  </a:lnTo>
                  <a:lnTo>
                    <a:pt x="289172" y="49120"/>
                  </a:lnTo>
                  <a:lnTo>
                    <a:pt x="289266" y="28981"/>
                  </a:lnTo>
                  <a:lnTo>
                    <a:pt x="282688" y="28981"/>
                  </a:lnTo>
                  <a:lnTo>
                    <a:pt x="282688" y="17068"/>
                  </a:lnTo>
                  <a:close/>
                </a:path>
                <a:path w="636905" h="161290">
                  <a:moveTo>
                    <a:pt x="274864" y="17068"/>
                  </a:moveTo>
                  <a:lnTo>
                    <a:pt x="179208" y="17068"/>
                  </a:lnTo>
                  <a:lnTo>
                    <a:pt x="179208" y="28981"/>
                  </a:lnTo>
                  <a:lnTo>
                    <a:pt x="274864" y="28981"/>
                  </a:lnTo>
                  <a:lnTo>
                    <a:pt x="274864" y="17068"/>
                  </a:lnTo>
                  <a:close/>
                </a:path>
                <a:path w="636905" h="161290">
                  <a:moveTo>
                    <a:pt x="289266" y="17068"/>
                  </a:moveTo>
                  <a:lnTo>
                    <a:pt x="282688" y="17068"/>
                  </a:lnTo>
                  <a:lnTo>
                    <a:pt x="282688" y="28981"/>
                  </a:lnTo>
                  <a:lnTo>
                    <a:pt x="289266" y="28981"/>
                  </a:lnTo>
                  <a:lnTo>
                    <a:pt x="289266" y="17068"/>
                  </a:lnTo>
                  <a:close/>
                </a:path>
                <a:path w="636905" h="161290">
                  <a:moveTo>
                    <a:pt x="308824" y="124993"/>
                  </a:moveTo>
                  <a:lnTo>
                    <a:pt x="163562" y="124993"/>
                  </a:lnTo>
                  <a:lnTo>
                    <a:pt x="163562" y="137261"/>
                  </a:lnTo>
                  <a:lnTo>
                    <a:pt x="308824" y="137261"/>
                  </a:lnTo>
                  <a:lnTo>
                    <a:pt x="308824" y="124993"/>
                  </a:lnTo>
                  <a:close/>
                </a:path>
                <a:path w="636905" h="161290">
                  <a:moveTo>
                    <a:pt x="369796" y="12268"/>
                  </a:moveTo>
                  <a:lnTo>
                    <a:pt x="353513" y="16218"/>
                  </a:lnTo>
                  <a:lnTo>
                    <a:pt x="340748" y="27470"/>
                  </a:lnTo>
                  <a:lnTo>
                    <a:pt x="332416" y="45122"/>
                  </a:lnTo>
                  <a:lnTo>
                    <a:pt x="329435" y="68275"/>
                  </a:lnTo>
                  <a:lnTo>
                    <a:pt x="332416" y="91530"/>
                  </a:lnTo>
                  <a:lnTo>
                    <a:pt x="340748" y="109235"/>
                  </a:lnTo>
                  <a:lnTo>
                    <a:pt x="353513" y="120506"/>
                  </a:lnTo>
                  <a:lnTo>
                    <a:pt x="369796" y="124460"/>
                  </a:lnTo>
                  <a:lnTo>
                    <a:pt x="386078" y="120506"/>
                  </a:lnTo>
                  <a:lnTo>
                    <a:pt x="396301" y="111480"/>
                  </a:lnTo>
                  <a:lnTo>
                    <a:pt x="369796" y="111480"/>
                  </a:lnTo>
                  <a:lnTo>
                    <a:pt x="359083" y="108405"/>
                  </a:lnTo>
                  <a:lnTo>
                    <a:pt x="350771" y="99679"/>
                  </a:lnTo>
                  <a:lnTo>
                    <a:pt x="345393" y="86052"/>
                  </a:lnTo>
                  <a:lnTo>
                    <a:pt x="343481" y="68275"/>
                  </a:lnTo>
                  <a:lnTo>
                    <a:pt x="345393" y="50656"/>
                  </a:lnTo>
                  <a:lnTo>
                    <a:pt x="350771" y="37204"/>
                  </a:lnTo>
                  <a:lnTo>
                    <a:pt x="359083" y="28620"/>
                  </a:lnTo>
                  <a:lnTo>
                    <a:pt x="369796" y="25603"/>
                  </a:lnTo>
                  <a:lnTo>
                    <a:pt x="396726" y="25603"/>
                  </a:lnTo>
                  <a:lnTo>
                    <a:pt x="386078" y="16218"/>
                  </a:lnTo>
                  <a:lnTo>
                    <a:pt x="369796" y="12268"/>
                  </a:lnTo>
                  <a:close/>
                </a:path>
                <a:path w="636905" h="161290">
                  <a:moveTo>
                    <a:pt x="396726" y="25603"/>
                  </a:moveTo>
                  <a:lnTo>
                    <a:pt x="369796" y="25603"/>
                  </a:lnTo>
                  <a:lnTo>
                    <a:pt x="380433" y="28620"/>
                  </a:lnTo>
                  <a:lnTo>
                    <a:pt x="388754" y="37204"/>
                  </a:lnTo>
                  <a:lnTo>
                    <a:pt x="394174" y="50656"/>
                  </a:lnTo>
                  <a:lnTo>
                    <a:pt x="396110" y="68275"/>
                  </a:lnTo>
                  <a:lnTo>
                    <a:pt x="394174" y="86052"/>
                  </a:lnTo>
                  <a:lnTo>
                    <a:pt x="388754" y="99679"/>
                  </a:lnTo>
                  <a:lnTo>
                    <a:pt x="380433" y="108405"/>
                  </a:lnTo>
                  <a:lnTo>
                    <a:pt x="369796" y="111480"/>
                  </a:lnTo>
                  <a:lnTo>
                    <a:pt x="396301" y="111480"/>
                  </a:lnTo>
                  <a:lnTo>
                    <a:pt x="398844" y="109235"/>
                  </a:lnTo>
                  <a:lnTo>
                    <a:pt x="407175" y="91530"/>
                  </a:lnTo>
                  <a:lnTo>
                    <a:pt x="410156" y="68275"/>
                  </a:lnTo>
                  <a:lnTo>
                    <a:pt x="407175" y="45122"/>
                  </a:lnTo>
                  <a:lnTo>
                    <a:pt x="398844" y="27470"/>
                  </a:lnTo>
                  <a:lnTo>
                    <a:pt x="396726" y="25603"/>
                  </a:lnTo>
                  <a:close/>
                </a:path>
                <a:path w="636905" h="161290">
                  <a:moveTo>
                    <a:pt x="450695" y="0"/>
                  </a:moveTo>
                  <a:lnTo>
                    <a:pt x="435760" y="0"/>
                  </a:lnTo>
                  <a:lnTo>
                    <a:pt x="435760" y="160731"/>
                  </a:lnTo>
                  <a:lnTo>
                    <a:pt x="450695" y="160731"/>
                  </a:lnTo>
                  <a:lnTo>
                    <a:pt x="450695" y="76631"/>
                  </a:lnTo>
                  <a:lnTo>
                    <a:pt x="447139" y="76631"/>
                  </a:lnTo>
                  <a:lnTo>
                    <a:pt x="447139" y="64185"/>
                  </a:lnTo>
                  <a:lnTo>
                    <a:pt x="450695" y="64185"/>
                  </a:lnTo>
                  <a:lnTo>
                    <a:pt x="450695" y="0"/>
                  </a:lnTo>
                  <a:close/>
                </a:path>
                <a:path w="636905" h="161290">
                  <a:moveTo>
                    <a:pt x="450695" y="64185"/>
                  </a:moveTo>
                  <a:lnTo>
                    <a:pt x="447139" y="64185"/>
                  </a:lnTo>
                  <a:lnTo>
                    <a:pt x="447139" y="76631"/>
                  </a:lnTo>
                  <a:lnTo>
                    <a:pt x="450695" y="76631"/>
                  </a:lnTo>
                  <a:lnTo>
                    <a:pt x="450695" y="64185"/>
                  </a:lnTo>
                  <a:close/>
                </a:path>
                <a:path w="636905" h="161290">
                  <a:moveTo>
                    <a:pt x="477009" y="64185"/>
                  </a:moveTo>
                  <a:lnTo>
                    <a:pt x="450695" y="64185"/>
                  </a:lnTo>
                  <a:lnTo>
                    <a:pt x="450695" y="76631"/>
                  </a:lnTo>
                  <a:lnTo>
                    <a:pt x="477009" y="76631"/>
                  </a:lnTo>
                  <a:lnTo>
                    <a:pt x="477009" y="64185"/>
                  </a:lnTo>
                  <a:close/>
                </a:path>
                <a:path w="636905" h="161290">
                  <a:moveTo>
                    <a:pt x="570162" y="78587"/>
                  </a:moveTo>
                  <a:lnTo>
                    <a:pt x="555761" y="78587"/>
                  </a:lnTo>
                  <a:lnTo>
                    <a:pt x="555761" y="103124"/>
                  </a:lnTo>
                  <a:lnTo>
                    <a:pt x="570162" y="103124"/>
                  </a:lnTo>
                  <a:lnTo>
                    <a:pt x="570162" y="78587"/>
                  </a:lnTo>
                  <a:close/>
                </a:path>
                <a:path w="636905" h="161290">
                  <a:moveTo>
                    <a:pt x="636304" y="73431"/>
                  </a:moveTo>
                  <a:lnTo>
                    <a:pt x="490508" y="73431"/>
                  </a:lnTo>
                  <a:lnTo>
                    <a:pt x="490508" y="85521"/>
                  </a:lnTo>
                  <a:lnTo>
                    <a:pt x="555761" y="85521"/>
                  </a:lnTo>
                  <a:lnTo>
                    <a:pt x="555761" y="78587"/>
                  </a:lnTo>
                  <a:lnTo>
                    <a:pt x="636304" y="78587"/>
                  </a:lnTo>
                  <a:lnTo>
                    <a:pt x="636304" y="73431"/>
                  </a:lnTo>
                  <a:close/>
                </a:path>
                <a:path w="636905" h="161290">
                  <a:moveTo>
                    <a:pt x="636304" y="78587"/>
                  </a:moveTo>
                  <a:lnTo>
                    <a:pt x="570162" y="78587"/>
                  </a:lnTo>
                  <a:lnTo>
                    <a:pt x="570162" y="85521"/>
                  </a:lnTo>
                  <a:lnTo>
                    <a:pt x="636304" y="85521"/>
                  </a:lnTo>
                  <a:lnTo>
                    <a:pt x="636304" y="78587"/>
                  </a:lnTo>
                  <a:close/>
                </a:path>
                <a:path w="636905" h="161290">
                  <a:moveTo>
                    <a:pt x="557894" y="110591"/>
                  </a:moveTo>
                  <a:lnTo>
                    <a:pt x="555405" y="110591"/>
                  </a:lnTo>
                  <a:lnTo>
                    <a:pt x="555405" y="115570"/>
                  </a:lnTo>
                  <a:lnTo>
                    <a:pt x="551007" y="127540"/>
                  </a:lnTo>
                  <a:lnTo>
                    <a:pt x="539159" y="137461"/>
                  </a:lnTo>
                  <a:lnTo>
                    <a:pt x="521876" y="144748"/>
                  </a:lnTo>
                  <a:lnTo>
                    <a:pt x="501176" y="148818"/>
                  </a:lnTo>
                  <a:lnTo>
                    <a:pt x="505977" y="160197"/>
                  </a:lnTo>
                  <a:lnTo>
                    <a:pt x="529849" y="155024"/>
                  </a:lnTo>
                  <a:lnTo>
                    <a:pt x="549604" y="145618"/>
                  </a:lnTo>
                  <a:lnTo>
                    <a:pt x="562831" y="132569"/>
                  </a:lnTo>
                  <a:lnTo>
                    <a:pt x="562823" y="132344"/>
                  </a:lnTo>
                  <a:lnTo>
                    <a:pt x="557894" y="115570"/>
                  </a:lnTo>
                  <a:lnTo>
                    <a:pt x="557894" y="110591"/>
                  </a:lnTo>
                  <a:close/>
                </a:path>
                <a:path w="636905" h="161290">
                  <a:moveTo>
                    <a:pt x="570518" y="110591"/>
                  </a:moveTo>
                  <a:lnTo>
                    <a:pt x="568029" y="110591"/>
                  </a:lnTo>
                  <a:lnTo>
                    <a:pt x="568029" y="115570"/>
                  </a:lnTo>
                  <a:lnTo>
                    <a:pt x="563059" y="132344"/>
                  </a:lnTo>
                  <a:lnTo>
                    <a:pt x="562876" y="132524"/>
                  </a:lnTo>
                  <a:lnTo>
                    <a:pt x="576385" y="145818"/>
                  </a:lnTo>
                  <a:lnTo>
                    <a:pt x="596149" y="155099"/>
                  </a:lnTo>
                  <a:lnTo>
                    <a:pt x="619946" y="160197"/>
                  </a:lnTo>
                  <a:lnTo>
                    <a:pt x="624747" y="148818"/>
                  </a:lnTo>
                  <a:lnTo>
                    <a:pt x="603972" y="144898"/>
                  </a:lnTo>
                  <a:lnTo>
                    <a:pt x="586698" y="137728"/>
                  </a:lnTo>
                  <a:lnTo>
                    <a:pt x="574891" y="127790"/>
                  </a:lnTo>
                  <a:lnTo>
                    <a:pt x="570518" y="115570"/>
                  </a:lnTo>
                  <a:lnTo>
                    <a:pt x="570518" y="110591"/>
                  </a:lnTo>
                  <a:close/>
                </a:path>
                <a:path w="636905" h="161290">
                  <a:moveTo>
                    <a:pt x="568029" y="110591"/>
                  </a:moveTo>
                  <a:lnTo>
                    <a:pt x="557894" y="110591"/>
                  </a:lnTo>
                  <a:lnTo>
                    <a:pt x="557894" y="115570"/>
                  </a:lnTo>
                  <a:lnTo>
                    <a:pt x="562876" y="132524"/>
                  </a:lnTo>
                  <a:lnTo>
                    <a:pt x="563059" y="132344"/>
                  </a:lnTo>
                  <a:lnTo>
                    <a:pt x="568029" y="115570"/>
                  </a:lnTo>
                  <a:lnTo>
                    <a:pt x="568029" y="110591"/>
                  </a:lnTo>
                  <a:close/>
                </a:path>
                <a:path w="636905" h="161290">
                  <a:moveTo>
                    <a:pt x="563228" y="2311"/>
                  </a:moveTo>
                  <a:lnTo>
                    <a:pt x="539617" y="4297"/>
                  </a:lnTo>
                  <a:lnTo>
                    <a:pt x="521823" y="10067"/>
                  </a:lnTo>
                  <a:lnTo>
                    <a:pt x="510597" y="19338"/>
                  </a:lnTo>
                  <a:lnTo>
                    <a:pt x="506688" y="31826"/>
                  </a:lnTo>
                  <a:lnTo>
                    <a:pt x="510597" y="44313"/>
                  </a:lnTo>
                  <a:lnTo>
                    <a:pt x="521823" y="53584"/>
                  </a:lnTo>
                  <a:lnTo>
                    <a:pt x="539617" y="59354"/>
                  </a:lnTo>
                  <a:lnTo>
                    <a:pt x="563228" y="61341"/>
                  </a:lnTo>
                  <a:lnTo>
                    <a:pt x="586765" y="59354"/>
                  </a:lnTo>
                  <a:lnTo>
                    <a:pt x="604567" y="53584"/>
                  </a:lnTo>
                  <a:lnTo>
                    <a:pt x="608970" y="49961"/>
                  </a:lnTo>
                  <a:lnTo>
                    <a:pt x="563228" y="49961"/>
                  </a:lnTo>
                  <a:lnTo>
                    <a:pt x="545879" y="48728"/>
                  </a:lnTo>
                  <a:lnTo>
                    <a:pt x="532847" y="45161"/>
                  </a:lnTo>
                  <a:lnTo>
                    <a:pt x="524648" y="39460"/>
                  </a:lnTo>
                  <a:lnTo>
                    <a:pt x="521801" y="31826"/>
                  </a:lnTo>
                  <a:lnTo>
                    <a:pt x="524648" y="24116"/>
                  </a:lnTo>
                  <a:lnTo>
                    <a:pt x="532847" y="18424"/>
                  </a:lnTo>
                  <a:lnTo>
                    <a:pt x="545879" y="14899"/>
                  </a:lnTo>
                  <a:lnTo>
                    <a:pt x="563228" y="13690"/>
                  </a:lnTo>
                  <a:lnTo>
                    <a:pt x="608970" y="13690"/>
                  </a:lnTo>
                  <a:lnTo>
                    <a:pt x="604567" y="10067"/>
                  </a:lnTo>
                  <a:lnTo>
                    <a:pt x="586765" y="4297"/>
                  </a:lnTo>
                  <a:lnTo>
                    <a:pt x="563228" y="2311"/>
                  </a:lnTo>
                  <a:close/>
                </a:path>
                <a:path w="636905" h="161290">
                  <a:moveTo>
                    <a:pt x="608970" y="13690"/>
                  </a:moveTo>
                  <a:lnTo>
                    <a:pt x="563228" y="13690"/>
                  </a:lnTo>
                  <a:lnTo>
                    <a:pt x="580503" y="14899"/>
                  </a:lnTo>
                  <a:lnTo>
                    <a:pt x="593543" y="18424"/>
                  </a:lnTo>
                  <a:lnTo>
                    <a:pt x="601783" y="24116"/>
                  </a:lnTo>
                  <a:lnTo>
                    <a:pt x="604656" y="31826"/>
                  </a:lnTo>
                  <a:lnTo>
                    <a:pt x="601783" y="39460"/>
                  </a:lnTo>
                  <a:lnTo>
                    <a:pt x="593543" y="45161"/>
                  </a:lnTo>
                  <a:lnTo>
                    <a:pt x="580503" y="48728"/>
                  </a:lnTo>
                  <a:lnTo>
                    <a:pt x="563228" y="49961"/>
                  </a:lnTo>
                  <a:lnTo>
                    <a:pt x="608970" y="49961"/>
                  </a:lnTo>
                  <a:lnTo>
                    <a:pt x="615835" y="44313"/>
                  </a:lnTo>
                  <a:lnTo>
                    <a:pt x="619769" y="31826"/>
                  </a:lnTo>
                  <a:lnTo>
                    <a:pt x="615835" y="19338"/>
                  </a:lnTo>
                  <a:lnTo>
                    <a:pt x="608970" y="1369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 descr=""/>
          <p:cNvSpPr/>
          <p:nvPr/>
        </p:nvSpPr>
        <p:spPr>
          <a:xfrm>
            <a:off x="2903601" y="2068740"/>
            <a:ext cx="1378585" cy="353060"/>
          </a:xfrm>
          <a:custGeom>
            <a:avLst/>
            <a:gdLst/>
            <a:ahLst/>
            <a:cxnLst/>
            <a:rect l="l" t="t" r="r" b="b"/>
            <a:pathLst>
              <a:path w="1378585" h="353060">
                <a:moveTo>
                  <a:pt x="310134" y="0"/>
                </a:moveTo>
                <a:lnTo>
                  <a:pt x="262128" y="0"/>
                </a:lnTo>
                <a:lnTo>
                  <a:pt x="262128" y="352806"/>
                </a:lnTo>
                <a:lnTo>
                  <a:pt x="310134" y="352806"/>
                </a:lnTo>
                <a:lnTo>
                  <a:pt x="310134" y="0"/>
                </a:lnTo>
                <a:close/>
              </a:path>
              <a:path w="1378585" h="353060">
                <a:moveTo>
                  <a:pt x="238125" y="5715"/>
                </a:moveTo>
                <a:lnTo>
                  <a:pt x="190881" y="5715"/>
                </a:lnTo>
                <a:lnTo>
                  <a:pt x="190881" y="336804"/>
                </a:lnTo>
                <a:lnTo>
                  <a:pt x="238125" y="336804"/>
                </a:lnTo>
                <a:lnTo>
                  <a:pt x="238125" y="161543"/>
                </a:lnTo>
                <a:lnTo>
                  <a:pt x="204216" y="161543"/>
                </a:lnTo>
                <a:lnTo>
                  <a:pt x="204216" y="120396"/>
                </a:lnTo>
                <a:lnTo>
                  <a:pt x="238125" y="120396"/>
                </a:lnTo>
                <a:lnTo>
                  <a:pt x="238125" y="5715"/>
                </a:lnTo>
                <a:close/>
              </a:path>
              <a:path w="1378585" h="353060">
                <a:moveTo>
                  <a:pt x="81153" y="57530"/>
                </a:moveTo>
                <a:lnTo>
                  <a:pt x="69723" y="57530"/>
                </a:lnTo>
                <a:lnTo>
                  <a:pt x="69723" y="93726"/>
                </a:lnTo>
                <a:lnTo>
                  <a:pt x="66115" y="138916"/>
                </a:lnTo>
                <a:lnTo>
                  <a:pt x="54292" y="182070"/>
                </a:lnTo>
                <a:lnTo>
                  <a:pt x="32754" y="220009"/>
                </a:lnTo>
                <a:lnTo>
                  <a:pt x="0" y="249555"/>
                </a:lnTo>
                <a:lnTo>
                  <a:pt x="30099" y="286893"/>
                </a:lnTo>
                <a:lnTo>
                  <a:pt x="65871" y="253067"/>
                </a:lnTo>
                <a:lnTo>
                  <a:pt x="89963" y="206883"/>
                </a:lnTo>
                <a:lnTo>
                  <a:pt x="94679" y="187983"/>
                </a:lnTo>
                <a:lnTo>
                  <a:pt x="85242" y="150727"/>
                </a:lnTo>
                <a:lnTo>
                  <a:pt x="81153" y="93726"/>
                </a:lnTo>
                <a:lnTo>
                  <a:pt x="81153" y="57530"/>
                </a:lnTo>
                <a:close/>
              </a:path>
              <a:path w="1378585" h="353060">
                <a:moveTo>
                  <a:pt x="118872" y="57530"/>
                </a:moveTo>
                <a:lnTo>
                  <a:pt x="107823" y="57530"/>
                </a:lnTo>
                <a:lnTo>
                  <a:pt x="107823" y="93726"/>
                </a:lnTo>
                <a:lnTo>
                  <a:pt x="103554" y="152411"/>
                </a:lnTo>
                <a:lnTo>
                  <a:pt x="94679" y="187983"/>
                </a:lnTo>
                <a:lnTo>
                  <a:pt x="98440" y="202834"/>
                </a:lnTo>
                <a:lnTo>
                  <a:pt x="122140" y="246584"/>
                </a:lnTo>
                <a:lnTo>
                  <a:pt x="157734" y="278511"/>
                </a:lnTo>
                <a:lnTo>
                  <a:pt x="187452" y="241554"/>
                </a:lnTo>
                <a:lnTo>
                  <a:pt x="155197" y="214169"/>
                </a:lnTo>
                <a:lnTo>
                  <a:pt x="134016" y="178498"/>
                </a:lnTo>
                <a:lnTo>
                  <a:pt x="122408" y="137398"/>
                </a:lnTo>
                <a:lnTo>
                  <a:pt x="118872" y="93726"/>
                </a:lnTo>
                <a:lnTo>
                  <a:pt x="118872" y="57530"/>
                </a:lnTo>
                <a:close/>
              </a:path>
              <a:path w="1378585" h="353060">
                <a:moveTo>
                  <a:pt x="107823" y="57530"/>
                </a:moveTo>
                <a:lnTo>
                  <a:pt x="81153" y="57530"/>
                </a:lnTo>
                <a:lnTo>
                  <a:pt x="81153" y="93726"/>
                </a:lnTo>
                <a:lnTo>
                  <a:pt x="85242" y="150727"/>
                </a:lnTo>
                <a:lnTo>
                  <a:pt x="94679" y="187983"/>
                </a:lnTo>
                <a:lnTo>
                  <a:pt x="103554" y="152411"/>
                </a:lnTo>
                <a:lnTo>
                  <a:pt x="107823" y="93726"/>
                </a:lnTo>
                <a:lnTo>
                  <a:pt x="107823" y="57530"/>
                </a:lnTo>
                <a:close/>
              </a:path>
              <a:path w="1378585" h="353060">
                <a:moveTo>
                  <a:pt x="190881" y="120396"/>
                </a:moveTo>
                <a:lnTo>
                  <a:pt x="145923" y="120396"/>
                </a:lnTo>
                <a:lnTo>
                  <a:pt x="145923" y="161543"/>
                </a:lnTo>
                <a:lnTo>
                  <a:pt x="190881" y="161543"/>
                </a:lnTo>
                <a:lnTo>
                  <a:pt x="190881" y="120396"/>
                </a:lnTo>
                <a:close/>
              </a:path>
              <a:path w="1378585" h="353060">
                <a:moveTo>
                  <a:pt x="238125" y="120396"/>
                </a:moveTo>
                <a:lnTo>
                  <a:pt x="204216" y="120396"/>
                </a:lnTo>
                <a:lnTo>
                  <a:pt x="204216" y="161543"/>
                </a:lnTo>
                <a:lnTo>
                  <a:pt x="238125" y="161543"/>
                </a:lnTo>
                <a:lnTo>
                  <a:pt x="238125" y="120396"/>
                </a:lnTo>
                <a:close/>
              </a:path>
              <a:path w="1378585" h="353060">
                <a:moveTo>
                  <a:pt x="170688" y="35433"/>
                </a:moveTo>
                <a:lnTo>
                  <a:pt x="13335" y="35433"/>
                </a:lnTo>
                <a:lnTo>
                  <a:pt x="13335" y="76200"/>
                </a:lnTo>
                <a:lnTo>
                  <a:pt x="69723" y="76200"/>
                </a:lnTo>
                <a:lnTo>
                  <a:pt x="69723" y="57530"/>
                </a:lnTo>
                <a:lnTo>
                  <a:pt x="170688" y="57530"/>
                </a:lnTo>
                <a:lnTo>
                  <a:pt x="170688" y="35433"/>
                </a:lnTo>
                <a:close/>
              </a:path>
              <a:path w="1378585" h="353060">
                <a:moveTo>
                  <a:pt x="170688" y="57530"/>
                </a:moveTo>
                <a:lnTo>
                  <a:pt x="118872" y="57530"/>
                </a:lnTo>
                <a:lnTo>
                  <a:pt x="118872" y="76200"/>
                </a:lnTo>
                <a:lnTo>
                  <a:pt x="170688" y="76200"/>
                </a:lnTo>
                <a:lnTo>
                  <a:pt x="170688" y="57530"/>
                </a:lnTo>
                <a:close/>
              </a:path>
              <a:path w="1378585" h="353060">
                <a:moveTo>
                  <a:pt x="491841" y="234315"/>
                </a:moveTo>
                <a:lnTo>
                  <a:pt x="394686" y="234315"/>
                </a:lnTo>
                <a:lnTo>
                  <a:pt x="394686" y="348996"/>
                </a:lnTo>
                <a:lnTo>
                  <a:pt x="638526" y="348996"/>
                </a:lnTo>
                <a:lnTo>
                  <a:pt x="638526" y="308991"/>
                </a:lnTo>
                <a:lnTo>
                  <a:pt x="444597" y="308991"/>
                </a:lnTo>
                <a:lnTo>
                  <a:pt x="444597" y="273558"/>
                </a:lnTo>
                <a:lnTo>
                  <a:pt x="638526" y="273558"/>
                </a:lnTo>
                <a:lnTo>
                  <a:pt x="638526" y="247650"/>
                </a:lnTo>
                <a:lnTo>
                  <a:pt x="491841" y="247650"/>
                </a:lnTo>
                <a:lnTo>
                  <a:pt x="491841" y="234315"/>
                </a:lnTo>
                <a:close/>
              </a:path>
              <a:path w="1378585" h="353060">
                <a:moveTo>
                  <a:pt x="638526" y="273558"/>
                </a:moveTo>
                <a:lnTo>
                  <a:pt x="588996" y="273558"/>
                </a:lnTo>
                <a:lnTo>
                  <a:pt x="588996" y="308991"/>
                </a:lnTo>
                <a:lnTo>
                  <a:pt x="638526" y="308991"/>
                </a:lnTo>
                <a:lnTo>
                  <a:pt x="638526" y="273558"/>
                </a:lnTo>
                <a:close/>
              </a:path>
              <a:path w="1378585" h="353060">
                <a:moveTo>
                  <a:pt x="542514" y="193929"/>
                </a:moveTo>
                <a:lnTo>
                  <a:pt x="491841" y="193929"/>
                </a:lnTo>
                <a:lnTo>
                  <a:pt x="491841" y="247650"/>
                </a:lnTo>
                <a:lnTo>
                  <a:pt x="542514" y="247650"/>
                </a:lnTo>
                <a:lnTo>
                  <a:pt x="542514" y="193929"/>
                </a:lnTo>
                <a:close/>
              </a:path>
              <a:path w="1378585" h="353060">
                <a:moveTo>
                  <a:pt x="638526" y="234315"/>
                </a:moveTo>
                <a:lnTo>
                  <a:pt x="542514" y="234315"/>
                </a:lnTo>
                <a:lnTo>
                  <a:pt x="542514" y="247650"/>
                </a:lnTo>
                <a:lnTo>
                  <a:pt x="638526" y="247650"/>
                </a:lnTo>
                <a:lnTo>
                  <a:pt x="638526" y="234315"/>
                </a:lnTo>
                <a:close/>
              </a:path>
              <a:path w="1378585" h="353060">
                <a:moveTo>
                  <a:pt x="676626" y="164973"/>
                </a:moveTo>
                <a:lnTo>
                  <a:pt x="357729" y="164973"/>
                </a:lnTo>
                <a:lnTo>
                  <a:pt x="357729" y="204977"/>
                </a:lnTo>
                <a:lnTo>
                  <a:pt x="491841" y="204977"/>
                </a:lnTo>
                <a:lnTo>
                  <a:pt x="491841" y="193929"/>
                </a:lnTo>
                <a:lnTo>
                  <a:pt x="676626" y="193929"/>
                </a:lnTo>
                <a:lnTo>
                  <a:pt x="676626" y="164973"/>
                </a:lnTo>
                <a:close/>
              </a:path>
              <a:path w="1378585" h="353060">
                <a:moveTo>
                  <a:pt x="676626" y="193929"/>
                </a:moveTo>
                <a:lnTo>
                  <a:pt x="542514" y="193929"/>
                </a:lnTo>
                <a:lnTo>
                  <a:pt x="542514" y="204977"/>
                </a:lnTo>
                <a:lnTo>
                  <a:pt x="676626" y="204977"/>
                </a:lnTo>
                <a:lnTo>
                  <a:pt x="676626" y="193929"/>
                </a:lnTo>
                <a:close/>
              </a:path>
              <a:path w="1378585" h="353060">
                <a:moveTo>
                  <a:pt x="430500" y="102870"/>
                </a:moveTo>
                <a:lnTo>
                  <a:pt x="388209" y="102870"/>
                </a:lnTo>
                <a:lnTo>
                  <a:pt x="388209" y="143256"/>
                </a:lnTo>
                <a:lnTo>
                  <a:pt x="645765" y="143256"/>
                </a:lnTo>
                <a:lnTo>
                  <a:pt x="645765" y="129159"/>
                </a:lnTo>
                <a:lnTo>
                  <a:pt x="430500" y="129159"/>
                </a:lnTo>
                <a:lnTo>
                  <a:pt x="430500" y="102870"/>
                </a:lnTo>
                <a:close/>
              </a:path>
              <a:path w="1378585" h="353060">
                <a:moveTo>
                  <a:pt x="481173" y="24383"/>
                </a:moveTo>
                <a:lnTo>
                  <a:pt x="430500" y="24383"/>
                </a:lnTo>
                <a:lnTo>
                  <a:pt x="430500" y="129159"/>
                </a:lnTo>
                <a:lnTo>
                  <a:pt x="481173" y="129159"/>
                </a:lnTo>
                <a:lnTo>
                  <a:pt x="481173" y="24383"/>
                </a:lnTo>
                <a:close/>
              </a:path>
              <a:path w="1378585" h="353060">
                <a:moveTo>
                  <a:pt x="552801" y="102870"/>
                </a:moveTo>
                <a:lnTo>
                  <a:pt x="481173" y="102870"/>
                </a:lnTo>
                <a:lnTo>
                  <a:pt x="481173" y="129159"/>
                </a:lnTo>
                <a:lnTo>
                  <a:pt x="552801" y="129159"/>
                </a:lnTo>
                <a:lnTo>
                  <a:pt x="552801" y="102870"/>
                </a:lnTo>
                <a:close/>
              </a:path>
              <a:path w="1378585" h="353060">
                <a:moveTo>
                  <a:pt x="603474" y="24383"/>
                </a:moveTo>
                <a:lnTo>
                  <a:pt x="552801" y="24383"/>
                </a:lnTo>
                <a:lnTo>
                  <a:pt x="552801" y="129159"/>
                </a:lnTo>
                <a:lnTo>
                  <a:pt x="603474" y="129159"/>
                </a:lnTo>
                <a:lnTo>
                  <a:pt x="603474" y="24383"/>
                </a:lnTo>
                <a:close/>
              </a:path>
              <a:path w="1378585" h="353060">
                <a:moveTo>
                  <a:pt x="645765" y="102870"/>
                </a:moveTo>
                <a:lnTo>
                  <a:pt x="603474" y="102870"/>
                </a:lnTo>
                <a:lnTo>
                  <a:pt x="603474" y="129159"/>
                </a:lnTo>
                <a:lnTo>
                  <a:pt x="645765" y="129159"/>
                </a:lnTo>
                <a:lnTo>
                  <a:pt x="645765" y="102870"/>
                </a:lnTo>
                <a:close/>
              </a:path>
              <a:path w="1378585" h="353060">
                <a:moveTo>
                  <a:pt x="648432" y="9525"/>
                </a:moveTo>
                <a:lnTo>
                  <a:pt x="385542" y="9525"/>
                </a:lnTo>
                <a:lnTo>
                  <a:pt x="385542" y="49911"/>
                </a:lnTo>
                <a:lnTo>
                  <a:pt x="430500" y="49911"/>
                </a:lnTo>
                <a:lnTo>
                  <a:pt x="430500" y="24383"/>
                </a:lnTo>
                <a:lnTo>
                  <a:pt x="648432" y="24383"/>
                </a:lnTo>
                <a:lnTo>
                  <a:pt x="648432" y="9525"/>
                </a:lnTo>
                <a:close/>
              </a:path>
              <a:path w="1378585" h="353060">
                <a:moveTo>
                  <a:pt x="552801" y="24383"/>
                </a:moveTo>
                <a:lnTo>
                  <a:pt x="481173" y="24383"/>
                </a:lnTo>
                <a:lnTo>
                  <a:pt x="481173" y="49911"/>
                </a:lnTo>
                <a:lnTo>
                  <a:pt x="552801" y="49911"/>
                </a:lnTo>
                <a:lnTo>
                  <a:pt x="552801" y="24383"/>
                </a:lnTo>
                <a:close/>
              </a:path>
              <a:path w="1378585" h="353060">
                <a:moveTo>
                  <a:pt x="648432" y="24383"/>
                </a:moveTo>
                <a:lnTo>
                  <a:pt x="603474" y="24383"/>
                </a:lnTo>
                <a:lnTo>
                  <a:pt x="603474" y="49911"/>
                </a:lnTo>
                <a:lnTo>
                  <a:pt x="648432" y="49911"/>
                </a:lnTo>
                <a:lnTo>
                  <a:pt x="648432" y="24383"/>
                </a:lnTo>
                <a:close/>
              </a:path>
              <a:path w="1378585" h="353060">
                <a:moveTo>
                  <a:pt x="1027878" y="161162"/>
                </a:moveTo>
                <a:lnTo>
                  <a:pt x="708600" y="161162"/>
                </a:lnTo>
                <a:lnTo>
                  <a:pt x="708600" y="202311"/>
                </a:lnTo>
                <a:lnTo>
                  <a:pt x="1027878" y="202311"/>
                </a:lnTo>
                <a:lnTo>
                  <a:pt x="1027878" y="161162"/>
                </a:lnTo>
                <a:close/>
              </a:path>
              <a:path w="1378585" h="353060">
                <a:moveTo>
                  <a:pt x="989778" y="9525"/>
                </a:moveTo>
                <a:lnTo>
                  <a:pt x="747081" y="9525"/>
                </a:lnTo>
                <a:lnTo>
                  <a:pt x="747081" y="136779"/>
                </a:lnTo>
                <a:lnTo>
                  <a:pt x="991683" y="136779"/>
                </a:lnTo>
                <a:lnTo>
                  <a:pt x="991683" y="116586"/>
                </a:lnTo>
                <a:lnTo>
                  <a:pt x="797373" y="116586"/>
                </a:lnTo>
                <a:lnTo>
                  <a:pt x="797373" y="49911"/>
                </a:lnTo>
                <a:lnTo>
                  <a:pt x="989778" y="49911"/>
                </a:lnTo>
                <a:lnTo>
                  <a:pt x="989778" y="9525"/>
                </a:lnTo>
                <a:close/>
              </a:path>
              <a:path w="1378585" h="353060">
                <a:moveTo>
                  <a:pt x="991683" y="96774"/>
                </a:moveTo>
                <a:lnTo>
                  <a:pt x="797373" y="96774"/>
                </a:lnTo>
                <a:lnTo>
                  <a:pt x="797373" y="116586"/>
                </a:lnTo>
                <a:lnTo>
                  <a:pt x="991683" y="116586"/>
                </a:lnTo>
                <a:lnTo>
                  <a:pt x="991683" y="96774"/>
                </a:lnTo>
                <a:close/>
              </a:path>
              <a:path w="1378585" h="353060">
                <a:moveTo>
                  <a:pt x="867096" y="223266"/>
                </a:moveTo>
                <a:lnTo>
                  <a:pt x="815780" y="227546"/>
                </a:lnTo>
                <a:lnTo>
                  <a:pt x="777180" y="240077"/>
                </a:lnTo>
                <a:lnTo>
                  <a:pt x="752867" y="260395"/>
                </a:lnTo>
                <a:lnTo>
                  <a:pt x="744414" y="288036"/>
                </a:lnTo>
                <a:lnTo>
                  <a:pt x="752867" y="315676"/>
                </a:lnTo>
                <a:lnTo>
                  <a:pt x="777180" y="335994"/>
                </a:lnTo>
                <a:lnTo>
                  <a:pt x="815780" y="348525"/>
                </a:lnTo>
                <a:lnTo>
                  <a:pt x="867096" y="352806"/>
                </a:lnTo>
                <a:lnTo>
                  <a:pt x="918352" y="348525"/>
                </a:lnTo>
                <a:lnTo>
                  <a:pt x="956821" y="335994"/>
                </a:lnTo>
                <a:lnTo>
                  <a:pt x="981003" y="315676"/>
                </a:lnTo>
                <a:lnTo>
                  <a:pt x="981413" y="314325"/>
                </a:lnTo>
                <a:lnTo>
                  <a:pt x="867096" y="314325"/>
                </a:lnTo>
                <a:lnTo>
                  <a:pt x="836033" y="312789"/>
                </a:lnTo>
                <a:lnTo>
                  <a:pt x="813756" y="308038"/>
                </a:lnTo>
                <a:lnTo>
                  <a:pt x="800338" y="299858"/>
                </a:lnTo>
                <a:lnTo>
                  <a:pt x="795849" y="288036"/>
                </a:lnTo>
                <a:lnTo>
                  <a:pt x="800338" y="276314"/>
                </a:lnTo>
                <a:lnTo>
                  <a:pt x="813756" y="267985"/>
                </a:lnTo>
                <a:lnTo>
                  <a:pt x="836033" y="263015"/>
                </a:lnTo>
                <a:lnTo>
                  <a:pt x="867096" y="261366"/>
                </a:lnTo>
                <a:lnTo>
                  <a:pt x="981298" y="261366"/>
                </a:lnTo>
                <a:lnTo>
                  <a:pt x="981003" y="260395"/>
                </a:lnTo>
                <a:lnTo>
                  <a:pt x="956821" y="240077"/>
                </a:lnTo>
                <a:lnTo>
                  <a:pt x="918352" y="227546"/>
                </a:lnTo>
                <a:lnTo>
                  <a:pt x="867096" y="223266"/>
                </a:lnTo>
                <a:close/>
              </a:path>
              <a:path w="1378585" h="353060">
                <a:moveTo>
                  <a:pt x="981298" y="261366"/>
                </a:moveTo>
                <a:lnTo>
                  <a:pt x="867096" y="261366"/>
                </a:lnTo>
                <a:lnTo>
                  <a:pt x="898159" y="263015"/>
                </a:lnTo>
                <a:lnTo>
                  <a:pt x="920436" y="267985"/>
                </a:lnTo>
                <a:lnTo>
                  <a:pt x="933854" y="276314"/>
                </a:lnTo>
                <a:lnTo>
                  <a:pt x="938343" y="288036"/>
                </a:lnTo>
                <a:lnTo>
                  <a:pt x="933854" y="299858"/>
                </a:lnTo>
                <a:lnTo>
                  <a:pt x="920436" y="308038"/>
                </a:lnTo>
                <a:lnTo>
                  <a:pt x="898159" y="312789"/>
                </a:lnTo>
                <a:lnTo>
                  <a:pt x="867096" y="314325"/>
                </a:lnTo>
                <a:lnTo>
                  <a:pt x="981413" y="314325"/>
                </a:lnTo>
                <a:lnTo>
                  <a:pt x="989397" y="288036"/>
                </a:lnTo>
                <a:lnTo>
                  <a:pt x="981298" y="261366"/>
                </a:lnTo>
                <a:close/>
              </a:path>
              <a:path w="1378585" h="353060">
                <a:moveTo>
                  <a:pt x="1193202" y="188975"/>
                </a:moveTo>
                <a:lnTo>
                  <a:pt x="1058709" y="188975"/>
                </a:lnTo>
                <a:lnTo>
                  <a:pt x="1058709" y="229362"/>
                </a:lnTo>
                <a:lnTo>
                  <a:pt x="1378368" y="229362"/>
                </a:lnTo>
                <a:lnTo>
                  <a:pt x="1378368" y="211074"/>
                </a:lnTo>
                <a:lnTo>
                  <a:pt x="1193202" y="211074"/>
                </a:lnTo>
                <a:lnTo>
                  <a:pt x="1193202" y="188975"/>
                </a:lnTo>
                <a:close/>
              </a:path>
              <a:path w="1378585" h="353060">
                <a:moveTo>
                  <a:pt x="1243875" y="144018"/>
                </a:moveTo>
                <a:lnTo>
                  <a:pt x="1193202" y="144018"/>
                </a:lnTo>
                <a:lnTo>
                  <a:pt x="1193202" y="211074"/>
                </a:lnTo>
                <a:lnTo>
                  <a:pt x="1243875" y="211074"/>
                </a:lnTo>
                <a:lnTo>
                  <a:pt x="1243875" y="144018"/>
                </a:lnTo>
                <a:close/>
              </a:path>
              <a:path w="1378585" h="353060">
                <a:moveTo>
                  <a:pt x="1378368" y="188975"/>
                </a:moveTo>
                <a:lnTo>
                  <a:pt x="1243875" y="188975"/>
                </a:lnTo>
                <a:lnTo>
                  <a:pt x="1243875" y="211074"/>
                </a:lnTo>
                <a:lnTo>
                  <a:pt x="1378368" y="211074"/>
                </a:lnTo>
                <a:lnTo>
                  <a:pt x="1378368" y="188975"/>
                </a:lnTo>
                <a:close/>
              </a:path>
              <a:path w="1378585" h="353060">
                <a:moveTo>
                  <a:pt x="1339506" y="6857"/>
                </a:moveTo>
                <a:lnTo>
                  <a:pt x="1097952" y="6857"/>
                </a:lnTo>
                <a:lnTo>
                  <a:pt x="1097952" y="45339"/>
                </a:lnTo>
                <a:lnTo>
                  <a:pt x="1289595" y="45339"/>
                </a:lnTo>
                <a:lnTo>
                  <a:pt x="1289595" y="66675"/>
                </a:lnTo>
                <a:lnTo>
                  <a:pt x="1098333" y="66675"/>
                </a:lnTo>
                <a:lnTo>
                  <a:pt x="1098333" y="163830"/>
                </a:lnTo>
                <a:lnTo>
                  <a:pt x="1193202" y="163830"/>
                </a:lnTo>
                <a:lnTo>
                  <a:pt x="1193202" y="144018"/>
                </a:lnTo>
                <a:lnTo>
                  <a:pt x="1346364" y="144018"/>
                </a:lnTo>
                <a:lnTo>
                  <a:pt x="1346364" y="140589"/>
                </a:lnTo>
                <a:lnTo>
                  <a:pt x="1148625" y="140589"/>
                </a:lnTo>
                <a:lnTo>
                  <a:pt x="1148625" y="102489"/>
                </a:lnTo>
                <a:lnTo>
                  <a:pt x="1339506" y="102489"/>
                </a:lnTo>
                <a:lnTo>
                  <a:pt x="1339506" y="6857"/>
                </a:lnTo>
                <a:close/>
              </a:path>
              <a:path w="1378585" h="353060">
                <a:moveTo>
                  <a:pt x="1346364" y="144018"/>
                </a:moveTo>
                <a:lnTo>
                  <a:pt x="1243875" y="144018"/>
                </a:lnTo>
                <a:lnTo>
                  <a:pt x="1243875" y="163830"/>
                </a:lnTo>
                <a:lnTo>
                  <a:pt x="1346364" y="163830"/>
                </a:lnTo>
                <a:lnTo>
                  <a:pt x="1346364" y="144018"/>
                </a:lnTo>
                <a:close/>
              </a:path>
              <a:path w="1378585" h="353060">
                <a:moveTo>
                  <a:pt x="1346364" y="125349"/>
                </a:moveTo>
                <a:lnTo>
                  <a:pt x="1148625" y="125349"/>
                </a:lnTo>
                <a:lnTo>
                  <a:pt x="1148625" y="140589"/>
                </a:lnTo>
                <a:lnTo>
                  <a:pt x="1346364" y="140589"/>
                </a:lnTo>
                <a:lnTo>
                  <a:pt x="1346364" y="125349"/>
                </a:lnTo>
                <a:close/>
              </a:path>
              <a:path w="1378585" h="353060">
                <a:moveTo>
                  <a:pt x="1341792" y="249174"/>
                </a:moveTo>
                <a:lnTo>
                  <a:pt x="1094142" y="249174"/>
                </a:lnTo>
                <a:lnTo>
                  <a:pt x="1094142" y="289179"/>
                </a:lnTo>
                <a:lnTo>
                  <a:pt x="1291119" y="289179"/>
                </a:lnTo>
                <a:lnTo>
                  <a:pt x="1291119" y="351663"/>
                </a:lnTo>
                <a:lnTo>
                  <a:pt x="1341792" y="351663"/>
                </a:lnTo>
                <a:lnTo>
                  <a:pt x="1341792" y="24917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/>
          <p:nvPr/>
        </p:nvSpPr>
        <p:spPr>
          <a:xfrm>
            <a:off x="7357567" y="3093858"/>
            <a:ext cx="782320" cy="188595"/>
          </a:xfrm>
          <a:custGeom>
            <a:avLst/>
            <a:gdLst/>
            <a:ahLst/>
            <a:cxnLst/>
            <a:rect l="l" t="t" r="r" b="b"/>
            <a:pathLst>
              <a:path w="782320" h="188595">
                <a:moveTo>
                  <a:pt x="51612" y="14427"/>
                </a:moveTo>
                <a:lnTo>
                  <a:pt x="46126" y="14427"/>
                </a:lnTo>
                <a:lnTo>
                  <a:pt x="46126" y="41859"/>
                </a:lnTo>
                <a:lnTo>
                  <a:pt x="43376" y="67948"/>
                </a:lnTo>
                <a:lnTo>
                  <a:pt x="34950" y="92379"/>
                </a:lnTo>
                <a:lnTo>
                  <a:pt x="20580" y="113039"/>
                </a:lnTo>
                <a:lnTo>
                  <a:pt x="0" y="127812"/>
                </a:lnTo>
                <a:lnTo>
                  <a:pt x="16255" y="149555"/>
                </a:lnTo>
                <a:lnTo>
                  <a:pt x="39354" y="131899"/>
                </a:lnTo>
                <a:lnTo>
                  <a:pt x="55498" y="106603"/>
                </a:lnTo>
                <a:lnTo>
                  <a:pt x="59788" y="92689"/>
                </a:lnTo>
                <a:lnTo>
                  <a:pt x="54460" y="74749"/>
                </a:lnTo>
                <a:lnTo>
                  <a:pt x="51612" y="41859"/>
                </a:lnTo>
                <a:lnTo>
                  <a:pt x="51612" y="14427"/>
                </a:lnTo>
                <a:close/>
              </a:path>
              <a:path w="782320" h="188595">
                <a:moveTo>
                  <a:pt x="73151" y="14427"/>
                </a:moveTo>
                <a:lnTo>
                  <a:pt x="68071" y="14427"/>
                </a:lnTo>
                <a:lnTo>
                  <a:pt x="68071" y="41859"/>
                </a:lnTo>
                <a:lnTo>
                  <a:pt x="64976" y="75860"/>
                </a:lnTo>
                <a:lnTo>
                  <a:pt x="59788" y="92689"/>
                </a:lnTo>
                <a:lnTo>
                  <a:pt x="63271" y="104419"/>
                </a:lnTo>
                <a:lnTo>
                  <a:pt x="78444" y="128870"/>
                </a:lnTo>
                <a:lnTo>
                  <a:pt x="100380" y="146100"/>
                </a:lnTo>
                <a:lnTo>
                  <a:pt x="116636" y="124561"/>
                </a:lnTo>
                <a:lnTo>
                  <a:pt x="97154" y="110210"/>
                </a:lnTo>
                <a:lnTo>
                  <a:pt x="83616" y="90373"/>
                </a:lnTo>
                <a:lnTo>
                  <a:pt x="75717" y="66954"/>
                </a:lnTo>
                <a:lnTo>
                  <a:pt x="73151" y="41859"/>
                </a:lnTo>
                <a:lnTo>
                  <a:pt x="73151" y="14427"/>
                </a:lnTo>
                <a:close/>
              </a:path>
              <a:path w="782320" h="188595">
                <a:moveTo>
                  <a:pt x="68071" y="14427"/>
                </a:moveTo>
                <a:lnTo>
                  <a:pt x="51612" y="14427"/>
                </a:lnTo>
                <a:lnTo>
                  <a:pt x="51612" y="41859"/>
                </a:lnTo>
                <a:lnTo>
                  <a:pt x="54460" y="74749"/>
                </a:lnTo>
                <a:lnTo>
                  <a:pt x="59788" y="92689"/>
                </a:lnTo>
                <a:lnTo>
                  <a:pt x="64976" y="75860"/>
                </a:lnTo>
                <a:lnTo>
                  <a:pt x="68071" y="41859"/>
                </a:lnTo>
                <a:lnTo>
                  <a:pt x="68071" y="14427"/>
                </a:lnTo>
                <a:close/>
              </a:path>
              <a:path w="782320" h="188595">
                <a:moveTo>
                  <a:pt x="151384" y="0"/>
                </a:moveTo>
                <a:lnTo>
                  <a:pt x="124155" y="0"/>
                </a:lnTo>
                <a:lnTo>
                  <a:pt x="124155" y="188163"/>
                </a:lnTo>
                <a:lnTo>
                  <a:pt x="151384" y="188163"/>
                </a:lnTo>
                <a:lnTo>
                  <a:pt x="151384" y="94894"/>
                </a:lnTo>
                <a:lnTo>
                  <a:pt x="145288" y="94894"/>
                </a:lnTo>
                <a:lnTo>
                  <a:pt x="145288" y="72339"/>
                </a:lnTo>
                <a:lnTo>
                  <a:pt x="151384" y="72339"/>
                </a:lnTo>
                <a:lnTo>
                  <a:pt x="151384" y="0"/>
                </a:lnTo>
                <a:close/>
              </a:path>
              <a:path w="782320" h="188595">
                <a:moveTo>
                  <a:pt x="151384" y="72339"/>
                </a:moveTo>
                <a:lnTo>
                  <a:pt x="145288" y="72339"/>
                </a:lnTo>
                <a:lnTo>
                  <a:pt x="145288" y="94894"/>
                </a:lnTo>
                <a:lnTo>
                  <a:pt x="151384" y="94894"/>
                </a:lnTo>
                <a:lnTo>
                  <a:pt x="151384" y="72339"/>
                </a:lnTo>
                <a:close/>
              </a:path>
              <a:path w="782320" h="188595">
                <a:moveTo>
                  <a:pt x="178612" y="72339"/>
                </a:moveTo>
                <a:lnTo>
                  <a:pt x="151384" y="72339"/>
                </a:lnTo>
                <a:lnTo>
                  <a:pt x="151384" y="94894"/>
                </a:lnTo>
                <a:lnTo>
                  <a:pt x="178612" y="94894"/>
                </a:lnTo>
                <a:lnTo>
                  <a:pt x="178612" y="72339"/>
                </a:lnTo>
                <a:close/>
              </a:path>
              <a:path w="782320" h="188595">
                <a:moveTo>
                  <a:pt x="241995" y="20929"/>
                </a:moveTo>
                <a:lnTo>
                  <a:pt x="236508" y="20929"/>
                </a:lnTo>
                <a:lnTo>
                  <a:pt x="236508" y="36779"/>
                </a:lnTo>
                <a:lnTo>
                  <a:pt x="233892" y="54492"/>
                </a:lnTo>
                <a:lnTo>
                  <a:pt x="225790" y="71043"/>
                </a:lnTo>
                <a:lnTo>
                  <a:pt x="211820" y="85042"/>
                </a:lnTo>
                <a:lnTo>
                  <a:pt x="191601" y="95097"/>
                </a:lnTo>
                <a:lnTo>
                  <a:pt x="205419" y="116230"/>
                </a:lnTo>
                <a:lnTo>
                  <a:pt x="229028" y="103844"/>
                </a:lnTo>
                <a:lnTo>
                  <a:pt x="245703" y="85420"/>
                </a:lnTo>
                <a:lnTo>
                  <a:pt x="250708" y="73845"/>
                </a:lnTo>
                <a:lnTo>
                  <a:pt x="245214" y="61483"/>
                </a:lnTo>
                <a:lnTo>
                  <a:pt x="241995" y="36779"/>
                </a:lnTo>
                <a:lnTo>
                  <a:pt x="241995" y="20929"/>
                </a:lnTo>
                <a:close/>
              </a:path>
              <a:path w="782320" h="188595">
                <a:moveTo>
                  <a:pt x="264144" y="20929"/>
                </a:moveTo>
                <a:lnTo>
                  <a:pt x="258860" y="20929"/>
                </a:lnTo>
                <a:lnTo>
                  <a:pt x="258860" y="36779"/>
                </a:lnTo>
                <a:lnTo>
                  <a:pt x="255597" y="62537"/>
                </a:lnTo>
                <a:lnTo>
                  <a:pt x="250708" y="73845"/>
                </a:lnTo>
                <a:lnTo>
                  <a:pt x="254949" y="83388"/>
                </a:lnTo>
                <a:lnTo>
                  <a:pt x="271313" y="100987"/>
                </a:lnTo>
                <a:lnTo>
                  <a:pt x="294420" y="112776"/>
                </a:lnTo>
                <a:lnTo>
                  <a:pt x="308238" y="91846"/>
                </a:lnTo>
                <a:lnTo>
                  <a:pt x="288404" y="82270"/>
                </a:lnTo>
                <a:lnTo>
                  <a:pt x="274685" y="69037"/>
                </a:lnTo>
                <a:lnTo>
                  <a:pt x="266719" y="53441"/>
                </a:lnTo>
                <a:lnTo>
                  <a:pt x="264144" y="36779"/>
                </a:lnTo>
                <a:lnTo>
                  <a:pt x="264144" y="20929"/>
                </a:lnTo>
                <a:close/>
              </a:path>
              <a:path w="782320" h="188595">
                <a:moveTo>
                  <a:pt x="258860" y="20929"/>
                </a:moveTo>
                <a:lnTo>
                  <a:pt x="241995" y="20929"/>
                </a:lnTo>
                <a:lnTo>
                  <a:pt x="241995" y="36779"/>
                </a:lnTo>
                <a:lnTo>
                  <a:pt x="245214" y="61483"/>
                </a:lnTo>
                <a:lnTo>
                  <a:pt x="250708" y="73845"/>
                </a:lnTo>
                <a:lnTo>
                  <a:pt x="255597" y="62537"/>
                </a:lnTo>
                <a:lnTo>
                  <a:pt x="258860" y="36779"/>
                </a:lnTo>
                <a:lnTo>
                  <a:pt x="258860" y="20929"/>
                </a:lnTo>
                <a:close/>
              </a:path>
              <a:path w="782320" h="188595">
                <a:moveTo>
                  <a:pt x="301126" y="13411"/>
                </a:moveTo>
                <a:lnTo>
                  <a:pt x="198713" y="13411"/>
                </a:lnTo>
                <a:lnTo>
                  <a:pt x="198713" y="34747"/>
                </a:lnTo>
                <a:lnTo>
                  <a:pt x="236508" y="34747"/>
                </a:lnTo>
                <a:lnTo>
                  <a:pt x="236508" y="20929"/>
                </a:lnTo>
                <a:lnTo>
                  <a:pt x="301126" y="20929"/>
                </a:lnTo>
                <a:lnTo>
                  <a:pt x="301126" y="13411"/>
                </a:lnTo>
                <a:close/>
              </a:path>
              <a:path w="782320" h="188595">
                <a:moveTo>
                  <a:pt x="301126" y="20929"/>
                </a:moveTo>
                <a:lnTo>
                  <a:pt x="264144" y="20929"/>
                </a:lnTo>
                <a:lnTo>
                  <a:pt x="264144" y="34747"/>
                </a:lnTo>
                <a:lnTo>
                  <a:pt x="301126" y="34747"/>
                </a:lnTo>
                <a:lnTo>
                  <a:pt x="301126" y="20929"/>
                </a:lnTo>
                <a:close/>
              </a:path>
              <a:path w="782320" h="188595">
                <a:moveTo>
                  <a:pt x="347252" y="203"/>
                </a:moveTo>
                <a:lnTo>
                  <a:pt x="320024" y="203"/>
                </a:lnTo>
                <a:lnTo>
                  <a:pt x="320024" y="135940"/>
                </a:lnTo>
                <a:lnTo>
                  <a:pt x="347252" y="135940"/>
                </a:lnTo>
                <a:lnTo>
                  <a:pt x="347252" y="203"/>
                </a:lnTo>
                <a:close/>
              </a:path>
              <a:path w="782320" h="188595">
                <a:moveTo>
                  <a:pt x="248904" y="123748"/>
                </a:moveTo>
                <a:lnTo>
                  <a:pt x="221878" y="123748"/>
                </a:lnTo>
                <a:lnTo>
                  <a:pt x="221878" y="184911"/>
                </a:lnTo>
                <a:lnTo>
                  <a:pt x="351926" y="184911"/>
                </a:lnTo>
                <a:lnTo>
                  <a:pt x="351926" y="174142"/>
                </a:lnTo>
                <a:lnTo>
                  <a:pt x="248904" y="174142"/>
                </a:lnTo>
                <a:lnTo>
                  <a:pt x="248904" y="123748"/>
                </a:lnTo>
                <a:close/>
              </a:path>
              <a:path w="782320" h="188595">
                <a:moveTo>
                  <a:pt x="351926" y="163372"/>
                </a:moveTo>
                <a:lnTo>
                  <a:pt x="248904" y="163372"/>
                </a:lnTo>
                <a:lnTo>
                  <a:pt x="248904" y="174142"/>
                </a:lnTo>
                <a:lnTo>
                  <a:pt x="351926" y="174142"/>
                </a:lnTo>
                <a:lnTo>
                  <a:pt x="351926" y="163372"/>
                </a:lnTo>
                <a:close/>
              </a:path>
              <a:path w="782320" h="188595">
                <a:moveTo>
                  <a:pt x="595231" y="85953"/>
                </a:moveTo>
                <a:lnTo>
                  <a:pt x="424949" y="85953"/>
                </a:lnTo>
                <a:lnTo>
                  <a:pt x="424949" y="107899"/>
                </a:lnTo>
                <a:lnTo>
                  <a:pt x="595231" y="107899"/>
                </a:lnTo>
                <a:lnTo>
                  <a:pt x="595231" y="85953"/>
                </a:lnTo>
                <a:close/>
              </a:path>
              <a:path w="782320" h="188595">
                <a:moveTo>
                  <a:pt x="574911" y="5079"/>
                </a:moveTo>
                <a:lnTo>
                  <a:pt x="445473" y="5079"/>
                </a:lnTo>
                <a:lnTo>
                  <a:pt x="445473" y="72948"/>
                </a:lnTo>
                <a:lnTo>
                  <a:pt x="575927" y="72948"/>
                </a:lnTo>
                <a:lnTo>
                  <a:pt x="575927" y="62179"/>
                </a:lnTo>
                <a:lnTo>
                  <a:pt x="472295" y="62179"/>
                </a:lnTo>
                <a:lnTo>
                  <a:pt x="472295" y="26619"/>
                </a:lnTo>
                <a:lnTo>
                  <a:pt x="574911" y="26619"/>
                </a:lnTo>
                <a:lnTo>
                  <a:pt x="574911" y="5079"/>
                </a:lnTo>
                <a:close/>
              </a:path>
              <a:path w="782320" h="188595">
                <a:moveTo>
                  <a:pt x="575927" y="51612"/>
                </a:moveTo>
                <a:lnTo>
                  <a:pt x="472295" y="51612"/>
                </a:lnTo>
                <a:lnTo>
                  <a:pt x="472295" y="62179"/>
                </a:lnTo>
                <a:lnTo>
                  <a:pt x="575927" y="62179"/>
                </a:lnTo>
                <a:lnTo>
                  <a:pt x="575927" y="51612"/>
                </a:lnTo>
                <a:close/>
              </a:path>
              <a:path w="782320" h="188595">
                <a:moveTo>
                  <a:pt x="509481" y="119075"/>
                </a:moveTo>
                <a:lnTo>
                  <a:pt x="482112" y="121358"/>
                </a:lnTo>
                <a:lnTo>
                  <a:pt x="461525" y="128041"/>
                </a:lnTo>
                <a:lnTo>
                  <a:pt x="448559" y="138877"/>
                </a:lnTo>
                <a:lnTo>
                  <a:pt x="444050" y="153619"/>
                </a:lnTo>
                <a:lnTo>
                  <a:pt x="448559" y="168360"/>
                </a:lnTo>
                <a:lnTo>
                  <a:pt x="461525" y="179197"/>
                </a:lnTo>
                <a:lnTo>
                  <a:pt x="482112" y="185880"/>
                </a:lnTo>
                <a:lnTo>
                  <a:pt x="509481" y="188163"/>
                </a:lnTo>
                <a:lnTo>
                  <a:pt x="536817" y="185880"/>
                </a:lnTo>
                <a:lnTo>
                  <a:pt x="557334" y="179197"/>
                </a:lnTo>
                <a:lnTo>
                  <a:pt x="570231" y="168360"/>
                </a:lnTo>
                <a:lnTo>
                  <a:pt x="570450" y="167640"/>
                </a:lnTo>
                <a:lnTo>
                  <a:pt x="509481" y="167640"/>
                </a:lnTo>
                <a:lnTo>
                  <a:pt x="492913" y="166820"/>
                </a:lnTo>
                <a:lnTo>
                  <a:pt x="481033" y="164287"/>
                </a:lnTo>
                <a:lnTo>
                  <a:pt x="473876" y="159924"/>
                </a:lnTo>
                <a:lnTo>
                  <a:pt x="471482" y="153619"/>
                </a:lnTo>
                <a:lnTo>
                  <a:pt x="473876" y="147367"/>
                </a:lnTo>
                <a:lnTo>
                  <a:pt x="481033" y="142925"/>
                </a:lnTo>
                <a:lnTo>
                  <a:pt x="492913" y="140274"/>
                </a:lnTo>
                <a:lnTo>
                  <a:pt x="509481" y="139395"/>
                </a:lnTo>
                <a:lnTo>
                  <a:pt x="570388" y="139395"/>
                </a:lnTo>
                <a:lnTo>
                  <a:pt x="570231" y="138877"/>
                </a:lnTo>
                <a:lnTo>
                  <a:pt x="557334" y="128041"/>
                </a:lnTo>
                <a:lnTo>
                  <a:pt x="536817" y="121358"/>
                </a:lnTo>
                <a:lnTo>
                  <a:pt x="509481" y="119075"/>
                </a:lnTo>
                <a:close/>
              </a:path>
              <a:path w="782320" h="188595">
                <a:moveTo>
                  <a:pt x="570388" y="139395"/>
                </a:moveTo>
                <a:lnTo>
                  <a:pt x="509481" y="139395"/>
                </a:lnTo>
                <a:lnTo>
                  <a:pt x="526048" y="140274"/>
                </a:lnTo>
                <a:lnTo>
                  <a:pt x="537929" y="142925"/>
                </a:lnTo>
                <a:lnTo>
                  <a:pt x="545085" y="147367"/>
                </a:lnTo>
                <a:lnTo>
                  <a:pt x="547479" y="153619"/>
                </a:lnTo>
                <a:lnTo>
                  <a:pt x="545085" y="159924"/>
                </a:lnTo>
                <a:lnTo>
                  <a:pt x="537929" y="164287"/>
                </a:lnTo>
                <a:lnTo>
                  <a:pt x="526048" y="166820"/>
                </a:lnTo>
                <a:lnTo>
                  <a:pt x="509481" y="167640"/>
                </a:lnTo>
                <a:lnTo>
                  <a:pt x="570450" y="167640"/>
                </a:lnTo>
                <a:lnTo>
                  <a:pt x="574708" y="153619"/>
                </a:lnTo>
                <a:lnTo>
                  <a:pt x="570388" y="139395"/>
                </a:lnTo>
                <a:close/>
              </a:path>
              <a:path w="782320" h="188595">
                <a:moveTo>
                  <a:pt x="683404" y="100787"/>
                </a:moveTo>
                <a:lnTo>
                  <a:pt x="611674" y="100787"/>
                </a:lnTo>
                <a:lnTo>
                  <a:pt x="611674" y="122326"/>
                </a:lnTo>
                <a:lnTo>
                  <a:pt x="782159" y="122326"/>
                </a:lnTo>
                <a:lnTo>
                  <a:pt x="782159" y="112572"/>
                </a:lnTo>
                <a:lnTo>
                  <a:pt x="683404" y="112572"/>
                </a:lnTo>
                <a:lnTo>
                  <a:pt x="683404" y="100787"/>
                </a:lnTo>
                <a:close/>
              </a:path>
              <a:path w="782320" h="188595">
                <a:moveTo>
                  <a:pt x="710430" y="76809"/>
                </a:moveTo>
                <a:lnTo>
                  <a:pt x="683404" y="76809"/>
                </a:lnTo>
                <a:lnTo>
                  <a:pt x="683404" y="112572"/>
                </a:lnTo>
                <a:lnTo>
                  <a:pt x="710430" y="112572"/>
                </a:lnTo>
                <a:lnTo>
                  <a:pt x="710430" y="76809"/>
                </a:lnTo>
                <a:close/>
              </a:path>
              <a:path w="782320" h="188595">
                <a:moveTo>
                  <a:pt x="782159" y="100787"/>
                </a:moveTo>
                <a:lnTo>
                  <a:pt x="710430" y="100787"/>
                </a:lnTo>
                <a:lnTo>
                  <a:pt x="710430" y="112572"/>
                </a:lnTo>
                <a:lnTo>
                  <a:pt x="782159" y="112572"/>
                </a:lnTo>
                <a:lnTo>
                  <a:pt x="782159" y="100787"/>
                </a:lnTo>
                <a:close/>
              </a:path>
              <a:path w="782320" h="188595">
                <a:moveTo>
                  <a:pt x="761433" y="3657"/>
                </a:moveTo>
                <a:lnTo>
                  <a:pt x="632604" y="3657"/>
                </a:lnTo>
                <a:lnTo>
                  <a:pt x="632604" y="24180"/>
                </a:lnTo>
                <a:lnTo>
                  <a:pt x="734814" y="24180"/>
                </a:lnTo>
                <a:lnTo>
                  <a:pt x="734814" y="35559"/>
                </a:lnTo>
                <a:lnTo>
                  <a:pt x="632807" y="35559"/>
                </a:lnTo>
                <a:lnTo>
                  <a:pt x="632807" y="87376"/>
                </a:lnTo>
                <a:lnTo>
                  <a:pt x="683404" y="87376"/>
                </a:lnTo>
                <a:lnTo>
                  <a:pt x="683404" y="76809"/>
                </a:lnTo>
                <a:lnTo>
                  <a:pt x="765090" y="76809"/>
                </a:lnTo>
                <a:lnTo>
                  <a:pt x="765090" y="74980"/>
                </a:lnTo>
                <a:lnTo>
                  <a:pt x="659630" y="74980"/>
                </a:lnTo>
                <a:lnTo>
                  <a:pt x="659630" y="54660"/>
                </a:lnTo>
                <a:lnTo>
                  <a:pt x="761433" y="54660"/>
                </a:lnTo>
                <a:lnTo>
                  <a:pt x="761433" y="3657"/>
                </a:lnTo>
                <a:close/>
              </a:path>
              <a:path w="782320" h="188595">
                <a:moveTo>
                  <a:pt x="765090" y="76809"/>
                </a:moveTo>
                <a:lnTo>
                  <a:pt x="710430" y="76809"/>
                </a:lnTo>
                <a:lnTo>
                  <a:pt x="710430" y="87376"/>
                </a:lnTo>
                <a:lnTo>
                  <a:pt x="765090" y="87376"/>
                </a:lnTo>
                <a:lnTo>
                  <a:pt x="765090" y="76809"/>
                </a:lnTo>
                <a:close/>
              </a:path>
              <a:path w="782320" h="188595">
                <a:moveTo>
                  <a:pt x="765090" y="66852"/>
                </a:moveTo>
                <a:lnTo>
                  <a:pt x="659630" y="66852"/>
                </a:lnTo>
                <a:lnTo>
                  <a:pt x="659630" y="74980"/>
                </a:lnTo>
                <a:lnTo>
                  <a:pt x="765090" y="74980"/>
                </a:lnTo>
                <a:lnTo>
                  <a:pt x="765090" y="66852"/>
                </a:lnTo>
                <a:close/>
              </a:path>
              <a:path w="782320" h="188595">
                <a:moveTo>
                  <a:pt x="762652" y="132892"/>
                </a:moveTo>
                <a:lnTo>
                  <a:pt x="630572" y="132892"/>
                </a:lnTo>
                <a:lnTo>
                  <a:pt x="630572" y="154228"/>
                </a:lnTo>
                <a:lnTo>
                  <a:pt x="735626" y="154228"/>
                </a:lnTo>
                <a:lnTo>
                  <a:pt x="735626" y="187553"/>
                </a:lnTo>
                <a:lnTo>
                  <a:pt x="762652" y="187553"/>
                </a:lnTo>
                <a:lnTo>
                  <a:pt x="762652" y="1328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/>
          <p:nvPr/>
        </p:nvSpPr>
        <p:spPr>
          <a:xfrm>
            <a:off x="7353300" y="3441737"/>
            <a:ext cx="1270000" cy="419100"/>
          </a:xfrm>
          <a:custGeom>
            <a:avLst/>
            <a:gdLst/>
            <a:ahLst/>
            <a:cxnLst/>
            <a:rect l="l" t="t" r="r" b="b"/>
            <a:pathLst>
              <a:path w="1270000" h="419100">
                <a:moveTo>
                  <a:pt x="88900" y="0"/>
                </a:moveTo>
                <a:lnTo>
                  <a:pt x="54296" y="6986"/>
                </a:lnTo>
                <a:lnTo>
                  <a:pt x="26038" y="26038"/>
                </a:lnTo>
                <a:lnTo>
                  <a:pt x="6986" y="54296"/>
                </a:lnTo>
                <a:lnTo>
                  <a:pt x="0" y="88900"/>
                </a:lnTo>
                <a:lnTo>
                  <a:pt x="0" y="330200"/>
                </a:lnTo>
                <a:lnTo>
                  <a:pt x="6986" y="364803"/>
                </a:lnTo>
                <a:lnTo>
                  <a:pt x="26038" y="393061"/>
                </a:lnTo>
                <a:lnTo>
                  <a:pt x="54296" y="412113"/>
                </a:lnTo>
                <a:lnTo>
                  <a:pt x="88900" y="419100"/>
                </a:lnTo>
                <a:lnTo>
                  <a:pt x="88900" y="406400"/>
                </a:lnTo>
                <a:lnTo>
                  <a:pt x="59239" y="400411"/>
                </a:lnTo>
                <a:lnTo>
                  <a:pt x="35018" y="384081"/>
                </a:lnTo>
                <a:lnTo>
                  <a:pt x="18688" y="359860"/>
                </a:lnTo>
                <a:lnTo>
                  <a:pt x="12700" y="330200"/>
                </a:lnTo>
                <a:lnTo>
                  <a:pt x="12700" y="88900"/>
                </a:lnTo>
                <a:lnTo>
                  <a:pt x="18688" y="59239"/>
                </a:lnTo>
                <a:lnTo>
                  <a:pt x="35018" y="35018"/>
                </a:lnTo>
                <a:lnTo>
                  <a:pt x="59239" y="18688"/>
                </a:lnTo>
                <a:lnTo>
                  <a:pt x="88900" y="12700"/>
                </a:lnTo>
                <a:lnTo>
                  <a:pt x="88900" y="0"/>
                </a:lnTo>
                <a:close/>
              </a:path>
              <a:path w="1270000" h="419100">
                <a:moveTo>
                  <a:pt x="1181100" y="406400"/>
                </a:moveTo>
                <a:lnTo>
                  <a:pt x="88900" y="406400"/>
                </a:lnTo>
                <a:lnTo>
                  <a:pt x="88900" y="419100"/>
                </a:lnTo>
                <a:lnTo>
                  <a:pt x="1181100" y="419100"/>
                </a:lnTo>
                <a:lnTo>
                  <a:pt x="1181100" y="406400"/>
                </a:lnTo>
                <a:close/>
              </a:path>
              <a:path w="1270000" h="419100">
                <a:moveTo>
                  <a:pt x="1269999" y="330200"/>
                </a:moveTo>
                <a:lnTo>
                  <a:pt x="1257300" y="330200"/>
                </a:lnTo>
                <a:lnTo>
                  <a:pt x="1251311" y="359860"/>
                </a:lnTo>
                <a:lnTo>
                  <a:pt x="1234981" y="384081"/>
                </a:lnTo>
                <a:lnTo>
                  <a:pt x="1210760" y="400411"/>
                </a:lnTo>
                <a:lnTo>
                  <a:pt x="1181100" y="406400"/>
                </a:lnTo>
                <a:lnTo>
                  <a:pt x="1181100" y="419100"/>
                </a:lnTo>
                <a:lnTo>
                  <a:pt x="1215703" y="412113"/>
                </a:lnTo>
                <a:lnTo>
                  <a:pt x="1243961" y="393061"/>
                </a:lnTo>
                <a:lnTo>
                  <a:pt x="1263013" y="364803"/>
                </a:lnTo>
                <a:lnTo>
                  <a:pt x="1269999" y="330200"/>
                </a:lnTo>
                <a:close/>
              </a:path>
              <a:path w="1270000" h="419100">
                <a:moveTo>
                  <a:pt x="1181100" y="0"/>
                </a:moveTo>
                <a:lnTo>
                  <a:pt x="1181100" y="12700"/>
                </a:lnTo>
                <a:lnTo>
                  <a:pt x="1210760" y="18688"/>
                </a:lnTo>
                <a:lnTo>
                  <a:pt x="1234981" y="35018"/>
                </a:lnTo>
                <a:lnTo>
                  <a:pt x="1251311" y="59239"/>
                </a:lnTo>
                <a:lnTo>
                  <a:pt x="1257299" y="88900"/>
                </a:lnTo>
                <a:lnTo>
                  <a:pt x="1257300" y="330200"/>
                </a:lnTo>
                <a:lnTo>
                  <a:pt x="1270000" y="330200"/>
                </a:lnTo>
                <a:lnTo>
                  <a:pt x="1269999" y="88900"/>
                </a:lnTo>
                <a:lnTo>
                  <a:pt x="1263013" y="54296"/>
                </a:lnTo>
                <a:lnTo>
                  <a:pt x="1243961" y="26038"/>
                </a:lnTo>
                <a:lnTo>
                  <a:pt x="1215703" y="6986"/>
                </a:lnTo>
                <a:lnTo>
                  <a:pt x="1181100" y="0"/>
                </a:lnTo>
                <a:close/>
              </a:path>
              <a:path w="1270000" h="419100">
                <a:moveTo>
                  <a:pt x="1181100" y="0"/>
                </a:moveTo>
                <a:lnTo>
                  <a:pt x="88900" y="0"/>
                </a:lnTo>
                <a:lnTo>
                  <a:pt x="88900" y="12700"/>
                </a:lnTo>
                <a:lnTo>
                  <a:pt x="1181100" y="12700"/>
                </a:lnTo>
                <a:lnTo>
                  <a:pt x="1181100" y="0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/>
          <p:nvPr/>
        </p:nvSpPr>
        <p:spPr>
          <a:xfrm>
            <a:off x="8763000" y="3429037"/>
            <a:ext cx="3073400" cy="419100"/>
          </a:xfrm>
          <a:custGeom>
            <a:avLst/>
            <a:gdLst/>
            <a:ahLst/>
            <a:cxnLst/>
            <a:rect l="l" t="t" r="r" b="b"/>
            <a:pathLst>
              <a:path w="3073400" h="419100">
                <a:moveTo>
                  <a:pt x="2984500" y="406400"/>
                </a:moveTo>
                <a:lnTo>
                  <a:pt x="88899" y="406400"/>
                </a:lnTo>
                <a:lnTo>
                  <a:pt x="88900" y="419100"/>
                </a:lnTo>
                <a:lnTo>
                  <a:pt x="2984500" y="419100"/>
                </a:lnTo>
                <a:lnTo>
                  <a:pt x="2984500" y="406400"/>
                </a:lnTo>
                <a:close/>
              </a:path>
              <a:path w="3073400" h="419100">
                <a:moveTo>
                  <a:pt x="3073399" y="330200"/>
                </a:moveTo>
                <a:lnTo>
                  <a:pt x="3060700" y="330200"/>
                </a:lnTo>
                <a:lnTo>
                  <a:pt x="3054711" y="359860"/>
                </a:lnTo>
                <a:lnTo>
                  <a:pt x="3038381" y="384081"/>
                </a:lnTo>
                <a:lnTo>
                  <a:pt x="3014160" y="400411"/>
                </a:lnTo>
                <a:lnTo>
                  <a:pt x="2984500" y="406400"/>
                </a:lnTo>
                <a:lnTo>
                  <a:pt x="2984500" y="419100"/>
                </a:lnTo>
                <a:lnTo>
                  <a:pt x="3019103" y="412113"/>
                </a:lnTo>
                <a:lnTo>
                  <a:pt x="3047361" y="393061"/>
                </a:lnTo>
                <a:lnTo>
                  <a:pt x="3066413" y="364803"/>
                </a:lnTo>
                <a:lnTo>
                  <a:pt x="3073399" y="330200"/>
                </a:lnTo>
                <a:close/>
              </a:path>
              <a:path w="3073400" h="419100">
                <a:moveTo>
                  <a:pt x="88900" y="0"/>
                </a:moveTo>
                <a:lnTo>
                  <a:pt x="54296" y="6986"/>
                </a:lnTo>
                <a:lnTo>
                  <a:pt x="26038" y="26038"/>
                </a:lnTo>
                <a:lnTo>
                  <a:pt x="6986" y="54296"/>
                </a:lnTo>
                <a:lnTo>
                  <a:pt x="0" y="88900"/>
                </a:lnTo>
                <a:lnTo>
                  <a:pt x="0" y="330200"/>
                </a:lnTo>
                <a:lnTo>
                  <a:pt x="6986" y="364803"/>
                </a:lnTo>
                <a:lnTo>
                  <a:pt x="26038" y="393061"/>
                </a:lnTo>
                <a:lnTo>
                  <a:pt x="54295" y="412113"/>
                </a:lnTo>
                <a:lnTo>
                  <a:pt x="88899" y="419099"/>
                </a:lnTo>
                <a:lnTo>
                  <a:pt x="88899" y="406400"/>
                </a:lnTo>
                <a:lnTo>
                  <a:pt x="59239" y="400411"/>
                </a:lnTo>
                <a:lnTo>
                  <a:pt x="35018" y="384081"/>
                </a:lnTo>
                <a:lnTo>
                  <a:pt x="18688" y="359860"/>
                </a:lnTo>
                <a:lnTo>
                  <a:pt x="12700" y="330200"/>
                </a:lnTo>
                <a:lnTo>
                  <a:pt x="12700" y="88900"/>
                </a:lnTo>
                <a:lnTo>
                  <a:pt x="18688" y="59239"/>
                </a:lnTo>
                <a:lnTo>
                  <a:pt x="35018" y="35018"/>
                </a:lnTo>
                <a:lnTo>
                  <a:pt x="59239" y="18688"/>
                </a:lnTo>
                <a:lnTo>
                  <a:pt x="88900" y="12700"/>
                </a:lnTo>
                <a:lnTo>
                  <a:pt x="88900" y="0"/>
                </a:lnTo>
                <a:close/>
              </a:path>
              <a:path w="3073400" h="419100">
                <a:moveTo>
                  <a:pt x="2984500" y="0"/>
                </a:moveTo>
                <a:lnTo>
                  <a:pt x="2984500" y="12700"/>
                </a:lnTo>
                <a:lnTo>
                  <a:pt x="3014160" y="18688"/>
                </a:lnTo>
                <a:lnTo>
                  <a:pt x="3038381" y="35018"/>
                </a:lnTo>
                <a:lnTo>
                  <a:pt x="3054711" y="59239"/>
                </a:lnTo>
                <a:lnTo>
                  <a:pt x="3060699" y="88900"/>
                </a:lnTo>
                <a:lnTo>
                  <a:pt x="3060700" y="330200"/>
                </a:lnTo>
                <a:lnTo>
                  <a:pt x="3073400" y="330200"/>
                </a:lnTo>
                <a:lnTo>
                  <a:pt x="3073399" y="88900"/>
                </a:lnTo>
                <a:lnTo>
                  <a:pt x="3066413" y="54296"/>
                </a:lnTo>
                <a:lnTo>
                  <a:pt x="3047361" y="26038"/>
                </a:lnTo>
                <a:lnTo>
                  <a:pt x="3019103" y="6986"/>
                </a:lnTo>
                <a:lnTo>
                  <a:pt x="2984500" y="0"/>
                </a:lnTo>
                <a:close/>
              </a:path>
              <a:path w="3073400" h="419100">
                <a:moveTo>
                  <a:pt x="2984500" y="0"/>
                </a:moveTo>
                <a:lnTo>
                  <a:pt x="88900" y="0"/>
                </a:lnTo>
                <a:lnTo>
                  <a:pt x="88900" y="12700"/>
                </a:lnTo>
                <a:lnTo>
                  <a:pt x="2984500" y="12700"/>
                </a:lnTo>
                <a:lnTo>
                  <a:pt x="2984500" y="0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/>
          <p:nvPr/>
        </p:nvSpPr>
        <p:spPr>
          <a:xfrm>
            <a:off x="7589621" y="3553293"/>
            <a:ext cx="772160" cy="184150"/>
          </a:xfrm>
          <a:custGeom>
            <a:avLst/>
            <a:gdLst/>
            <a:ahLst/>
            <a:cxnLst/>
            <a:rect l="l" t="t" r="r" b="b"/>
            <a:pathLst>
              <a:path w="772159" h="184150">
                <a:moveTo>
                  <a:pt x="24384" y="123827"/>
                </a:moveTo>
                <a:lnTo>
                  <a:pt x="0" y="123952"/>
                </a:lnTo>
                <a:lnTo>
                  <a:pt x="2032" y="138379"/>
                </a:lnTo>
                <a:lnTo>
                  <a:pt x="28136" y="138185"/>
                </a:lnTo>
                <a:lnTo>
                  <a:pt x="56946" y="137287"/>
                </a:lnTo>
                <a:lnTo>
                  <a:pt x="86899" y="135207"/>
                </a:lnTo>
                <a:lnTo>
                  <a:pt x="116433" y="131470"/>
                </a:lnTo>
                <a:lnTo>
                  <a:pt x="116138" y="127812"/>
                </a:lnTo>
                <a:lnTo>
                  <a:pt x="24384" y="127812"/>
                </a:lnTo>
                <a:lnTo>
                  <a:pt x="24384" y="123827"/>
                </a:lnTo>
                <a:close/>
              </a:path>
              <a:path w="772159" h="184150">
                <a:moveTo>
                  <a:pt x="40843" y="123500"/>
                </a:moveTo>
                <a:lnTo>
                  <a:pt x="26692" y="123815"/>
                </a:lnTo>
                <a:lnTo>
                  <a:pt x="24384" y="123827"/>
                </a:lnTo>
                <a:lnTo>
                  <a:pt x="24384" y="127812"/>
                </a:lnTo>
                <a:lnTo>
                  <a:pt x="40843" y="127812"/>
                </a:lnTo>
                <a:lnTo>
                  <a:pt x="40843" y="123500"/>
                </a:lnTo>
                <a:close/>
              </a:path>
              <a:path w="772159" h="184150">
                <a:moveTo>
                  <a:pt x="70713" y="122416"/>
                </a:moveTo>
                <a:lnTo>
                  <a:pt x="55956" y="123164"/>
                </a:lnTo>
                <a:lnTo>
                  <a:pt x="40843" y="123500"/>
                </a:lnTo>
                <a:lnTo>
                  <a:pt x="40843" y="127812"/>
                </a:lnTo>
                <a:lnTo>
                  <a:pt x="70713" y="127812"/>
                </a:lnTo>
                <a:lnTo>
                  <a:pt x="70713" y="122416"/>
                </a:lnTo>
                <a:close/>
              </a:path>
              <a:path w="772159" h="184150">
                <a:moveTo>
                  <a:pt x="87172" y="121535"/>
                </a:moveTo>
                <a:lnTo>
                  <a:pt x="86096" y="121637"/>
                </a:lnTo>
                <a:lnTo>
                  <a:pt x="70713" y="122416"/>
                </a:lnTo>
                <a:lnTo>
                  <a:pt x="70713" y="127812"/>
                </a:lnTo>
                <a:lnTo>
                  <a:pt x="87172" y="127812"/>
                </a:lnTo>
                <a:lnTo>
                  <a:pt x="87172" y="121535"/>
                </a:lnTo>
                <a:close/>
              </a:path>
              <a:path w="772159" h="184150">
                <a:moveTo>
                  <a:pt x="115417" y="118872"/>
                </a:moveTo>
                <a:lnTo>
                  <a:pt x="87172" y="121535"/>
                </a:lnTo>
                <a:lnTo>
                  <a:pt x="87172" y="127812"/>
                </a:lnTo>
                <a:lnTo>
                  <a:pt x="116138" y="127812"/>
                </a:lnTo>
                <a:lnTo>
                  <a:pt x="115417" y="118872"/>
                </a:lnTo>
                <a:close/>
              </a:path>
              <a:path w="772159" h="184150">
                <a:moveTo>
                  <a:pt x="40843" y="30073"/>
                </a:moveTo>
                <a:lnTo>
                  <a:pt x="24384" y="30073"/>
                </a:lnTo>
                <a:lnTo>
                  <a:pt x="24384" y="123827"/>
                </a:lnTo>
                <a:lnTo>
                  <a:pt x="26692" y="123815"/>
                </a:lnTo>
                <a:lnTo>
                  <a:pt x="40843" y="123500"/>
                </a:lnTo>
                <a:lnTo>
                  <a:pt x="40843" y="30073"/>
                </a:lnTo>
                <a:close/>
              </a:path>
              <a:path w="772159" h="184150">
                <a:moveTo>
                  <a:pt x="87172" y="30073"/>
                </a:moveTo>
                <a:lnTo>
                  <a:pt x="70713" y="30073"/>
                </a:lnTo>
                <a:lnTo>
                  <a:pt x="70713" y="122416"/>
                </a:lnTo>
                <a:lnTo>
                  <a:pt x="86096" y="121637"/>
                </a:lnTo>
                <a:lnTo>
                  <a:pt x="87172" y="121535"/>
                </a:lnTo>
                <a:lnTo>
                  <a:pt x="87172" y="30073"/>
                </a:lnTo>
                <a:close/>
              </a:path>
              <a:path w="772159" h="184150">
                <a:moveTo>
                  <a:pt x="106883" y="19710"/>
                </a:moveTo>
                <a:lnTo>
                  <a:pt x="4673" y="19710"/>
                </a:lnTo>
                <a:lnTo>
                  <a:pt x="4673" y="33528"/>
                </a:lnTo>
                <a:lnTo>
                  <a:pt x="24384" y="33528"/>
                </a:lnTo>
                <a:lnTo>
                  <a:pt x="24384" y="30073"/>
                </a:lnTo>
                <a:lnTo>
                  <a:pt x="106883" y="30073"/>
                </a:lnTo>
                <a:lnTo>
                  <a:pt x="106883" y="19710"/>
                </a:lnTo>
                <a:close/>
              </a:path>
              <a:path w="772159" h="184150">
                <a:moveTo>
                  <a:pt x="70713" y="30073"/>
                </a:moveTo>
                <a:lnTo>
                  <a:pt x="40843" y="30073"/>
                </a:lnTo>
                <a:lnTo>
                  <a:pt x="40843" y="33528"/>
                </a:lnTo>
                <a:lnTo>
                  <a:pt x="70713" y="33528"/>
                </a:lnTo>
                <a:lnTo>
                  <a:pt x="70713" y="30073"/>
                </a:lnTo>
                <a:close/>
              </a:path>
              <a:path w="772159" h="184150">
                <a:moveTo>
                  <a:pt x="106883" y="30073"/>
                </a:moveTo>
                <a:lnTo>
                  <a:pt x="87172" y="30073"/>
                </a:lnTo>
                <a:lnTo>
                  <a:pt x="87172" y="33528"/>
                </a:lnTo>
                <a:lnTo>
                  <a:pt x="106883" y="33528"/>
                </a:lnTo>
                <a:lnTo>
                  <a:pt x="106883" y="30073"/>
                </a:lnTo>
                <a:close/>
              </a:path>
              <a:path w="772159" h="184150">
                <a:moveTo>
                  <a:pt x="143662" y="0"/>
                </a:moveTo>
                <a:lnTo>
                  <a:pt x="126593" y="0"/>
                </a:lnTo>
                <a:lnTo>
                  <a:pt x="126593" y="183692"/>
                </a:lnTo>
                <a:lnTo>
                  <a:pt x="143662" y="183692"/>
                </a:lnTo>
                <a:lnTo>
                  <a:pt x="143662" y="87579"/>
                </a:lnTo>
                <a:lnTo>
                  <a:pt x="139598" y="87579"/>
                </a:lnTo>
                <a:lnTo>
                  <a:pt x="139598" y="73355"/>
                </a:lnTo>
                <a:lnTo>
                  <a:pt x="143662" y="73355"/>
                </a:lnTo>
                <a:lnTo>
                  <a:pt x="143662" y="0"/>
                </a:lnTo>
                <a:close/>
              </a:path>
              <a:path w="772159" h="184150">
                <a:moveTo>
                  <a:pt x="143662" y="73355"/>
                </a:moveTo>
                <a:lnTo>
                  <a:pt x="139598" y="73355"/>
                </a:lnTo>
                <a:lnTo>
                  <a:pt x="139598" y="87579"/>
                </a:lnTo>
                <a:lnTo>
                  <a:pt x="143662" y="87579"/>
                </a:lnTo>
                <a:lnTo>
                  <a:pt x="143662" y="73355"/>
                </a:lnTo>
                <a:close/>
              </a:path>
              <a:path w="772159" h="184150">
                <a:moveTo>
                  <a:pt x="173736" y="73355"/>
                </a:moveTo>
                <a:lnTo>
                  <a:pt x="143662" y="73355"/>
                </a:lnTo>
                <a:lnTo>
                  <a:pt x="143662" y="87579"/>
                </a:lnTo>
                <a:lnTo>
                  <a:pt x="173736" y="87579"/>
                </a:lnTo>
                <a:lnTo>
                  <a:pt x="173736" y="73355"/>
                </a:lnTo>
                <a:close/>
              </a:path>
              <a:path w="772159" h="184150">
                <a:moveTo>
                  <a:pt x="240776" y="6705"/>
                </a:moveTo>
                <a:lnTo>
                  <a:pt x="221891" y="9686"/>
                </a:lnTo>
                <a:lnTo>
                  <a:pt x="206892" y="18059"/>
                </a:lnTo>
                <a:lnTo>
                  <a:pt x="196999" y="30965"/>
                </a:lnTo>
                <a:lnTo>
                  <a:pt x="193430" y="47548"/>
                </a:lnTo>
                <a:lnTo>
                  <a:pt x="196999" y="64014"/>
                </a:lnTo>
                <a:lnTo>
                  <a:pt x="206892" y="76860"/>
                </a:lnTo>
                <a:lnTo>
                  <a:pt x="221891" y="85210"/>
                </a:lnTo>
                <a:lnTo>
                  <a:pt x="240776" y="88188"/>
                </a:lnTo>
                <a:lnTo>
                  <a:pt x="259778" y="85210"/>
                </a:lnTo>
                <a:lnTo>
                  <a:pt x="274837" y="76860"/>
                </a:lnTo>
                <a:lnTo>
                  <a:pt x="276758" y="74371"/>
                </a:lnTo>
                <a:lnTo>
                  <a:pt x="240776" y="74371"/>
                </a:lnTo>
                <a:lnTo>
                  <a:pt x="228460" y="72409"/>
                </a:lnTo>
                <a:lnTo>
                  <a:pt x="218601" y="66903"/>
                </a:lnTo>
                <a:lnTo>
                  <a:pt x="212058" y="58426"/>
                </a:lnTo>
                <a:lnTo>
                  <a:pt x="209686" y="47548"/>
                </a:lnTo>
                <a:lnTo>
                  <a:pt x="212058" y="36639"/>
                </a:lnTo>
                <a:lnTo>
                  <a:pt x="218601" y="28092"/>
                </a:lnTo>
                <a:lnTo>
                  <a:pt x="228460" y="22517"/>
                </a:lnTo>
                <a:lnTo>
                  <a:pt x="240776" y="20523"/>
                </a:lnTo>
                <a:lnTo>
                  <a:pt x="276730" y="20523"/>
                </a:lnTo>
                <a:lnTo>
                  <a:pt x="274837" y="18059"/>
                </a:lnTo>
                <a:lnTo>
                  <a:pt x="259778" y="9686"/>
                </a:lnTo>
                <a:lnTo>
                  <a:pt x="240776" y="6705"/>
                </a:lnTo>
                <a:close/>
              </a:path>
              <a:path w="772159" h="184150">
                <a:moveTo>
                  <a:pt x="276730" y="20523"/>
                </a:moveTo>
                <a:lnTo>
                  <a:pt x="240776" y="20523"/>
                </a:lnTo>
                <a:lnTo>
                  <a:pt x="253177" y="22517"/>
                </a:lnTo>
                <a:lnTo>
                  <a:pt x="263026" y="28092"/>
                </a:lnTo>
                <a:lnTo>
                  <a:pt x="269522" y="36639"/>
                </a:lnTo>
                <a:lnTo>
                  <a:pt x="271865" y="47548"/>
                </a:lnTo>
                <a:lnTo>
                  <a:pt x="269522" y="58426"/>
                </a:lnTo>
                <a:lnTo>
                  <a:pt x="263026" y="66903"/>
                </a:lnTo>
                <a:lnTo>
                  <a:pt x="253177" y="72409"/>
                </a:lnTo>
                <a:lnTo>
                  <a:pt x="240776" y="74371"/>
                </a:lnTo>
                <a:lnTo>
                  <a:pt x="276758" y="74371"/>
                </a:lnTo>
                <a:lnTo>
                  <a:pt x="284753" y="64014"/>
                </a:lnTo>
                <a:lnTo>
                  <a:pt x="288324" y="47548"/>
                </a:lnTo>
                <a:lnTo>
                  <a:pt x="284753" y="30965"/>
                </a:lnTo>
                <a:lnTo>
                  <a:pt x="276730" y="20523"/>
                </a:lnTo>
                <a:close/>
              </a:path>
              <a:path w="772159" h="184150">
                <a:moveTo>
                  <a:pt x="339937" y="0"/>
                </a:moveTo>
                <a:lnTo>
                  <a:pt x="322868" y="0"/>
                </a:lnTo>
                <a:lnTo>
                  <a:pt x="322868" y="94081"/>
                </a:lnTo>
                <a:lnTo>
                  <a:pt x="339937" y="94081"/>
                </a:lnTo>
                <a:lnTo>
                  <a:pt x="339937" y="0"/>
                </a:lnTo>
                <a:close/>
              </a:path>
              <a:path w="772159" h="184150">
                <a:moveTo>
                  <a:pt x="339937" y="103022"/>
                </a:moveTo>
                <a:lnTo>
                  <a:pt x="221065" y="103022"/>
                </a:lnTo>
                <a:lnTo>
                  <a:pt x="221065" y="116636"/>
                </a:lnTo>
                <a:lnTo>
                  <a:pt x="323275" y="116636"/>
                </a:lnTo>
                <a:lnTo>
                  <a:pt x="323275" y="135128"/>
                </a:lnTo>
                <a:lnTo>
                  <a:pt x="221472" y="135128"/>
                </a:lnTo>
                <a:lnTo>
                  <a:pt x="221472" y="181254"/>
                </a:lnTo>
                <a:lnTo>
                  <a:pt x="346033" y="181254"/>
                </a:lnTo>
                <a:lnTo>
                  <a:pt x="346033" y="175361"/>
                </a:lnTo>
                <a:lnTo>
                  <a:pt x="237931" y="175361"/>
                </a:lnTo>
                <a:lnTo>
                  <a:pt x="237931" y="147726"/>
                </a:lnTo>
                <a:lnTo>
                  <a:pt x="339937" y="147726"/>
                </a:lnTo>
                <a:lnTo>
                  <a:pt x="339937" y="103022"/>
                </a:lnTo>
                <a:close/>
              </a:path>
              <a:path w="772159" h="184150">
                <a:moveTo>
                  <a:pt x="346033" y="167843"/>
                </a:moveTo>
                <a:lnTo>
                  <a:pt x="237931" y="167843"/>
                </a:lnTo>
                <a:lnTo>
                  <a:pt x="237931" y="175361"/>
                </a:lnTo>
                <a:lnTo>
                  <a:pt x="346033" y="175361"/>
                </a:lnTo>
                <a:lnTo>
                  <a:pt x="346033" y="167843"/>
                </a:lnTo>
                <a:close/>
              </a:path>
              <a:path w="772159" h="184150">
                <a:moveTo>
                  <a:pt x="479855" y="122326"/>
                </a:moveTo>
                <a:lnTo>
                  <a:pt x="462989" y="122326"/>
                </a:lnTo>
                <a:lnTo>
                  <a:pt x="462989" y="179628"/>
                </a:lnTo>
                <a:lnTo>
                  <a:pt x="585519" y="179628"/>
                </a:lnTo>
                <a:lnTo>
                  <a:pt x="585519" y="172313"/>
                </a:lnTo>
                <a:lnTo>
                  <a:pt x="479855" y="172313"/>
                </a:lnTo>
                <a:lnTo>
                  <a:pt x="479855" y="122326"/>
                </a:lnTo>
                <a:close/>
              </a:path>
              <a:path w="772159" h="184150">
                <a:moveTo>
                  <a:pt x="585519" y="165811"/>
                </a:moveTo>
                <a:lnTo>
                  <a:pt x="479855" y="165811"/>
                </a:lnTo>
                <a:lnTo>
                  <a:pt x="479855" y="172313"/>
                </a:lnTo>
                <a:lnTo>
                  <a:pt x="585519" y="172313"/>
                </a:lnTo>
                <a:lnTo>
                  <a:pt x="585519" y="165811"/>
                </a:lnTo>
                <a:close/>
              </a:path>
              <a:path w="772159" h="184150">
                <a:moveTo>
                  <a:pt x="581048" y="203"/>
                </a:moveTo>
                <a:lnTo>
                  <a:pt x="564183" y="203"/>
                </a:lnTo>
                <a:lnTo>
                  <a:pt x="564183" y="137566"/>
                </a:lnTo>
                <a:lnTo>
                  <a:pt x="581048" y="137566"/>
                </a:lnTo>
                <a:lnTo>
                  <a:pt x="581048" y="57302"/>
                </a:lnTo>
                <a:lnTo>
                  <a:pt x="570482" y="57302"/>
                </a:lnTo>
                <a:lnTo>
                  <a:pt x="570482" y="43281"/>
                </a:lnTo>
                <a:lnTo>
                  <a:pt x="581048" y="43281"/>
                </a:lnTo>
                <a:lnTo>
                  <a:pt x="581048" y="203"/>
                </a:lnTo>
                <a:close/>
              </a:path>
              <a:path w="772159" h="184150">
                <a:moveTo>
                  <a:pt x="479245" y="11176"/>
                </a:moveTo>
                <a:lnTo>
                  <a:pt x="475994" y="11176"/>
                </a:lnTo>
                <a:lnTo>
                  <a:pt x="475895" y="34340"/>
                </a:lnTo>
                <a:lnTo>
                  <a:pt x="472679" y="54165"/>
                </a:lnTo>
                <a:lnTo>
                  <a:pt x="463345" y="72542"/>
                </a:lnTo>
                <a:lnTo>
                  <a:pt x="448905" y="87566"/>
                </a:lnTo>
                <a:lnTo>
                  <a:pt x="430274" y="97942"/>
                </a:lnTo>
                <a:lnTo>
                  <a:pt x="439012" y="111353"/>
                </a:lnTo>
                <a:lnTo>
                  <a:pt x="459862" y="98996"/>
                </a:lnTo>
                <a:lnTo>
                  <a:pt x="475816" y="81229"/>
                </a:lnTo>
                <a:lnTo>
                  <a:pt x="484726" y="61917"/>
                </a:lnTo>
                <a:lnTo>
                  <a:pt x="482782" y="57877"/>
                </a:lnTo>
                <a:lnTo>
                  <a:pt x="479245" y="34340"/>
                </a:lnTo>
                <a:lnTo>
                  <a:pt x="479245" y="11176"/>
                </a:lnTo>
                <a:close/>
              </a:path>
              <a:path w="772159" h="184150">
                <a:moveTo>
                  <a:pt x="492859" y="11176"/>
                </a:moveTo>
                <a:lnTo>
                  <a:pt x="489608" y="11176"/>
                </a:lnTo>
                <a:lnTo>
                  <a:pt x="489522" y="34340"/>
                </a:lnTo>
                <a:lnTo>
                  <a:pt x="486017" y="59118"/>
                </a:lnTo>
                <a:lnTo>
                  <a:pt x="484726" y="61917"/>
                </a:lnTo>
                <a:lnTo>
                  <a:pt x="492758" y="78613"/>
                </a:lnTo>
                <a:lnTo>
                  <a:pt x="508220" y="95348"/>
                </a:lnTo>
                <a:lnTo>
                  <a:pt x="528216" y="106883"/>
                </a:lnTo>
                <a:lnTo>
                  <a:pt x="537360" y="93878"/>
                </a:lnTo>
                <a:lnTo>
                  <a:pt x="519177" y="84061"/>
                </a:lnTo>
                <a:lnTo>
                  <a:pt x="505128" y="70053"/>
                </a:lnTo>
                <a:lnTo>
                  <a:pt x="496069" y="53073"/>
                </a:lnTo>
                <a:lnTo>
                  <a:pt x="492859" y="34340"/>
                </a:lnTo>
                <a:lnTo>
                  <a:pt x="492859" y="11176"/>
                </a:lnTo>
                <a:close/>
              </a:path>
              <a:path w="772159" h="184150">
                <a:moveTo>
                  <a:pt x="489608" y="11176"/>
                </a:moveTo>
                <a:lnTo>
                  <a:pt x="479245" y="11176"/>
                </a:lnTo>
                <a:lnTo>
                  <a:pt x="479245" y="34340"/>
                </a:lnTo>
                <a:lnTo>
                  <a:pt x="482782" y="57877"/>
                </a:lnTo>
                <a:lnTo>
                  <a:pt x="484726" y="61917"/>
                </a:lnTo>
                <a:lnTo>
                  <a:pt x="486017" y="59118"/>
                </a:lnTo>
                <a:lnTo>
                  <a:pt x="489522" y="34340"/>
                </a:lnTo>
                <a:lnTo>
                  <a:pt x="489608" y="11176"/>
                </a:lnTo>
                <a:close/>
              </a:path>
              <a:path w="772159" h="184150">
                <a:moveTo>
                  <a:pt x="564183" y="43281"/>
                </a:moveTo>
                <a:lnTo>
                  <a:pt x="524152" y="43281"/>
                </a:lnTo>
                <a:lnTo>
                  <a:pt x="524152" y="57302"/>
                </a:lnTo>
                <a:lnTo>
                  <a:pt x="564183" y="57302"/>
                </a:lnTo>
                <a:lnTo>
                  <a:pt x="564183" y="43281"/>
                </a:lnTo>
                <a:close/>
              </a:path>
              <a:path w="772159" h="184150">
                <a:moveTo>
                  <a:pt x="581048" y="43281"/>
                </a:moveTo>
                <a:lnTo>
                  <a:pt x="570482" y="43281"/>
                </a:lnTo>
                <a:lnTo>
                  <a:pt x="570482" y="57302"/>
                </a:lnTo>
                <a:lnTo>
                  <a:pt x="581048" y="57302"/>
                </a:lnTo>
                <a:lnTo>
                  <a:pt x="581048" y="43281"/>
                </a:lnTo>
                <a:close/>
              </a:path>
              <a:path w="772159" h="184150">
                <a:moveTo>
                  <a:pt x="695840" y="13411"/>
                </a:moveTo>
                <a:lnTo>
                  <a:pt x="624720" y="13411"/>
                </a:lnTo>
                <a:lnTo>
                  <a:pt x="624720" y="101803"/>
                </a:lnTo>
                <a:lnTo>
                  <a:pt x="636506" y="101803"/>
                </a:lnTo>
                <a:lnTo>
                  <a:pt x="656601" y="101612"/>
                </a:lnTo>
                <a:lnTo>
                  <a:pt x="673666" y="100888"/>
                </a:lnTo>
                <a:lnTo>
                  <a:pt x="689170" y="99402"/>
                </a:lnTo>
                <a:lnTo>
                  <a:pt x="704578" y="96926"/>
                </a:lnTo>
                <a:lnTo>
                  <a:pt x="704387" y="95300"/>
                </a:lnTo>
                <a:lnTo>
                  <a:pt x="640976" y="95300"/>
                </a:lnTo>
                <a:lnTo>
                  <a:pt x="640976" y="87782"/>
                </a:lnTo>
                <a:lnTo>
                  <a:pt x="636506" y="87782"/>
                </a:lnTo>
                <a:lnTo>
                  <a:pt x="640976" y="87746"/>
                </a:lnTo>
                <a:lnTo>
                  <a:pt x="640976" y="63195"/>
                </a:lnTo>
                <a:lnTo>
                  <a:pt x="635896" y="63195"/>
                </a:lnTo>
                <a:lnTo>
                  <a:pt x="635896" y="49987"/>
                </a:lnTo>
                <a:lnTo>
                  <a:pt x="640976" y="49987"/>
                </a:lnTo>
                <a:lnTo>
                  <a:pt x="640976" y="27228"/>
                </a:lnTo>
                <a:lnTo>
                  <a:pt x="695840" y="27228"/>
                </a:lnTo>
                <a:lnTo>
                  <a:pt x="695840" y="13411"/>
                </a:lnTo>
                <a:close/>
              </a:path>
              <a:path w="772159" h="184150">
                <a:moveTo>
                  <a:pt x="702952" y="83108"/>
                </a:moveTo>
                <a:lnTo>
                  <a:pt x="687970" y="85553"/>
                </a:lnTo>
                <a:lnTo>
                  <a:pt x="672853" y="86969"/>
                </a:lnTo>
                <a:lnTo>
                  <a:pt x="656175" y="87623"/>
                </a:lnTo>
                <a:lnTo>
                  <a:pt x="640976" y="87746"/>
                </a:lnTo>
                <a:lnTo>
                  <a:pt x="640976" y="95300"/>
                </a:lnTo>
                <a:lnTo>
                  <a:pt x="704387" y="95300"/>
                </a:lnTo>
                <a:lnTo>
                  <a:pt x="702952" y="83108"/>
                </a:lnTo>
                <a:close/>
              </a:path>
              <a:path w="772159" h="184150">
                <a:moveTo>
                  <a:pt x="640976" y="87746"/>
                </a:moveTo>
                <a:lnTo>
                  <a:pt x="636506" y="87782"/>
                </a:lnTo>
                <a:lnTo>
                  <a:pt x="640976" y="87782"/>
                </a:lnTo>
                <a:close/>
              </a:path>
              <a:path w="772159" h="184150">
                <a:moveTo>
                  <a:pt x="640976" y="49987"/>
                </a:moveTo>
                <a:lnTo>
                  <a:pt x="635896" y="49987"/>
                </a:lnTo>
                <a:lnTo>
                  <a:pt x="635896" y="63195"/>
                </a:lnTo>
                <a:lnTo>
                  <a:pt x="640976" y="63195"/>
                </a:lnTo>
                <a:lnTo>
                  <a:pt x="640976" y="49987"/>
                </a:lnTo>
                <a:close/>
              </a:path>
              <a:path w="772159" h="184150">
                <a:moveTo>
                  <a:pt x="693605" y="49987"/>
                </a:moveTo>
                <a:lnTo>
                  <a:pt x="640976" y="49987"/>
                </a:lnTo>
                <a:lnTo>
                  <a:pt x="640976" y="63195"/>
                </a:lnTo>
                <a:lnTo>
                  <a:pt x="693605" y="63195"/>
                </a:lnTo>
                <a:lnTo>
                  <a:pt x="693605" y="49987"/>
                </a:lnTo>
                <a:close/>
              </a:path>
              <a:path w="772159" h="184150">
                <a:moveTo>
                  <a:pt x="771634" y="0"/>
                </a:moveTo>
                <a:lnTo>
                  <a:pt x="755581" y="0"/>
                </a:lnTo>
                <a:lnTo>
                  <a:pt x="755581" y="111353"/>
                </a:lnTo>
                <a:lnTo>
                  <a:pt x="771634" y="111353"/>
                </a:lnTo>
                <a:lnTo>
                  <a:pt x="771634" y="61772"/>
                </a:lnTo>
                <a:lnTo>
                  <a:pt x="760661" y="61772"/>
                </a:lnTo>
                <a:lnTo>
                  <a:pt x="760661" y="47955"/>
                </a:lnTo>
                <a:lnTo>
                  <a:pt x="771634" y="47955"/>
                </a:lnTo>
                <a:lnTo>
                  <a:pt x="771634" y="0"/>
                </a:lnTo>
                <a:close/>
              </a:path>
              <a:path w="772159" h="184150">
                <a:moveTo>
                  <a:pt x="730994" y="3454"/>
                </a:moveTo>
                <a:lnTo>
                  <a:pt x="715144" y="3454"/>
                </a:lnTo>
                <a:lnTo>
                  <a:pt x="715144" y="110337"/>
                </a:lnTo>
                <a:lnTo>
                  <a:pt x="730994" y="110337"/>
                </a:lnTo>
                <a:lnTo>
                  <a:pt x="730994" y="61772"/>
                </a:lnTo>
                <a:lnTo>
                  <a:pt x="725914" y="61772"/>
                </a:lnTo>
                <a:lnTo>
                  <a:pt x="725914" y="47955"/>
                </a:lnTo>
                <a:lnTo>
                  <a:pt x="730994" y="47955"/>
                </a:lnTo>
                <a:lnTo>
                  <a:pt x="730994" y="3454"/>
                </a:lnTo>
                <a:close/>
              </a:path>
              <a:path w="772159" h="184150">
                <a:moveTo>
                  <a:pt x="730994" y="47955"/>
                </a:moveTo>
                <a:lnTo>
                  <a:pt x="725914" y="47955"/>
                </a:lnTo>
                <a:lnTo>
                  <a:pt x="725914" y="61772"/>
                </a:lnTo>
                <a:lnTo>
                  <a:pt x="730994" y="61772"/>
                </a:lnTo>
                <a:lnTo>
                  <a:pt x="730994" y="47955"/>
                </a:lnTo>
                <a:close/>
              </a:path>
              <a:path w="772159" h="184150">
                <a:moveTo>
                  <a:pt x="755581" y="47955"/>
                </a:moveTo>
                <a:lnTo>
                  <a:pt x="730994" y="47955"/>
                </a:lnTo>
                <a:lnTo>
                  <a:pt x="730994" y="61772"/>
                </a:lnTo>
                <a:lnTo>
                  <a:pt x="755581" y="61772"/>
                </a:lnTo>
                <a:lnTo>
                  <a:pt x="755581" y="47955"/>
                </a:lnTo>
                <a:close/>
              </a:path>
              <a:path w="772159" h="184150">
                <a:moveTo>
                  <a:pt x="771634" y="47955"/>
                </a:moveTo>
                <a:lnTo>
                  <a:pt x="760661" y="47955"/>
                </a:lnTo>
                <a:lnTo>
                  <a:pt x="760661" y="61772"/>
                </a:lnTo>
                <a:lnTo>
                  <a:pt x="771634" y="61772"/>
                </a:lnTo>
                <a:lnTo>
                  <a:pt x="771634" y="47955"/>
                </a:lnTo>
                <a:close/>
              </a:path>
              <a:path w="772159" h="184150">
                <a:moveTo>
                  <a:pt x="771634" y="121107"/>
                </a:moveTo>
                <a:lnTo>
                  <a:pt x="648495" y="121107"/>
                </a:lnTo>
                <a:lnTo>
                  <a:pt x="648495" y="134924"/>
                </a:lnTo>
                <a:lnTo>
                  <a:pt x="754972" y="134924"/>
                </a:lnTo>
                <a:lnTo>
                  <a:pt x="754972" y="183692"/>
                </a:lnTo>
                <a:lnTo>
                  <a:pt x="771634" y="183692"/>
                </a:lnTo>
                <a:lnTo>
                  <a:pt x="771634" y="12110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/>
          <p:nvPr/>
        </p:nvSpPr>
        <p:spPr>
          <a:xfrm>
            <a:off x="2903931" y="3093858"/>
            <a:ext cx="560070" cy="186690"/>
          </a:xfrm>
          <a:custGeom>
            <a:avLst/>
            <a:gdLst/>
            <a:ahLst/>
            <a:cxnLst/>
            <a:rect l="l" t="t" r="r" b="b"/>
            <a:pathLst>
              <a:path w="560070" h="186689">
                <a:moveTo>
                  <a:pt x="71323" y="144475"/>
                </a:moveTo>
                <a:lnTo>
                  <a:pt x="0" y="144475"/>
                </a:lnTo>
                <a:lnTo>
                  <a:pt x="0" y="166420"/>
                </a:lnTo>
                <a:lnTo>
                  <a:pt x="170281" y="166420"/>
                </a:lnTo>
                <a:lnTo>
                  <a:pt x="170281" y="149555"/>
                </a:lnTo>
                <a:lnTo>
                  <a:pt x="71323" y="149555"/>
                </a:lnTo>
                <a:lnTo>
                  <a:pt x="71323" y="144475"/>
                </a:lnTo>
                <a:close/>
              </a:path>
              <a:path w="560070" h="186689">
                <a:moveTo>
                  <a:pt x="98348" y="102819"/>
                </a:moveTo>
                <a:lnTo>
                  <a:pt x="71323" y="102819"/>
                </a:lnTo>
                <a:lnTo>
                  <a:pt x="71323" y="149555"/>
                </a:lnTo>
                <a:lnTo>
                  <a:pt x="98348" y="149555"/>
                </a:lnTo>
                <a:lnTo>
                  <a:pt x="98348" y="102819"/>
                </a:lnTo>
                <a:close/>
              </a:path>
              <a:path w="560070" h="186689">
                <a:moveTo>
                  <a:pt x="170281" y="144475"/>
                </a:moveTo>
                <a:lnTo>
                  <a:pt x="98348" y="144475"/>
                </a:lnTo>
                <a:lnTo>
                  <a:pt x="98348" y="149555"/>
                </a:lnTo>
                <a:lnTo>
                  <a:pt x="170281" y="149555"/>
                </a:lnTo>
                <a:lnTo>
                  <a:pt x="170281" y="144475"/>
                </a:lnTo>
                <a:close/>
              </a:path>
              <a:path w="560070" h="186689">
                <a:moveTo>
                  <a:pt x="151587" y="13817"/>
                </a:moveTo>
                <a:lnTo>
                  <a:pt x="17678" y="13817"/>
                </a:lnTo>
                <a:lnTo>
                  <a:pt x="17678" y="106273"/>
                </a:lnTo>
                <a:lnTo>
                  <a:pt x="71323" y="106273"/>
                </a:lnTo>
                <a:lnTo>
                  <a:pt x="71323" y="102819"/>
                </a:lnTo>
                <a:lnTo>
                  <a:pt x="151587" y="102819"/>
                </a:lnTo>
                <a:lnTo>
                  <a:pt x="151587" y="84937"/>
                </a:lnTo>
                <a:lnTo>
                  <a:pt x="44297" y="84937"/>
                </a:lnTo>
                <a:lnTo>
                  <a:pt x="44297" y="35356"/>
                </a:lnTo>
                <a:lnTo>
                  <a:pt x="151587" y="35356"/>
                </a:lnTo>
                <a:lnTo>
                  <a:pt x="151587" y="13817"/>
                </a:lnTo>
                <a:close/>
              </a:path>
              <a:path w="560070" h="186689">
                <a:moveTo>
                  <a:pt x="151587" y="102819"/>
                </a:moveTo>
                <a:lnTo>
                  <a:pt x="98348" y="102819"/>
                </a:lnTo>
                <a:lnTo>
                  <a:pt x="98348" y="106273"/>
                </a:lnTo>
                <a:lnTo>
                  <a:pt x="151587" y="106273"/>
                </a:lnTo>
                <a:lnTo>
                  <a:pt x="151587" y="102819"/>
                </a:lnTo>
                <a:close/>
              </a:path>
              <a:path w="560070" h="186689">
                <a:moveTo>
                  <a:pt x="151587" y="35356"/>
                </a:moveTo>
                <a:lnTo>
                  <a:pt x="125171" y="35356"/>
                </a:lnTo>
                <a:lnTo>
                  <a:pt x="125171" y="84937"/>
                </a:lnTo>
                <a:lnTo>
                  <a:pt x="151587" y="84937"/>
                </a:lnTo>
                <a:lnTo>
                  <a:pt x="151587" y="35356"/>
                </a:lnTo>
                <a:close/>
              </a:path>
              <a:path w="560070" h="186689">
                <a:moveTo>
                  <a:pt x="348472" y="0"/>
                </a:moveTo>
                <a:lnTo>
                  <a:pt x="322665" y="0"/>
                </a:lnTo>
                <a:lnTo>
                  <a:pt x="322665" y="98348"/>
                </a:lnTo>
                <a:lnTo>
                  <a:pt x="348472" y="98348"/>
                </a:lnTo>
                <a:lnTo>
                  <a:pt x="348472" y="0"/>
                </a:lnTo>
                <a:close/>
              </a:path>
              <a:path w="560070" h="186689">
                <a:moveTo>
                  <a:pt x="310473" y="3251"/>
                </a:moveTo>
                <a:lnTo>
                  <a:pt x="285276" y="3251"/>
                </a:lnTo>
                <a:lnTo>
                  <a:pt x="285276" y="97332"/>
                </a:lnTo>
                <a:lnTo>
                  <a:pt x="310473" y="97332"/>
                </a:lnTo>
                <a:lnTo>
                  <a:pt x="310473" y="59740"/>
                </a:lnTo>
                <a:lnTo>
                  <a:pt x="297062" y="59740"/>
                </a:lnTo>
                <a:lnTo>
                  <a:pt x="297062" y="39420"/>
                </a:lnTo>
                <a:lnTo>
                  <a:pt x="310473" y="39420"/>
                </a:lnTo>
                <a:lnTo>
                  <a:pt x="310473" y="3251"/>
                </a:lnTo>
                <a:close/>
              </a:path>
              <a:path w="560070" h="186689">
                <a:moveTo>
                  <a:pt x="267395" y="8940"/>
                </a:moveTo>
                <a:lnTo>
                  <a:pt x="194649" y="8940"/>
                </a:lnTo>
                <a:lnTo>
                  <a:pt x="194649" y="93878"/>
                </a:lnTo>
                <a:lnTo>
                  <a:pt x="207451" y="93878"/>
                </a:lnTo>
                <a:lnTo>
                  <a:pt x="227466" y="93792"/>
                </a:lnTo>
                <a:lnTo>
                  <a:pt x="244281" y="93344"/>
                </a:lnTo>
                <a:lnTo>
                  <a:pt x="259343" y="92249"/>
                </a:lnTo>
                <a:lnTo>
                  <a:pt x="274100" y="90220"/>
                </a:lnTo>
                <a:lnTo>
                  <a:pt x="273835" y="86766"/>
                </a:lnTo>
                <a:lnTo>
                  <a:pt x="221268" y="86766"/>
                </a:lnTo>
                <a:lnTo>
                  <a:pt x="221268" y="72542"/>
                </a:lnTo>
                <a:lnTo>
                  <a:pt x="207451" y="72542"/>
                </a:lnTo>
                <a:lnTo>
                  <a:pt x="221268" y="72484"/>
                </a:lnTo>
                <a:lnTo>
                  <a:pt x="221268" y="30073"/>
                </a:lnTo>
                <a:lnTo>
                  <a:pt x="267395" y="30073"/>
                </a:lnTo>
                <a:lnTo>
                  <a:pt x="267395" y="8940"/>
                </a:lnTo>
                <a:close/>
              </a:path>
              <a:path w="560070" h="186689">
                <a:moveTo>
                  <a:pt x="272475" y="69087"/>
                </a:moveTo>
                <a:lnTo>
                  <a:pt x="257971" y="70999"/>
                </a:lnTo>
                <a:lnTo>
                  <a:pt x="243316" y="72034"/>
                </a:lnTo>
                <a:lnTo>
                  <a:pt x="226983" y="72459"/>
                </a:lnTo>
                <a:lnTo>
                  <a:pt x="221268" y="72484"/>
                </a:lnTo>
                <a:lnTo>
                  <a:pt x="221268" y="86766"/>
                </a:lnTo>
                <a:lnTo>
                  <a:pt x="273835" y="86766"/>
                </a:lnTo>
                <a:lnTo>
                  <a:pt x="272475" y="69087"/>
                </a:lnTo>
                <a:close/>
              </a:path>
              <a:path w="560070" h="186689">
                <a:moveTo>
                  <a:pt x="221268" y="72484"/>
                </a:moveTo>
                <a:lnTo>
                  <a:pt x="207451" y="72542"/>
                </a:lnTo>
                <a:lnTo>
                  <a:pt x="221268" y="72542"/>
                </a:lnTo>
                <a:close/>
              </a:path>
              <a:path w="560070" h="186689">
                <a:moveTo>
                  <a:pt x="285276" y="39420"/>
                </a:moveTo>
                <a:lnTo>
                  <a:pt x="256828" y="39420"/>
                </a:lnTo>
                <a:lnTo>
                  <a:pt x="256828" y="59740"/>
                </a:lnTo>
                <a:lnTo>
                  <a:pt x="285276" y="59740"/>
                </a:lnTo>
                <a:lnTo>
                  <a:pt x="285276" y="39420"/>
                </a:lnTo>
                <a:close/>
              </a:path>
              <a:path w="560070" h="186689">
                <a:moveTo>
                  <a:pt x="310473" y="39420"/>
                </a:moveTo>
                <a:lnTo>
                  <a:pt x="297062" y="39420"/>
                </a:lnTo>
                <a:lnTo>
                  <a:pt x="297062" y="59740"/>
                </a:lnTo>
                <a:lnTo>
                  <a:pt x="310473" y="59740"/>
                </a:lnTo>
                <a:lnTo>
                  <a:pt x="310473" y="39420"/>
                </a:lnTo>
                <a:close/>
              </a:path>
              <a:path w="560070" h="186689">
                <a:moveTo>
                  <a:pt x="348472" y="104647"/>
                </a:moveTo>
                <a:lnTo>
                  <a:pt x="219236" y="104647"/>
                </a:lnTo>
                <a:lnTo>
                  <a:pt x="219236" y="125374"/>
                </a:lnTo>
                <a:lnTo>
                  <a:pt x="321649" y="125374"/>
                </a:lnTo>
                <a:lnTo>
                  <a:pt x="321649" y="135127"/>
                </a:lnTo>
                <a:lnTo>
                  <a:pt x="219440" y="135127"/>
                </a:lnTo>
                <a:lnTo>
                  <a:pt x="219440" y="186131"/>
                </a:lnTo>
                <a:lnTo>
                  <a:pt x="353755" y="186131"/>
                </a:lnTo>
                <a:lnTo>
                  <a:pt x="353755" y="177799"/>
                </a:lnTo>
                <a:lnTo>
                  <a:pt x="246262" y="177799"/>
                </a:lnTo>
                <a:lnTo>
                  <a:pt x="246262" y="154635"/>
                </a:lnTo>
                <a:lnTo>
                  <a:pt x="348472" y="154635"/>
                </a:lnTo>
                <a:lnTo>
                  <a:pt x="348472" y="104647"/>
                </a:lnTo>
                <a:close/>
              </a:path>
              <a:path w="560070" h="186689">
                <a:moveTo>
                  <a:pt x="353755" y="165201"/>
                </a:moveTo>
                <a:lnTo>
                  <a:pt x="246262" y="165201"/>
                </a:lnTo>
                <a:lnTo>
                  <a:pt x="246262" y="177799"/>
                </a:lnTo>
                <a:lnTo>
                  <a:pt x="353755" y="177799"/>
                </a:lnTo>
                <a:lnTo>
                  <a:pt x="353755" y="165201"/>
                </a:lnTo>
                <a:close/>
              </a:path>
              <a:path w="560070" h="186689">
                <a:moveTo>
                  <a:pt x="409614" y="22296"/>
                </a:moveTo>
                <a:lnTo>
                  <a:pt x="378369" y="22296"/>
                </a:lnTo>
                <a:lnTo>
                  <a:pt x="378369" y="170078"/>
                </a:lnTo>
                <a:lnTo>
                  <a:pt x="409614" y="170078"/>
                </a:lnTo>
                <a:lnTo>
                  <a:pt x="409614" y="22296"/>
                </a:lnTo>
                <a:close/>
              </a:path>
              <a:path w="560070" h="186689">
                <a:moveTo>
                  <a:pt x="488141" y="22296"/>
                </a:moveTo>
                <a:lnTo>
                  <a:pt x="435320" y="22296"/>
                </a:lnTo>
                <a:lnTo>
                  <a:pt x="435320" y="170078"/>
                </a:lnTo>
                <a:lnTo>
                  <a:pt x="487708" y="170078"/>
                </a:lnTo>
                <a:lnTo>
                  <a:pt x="498568" y="169523"/>
                </a:lnTo>
                <a:lnTo>
                  <a:pt x="540727" y="150397"/>
                </a:lnTo>
                <a:lnTo>
                  <a:pt x="546624" y="143307"/>
                </a:lnTo>
                <a:lnTo>
                  <a:pt x="466565" y="143307"/>
                </a:lnTo>
                <a:lnTo>
                  <a:pt x="466565" y="49067"/>
                </a:lnTo>
                <a:lnTo>
                  <a:pt x="546700" y="49067"/>
                </a:lnTo>
                <a:lnTo>
                  <a:pt x="546486" y="48720"/>
                </a:lnTo>
                <a:lnTo>
                  <a:pt x="508887" y="24515"/>
                </a:lnTo>
                <a:lnTo>
                  <a:pt x="498902" y="22851"/>
                </a:lnTo>
                <a:lnTo>
                  <a:pt x="488141" y="22296"/>
                </a:lnTo>
                <a:close/>
              </a:path>
              <a:path w="560070" h="186689">
                <a:moveTo>
                  <a:pt x="546700" y="49067"/>
                </a:moveTo>
                <a:lnTo>
                  <a:pt x="495718" y="49067"/>
                </a:lnTo>
                <a:lnTo>
                  <a:pt x="503487" y="50703"/>
                </a:lnTo>
                <a:lnTo>
                  <a:pt x="516091" y="57245"/>
                </a:lnTo>
                <a:lnTo>
                  <a:pt x="528839" y="96043"/>
                </a:lnTo>
                <a:lnTo>
                  <a:pt x="528536" y="103926"/>
                </a:lnTo>
                <a:lnTo>
                  <a:pt x="503415" y="141671"/>
                </a:lnTo>
                <a:lnTo>
                  <a:pt x="495645" y="143307"/>
                </a:lnTo>
                <a:lnTo>
                  <a:pt x="546624" y="143307"/>
                </a:lnTo>
                <a:lnTo>
                  <a:pt x="559466" y="107182"/>
                </a:lnTo>
                <a:lnTo>
                  <a:pt x="560011" y="96043"/>
                </a:lnTo>
                <a:lnTo>
                  <a:pt x="559466" y="84939"/>
                </a:lnTo>
                <a:lnTo>
                  <a:pt x="557829" y="74648"/>
                </a:lnTo>
                <a:lnTo>
                  <a:pt x="555100" y="65168"/>
                </a:lnTo>
                <a:lnTo>
                  <a:pt x="551280" y="56499"/>
                </a:lnTo>
                <a:lnTo>
                  <a:pt x="546700" y="4906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4" name="object 14" descr=""/>
          <p:cNvGrpSpPr/>
          <p:nvPr/>
        </p:nvGrpSpPr>
        <p:grpSpPr>
          <a:xfrm>
            <a:off x="2895600" y="3441737"/>
            <a:ext cx="3517900" cy="431800"/>
            <a:chOff x="2895600" y="3441737"/>
            <a:chExt cx="3517900" cy="431800"/>
          </a:xfrm>
        </p:grpSpPr>
        <p:sp>
          <p:nvSpPr>
            <p:cNvPr id="15" name="object 15" descr=""/>
            <p:cNvSpPr/>
            <p:nvPr/>
          </p:nvSpPr>
          <p:spPr>
            <a:xfrm>
              <a:off x="2895600" y="34417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3517887" y="88900"/>
                  </a:moveTo>
                  <a:lnTo>
                    <a:pt x="3510902" y="54305"/>
                  </a:lnTo>
                  <a:lnTo>
                    <a:pt x="3505200" y="45847"/>
                  </a:lnTo>
                  <a:lnTo>
                    <a:pt x="3505200" y="342900"/>
                  </a:lnTo>
                  <a:lnTo>
                    <a:pt x="3499205" y="372567"/>
                  </a:lnTo>
                  <a:lnTo>
                    <a:pt x="3482873" y="396786"/>
                  </a:lnTo>
                  <a:lnTo>
                    <a:pt x="3458654" y="413118"/>
                  </a:lnTo>
                  <a:lnTo>
                    <a:pt x="3429000" y="419100"/>
                  </a:lnTo>
                  <a:lnTo>
                    <a:pt x="3098800" y="419100"/>
                  </a:lnTo>
                  <a:lnTo>
                    <a:pt x="3098800" y="12700"/>
                  </a:lnTo>
                  <a:lnTo>
                    <a:pt x="3429000" y="12700"/>
                  </a:lnTo>
                  <a:lnTo>
                    <a:pt x="3482873" y="35026"/>
                  </a:lnTo>
                  <a:lnTo>
                    <a:pt x="3505187" y="88900"/>
                  </a:lnTo>
                  <a:lnTo>
                    <a:pt x="3505200" y="342900"/>
                  </a:lnTo>
                  <a:lnTo>
                    <a:pt x="3505200" y="45847"/>
                  </a:lnTo>
                  <a:lnTo>
                    <a:pt x="3491852" y="26047"/>
                  </a:lnTo>
                  <a:lnTo>
                    <a:pt x="3463594" y="6997"/>
                  </a:lnTo>
                  <a:lnTo>
                    <a:pt x="3429000" y="0"/>
                  </a:lnTo>
                  <a:lnTo>
                    <a:pt x="3098800" y="0"/>
                  </a:lnTo>
                  <a:lnTo>
                    <a:pt x="3086100" y="0"/>
                  </a:lnTo>
                  <a:lnTo>
                    <a:pt x="3086100" y="12700"/>
                  </a:lnTo>
                  <a:lnTo>
                    <a:pt x="3086100" y="419100"/>
                  </a:lnTo>
                  <a:lnTo>
                    <a:pt x="88900" y="419100"/>
                  </a:lnTo>
                  <a:lnTo>
                    <a:pt x="59232" y="413118"/>
                  </a:lnTo>
                  <a:lnTo>
                    <a:pt x="35013" y="396786"/>
                  </a:lnTo>
                  <a:lnTo>
                    <a:pt x="18681" y="372567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1" y="59245"/>
                  </a:lnTo>
                  <a:lnTo>
                    <a:pt x="35013" y="35026"/>
                  </a:lnTo>
                  <a:lnTo>
                    <a:pt x="59232" y="18694"/>
                  </a:lnTo>
                  <a:lnTo>
                    <a:pt x="88900" y="12700"/>
                  </a:lnTo>
                  <a:lnTo>
                    <a:pt x="3086100" y="12700"/>
                  </a:lnTo>
                  <a:lnTo>
                    <a:pt x="3086100" y="0"/>
                  </a:lnTo>
                  <a:lnTo>
                    <a:pt x="88900" y="0"/>
                  </a:lnTo>
                  <a:lnTo>
                    <a:pt x="54292" y="6997"/>
                  </a:lnTo>
                  <a:lnTo>
                    <a:pt x="26035" y="26047"/>
                  </a:lnTo>
                  <a:lnTo>
                    <a:pt x="6985" y="54305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5" y="377507"/>
                  </a:lnTo>
                  <a:lnTo>
                    <a:pt x="26035" y="405765"/>
                  </a:lnTo>
                  <a:lnTo>
                    <a:pt x="54292" y="424815"/>
                  </a:lnTo>
                  <a:lnTo>
                    <a:pt x="88900" y="431800"/>
                  </a:lnTo>
                  <a:lnTo>
                    <a:pt x="3086100" y="431800"/>
                  </a:lnTo>
                  <a:lnTo>
                    <a:pt x="3098800" y="431800"/>
                  </a:lnTo>
                  <a:lnTo>
                    <a:pt x="3429000" y="431800"/>
                  </a:lnTo>
                  <a:lnTo>
                    <a:pt x="3463594" y="424815"/>
                  </a:lnTo>
                  <a:lnTo>
                    <a:pt x="3491852" y="405765"/>
                  </a:lnTo>
                  <a:lnTo>
                    <a:pt x="3510902" y="377507"/>
                  </a:lnTo>
                  <a:lnTo>
                    <a:pt x="3517887" y="342900"/>
                  </a:lnTo>
                  <a:lnTo>
                    <a:pt x="3517887" y="889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6" name="object 16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105324" y="3590962"/>
              <a:ext cx="171851" cy="155574"/>
            </a:xfrm>
            <a:prstGeom prst="rect">
              <a:avLst/>
            </a:prstGeom>
          </p:spPr>
        </p:pic>
      </p:grpSp>
      <p:sp>
        <p:nvSpPr>
          <p:cNvPr id="17" name="object 17" descr=""/>
          <p:cNvSpPr/>
          <p:nvPr/>
        </p:nvSpPr>
        <p:spPr>
          <a:xfrm>
            <a:off x="2899867" y="4198758"/>
            <a:ext cx="564515" cy="188595"/>
          </a:xfrm>
          <a:custGeom>
            <a:avLst/>
            <a:gdLst/>
            <a:ahLst/>
            <a:cxnLst/>
            <a:rect l="l" t="t" r="r" b="b"/>
            <a:pathLst>
              <a:path w="564514" h="188595">
                <a:moveTo>
                  <a:pt x="165404" y="0"/>
                </a:moveTo>
                <a:lnTo>
                  <a:pt x="139801" y="0"/>
                </a:lnTo>
                <a:lnTo>
                  <a:pt x="139801" y="188163"/>
                </a:lnTo>
                <a:lnTo>
                  <a:pt x="165404" y="188163"/>
                </a:lnTo>
                <a:lnTo>
                  <a:pt x="165404" y="0"/>
                </a:lnTo>
                <a:close/>
              </a:path>
              <a:path w="564514" h="188595">
                <a:moveTo>
                  <a:pt x="126999" y="3047"/>
                </a:moveTo>
                <a:lnTo>
                  <a:pt x="101803" y="3047"/>
                </a:lnTo>
                <a:lnTo>
                  <a:pt x="101803" y="179628"/>
                </a:lnTo>
                <a:lnTo>
                  <a:pt x="126999" y="179628"/>
                </a:lnTo>
                <a:lnTo>
                  <a:pt x="126999" y="86156"/>
                </a:lnTo>
                <a:lnTo>
                  <a:pt x="108915" y="86156"/>
                </a:lnTo>
                <a:lnTo>
                  <a:pt x="108915" y="64211"/>
                </a:lnTo>
                <a:lnTo>
                  <a:pt x="126999" y="64211"/>
                </a:lnTo>
                <a:lnTo>
                  <a:pt x="126999" y="3047"/>
                </a:lnTo>
                <a:close/>
              </a:path>
              <a:path w="564514" h="188595">
                <a:moveTo>
                  <a:pt x="43281" y="30683"/>
                </a:moveTo>
                <a:lnTo>
                  <a:pt x="37185" y="30683"/>
                </a:lnTo>
                <a:lnTo>
                  <a:pt x="37185" y="49987"/>
                </a:lnTo>
                <a:lnTo>
                  <a:pt x="35261" y="74088"/>
                </a:lnTo>
                <a:lnTo>
                  <a:pt x="28955" y="97104"/>
                </a:lnTo>
                <a:lnTo>
                  <a:pt x="17468" y="117338"/>
                </a:lnTo>
                <a:lnTo>
                  <a:pt x="0" y="133095"/>
                </a:lnTo>
                <a:lnTo>
                  <a:pt x="16052" y="153009"/>
                </a:lnTo>
                <a:lnTo>
                  <a:pt x="35131" y="134969"/>
                </a:lnTo>
                <a:lnTo>
                  <a:pt x="47980" y="110337"/>
                </a:lnTo>
                <a:lnTo>
                  <a:pt x="50495" y="100257"/>
                </a:lnTo>
                <a:lnTo>
                  <a:pt x="45462" y="80387"/>
                </a:lnTo>
                <a:lnTo>
                  <a:pt x="43281" y="49987"/>
                </a:lnTo>
                <a:lnTo>
                  <a:pt x="43281" y="30683"/>
                </a:lnTo>
                <a:close/>
              </a:path>
              <a:path w="564514" h="188595">
                <a:moveTo>
                  <a:pt x="63398" y="30683"/>
                </a:moveTo>
                <a:lnTo>
                  <a:pt x="57505" y="30683"/>
                </a:lnTo>
                <a:lnTo>
                  <a:pt x="57505" y="49987"/>
                </a:lnTo>
                <a:lnTo>
                  <a:pt x="55229" y="81286"/>
                </a:lnTo>
                <a:lnTo>
                  <a:pt x="50495" y="100257"/>
                </a:lnTo>
                <a:lnTo>
                  <a:pt x="52501" y="108178"/>
                </a:lnTo>
                <a:lnTo>
                  <a:pt x="65141" y="131511"/>
                </a:lnTo>
                <a:lnTo>
                  <a:pt x="84124" y="148539"/>
                </a:lnTo>
                <a:lnTo>
                  <a:pt x="99974" y="128828"/>
                </a:lnTo>
                <a:lnTo>
                  <a:pt x="82772" y="114223"/>
                </a:lnTo>
                <a:lnTo>
                  <a:pt x="71475" y="95199"/>
                </a:lnTo>
                <a:lnTo>
                  <a:pt x="65284" y="73278"/>
                </a:lnTo>
                <a:lnTo>
                  <a:pt x="63398" y="49987"/>
                </a:lnTo>
                <a:lnTo>
                  <a:pt x="63398" y="30683"/>
                </a:lnTo>
                <a:close/>
              </a:path>
              <a:path w="564514" h="188595">
                <a:moveTo>
                  <a:pt x="57505" y="30683"/>
                </a:moveTo>
                <a:lnTo>
                  <a:pt x="43281" y="30683"/>
                </a:lnTo>
                <a:lnTo>
                  <a:pt x="43281" y="49987"/>
                </a:lnTo>
                <a:lnTo>
                  <a:pt x="45462" y="80387"/>
                </a:lnTo>
                <a:lnTo>
                  <a:pt x="50495" y="100257"/>
                </a:lnTo>
                <a:lnTo>
                  <a:pt x="55229" y="81286"/>
                </a:lnTo>
                <a:lnTo>
                  <a:pt x="57505" y="49987"/>
                </a:lnTo>
                <a:lnTo>
                  <a:pt x="57505" y="30683"/>
                </a:lnTo>
                <a:close/>
              </a:path>
              <a:path w="564514" h="188595">
                <a:moveTo>
                  <a:pt x="101803" y="64211"/>
                </a:moveTo>
                <a:lnTo>
                  <a:pt x="77825" y="64211"/>
                </a:lnTo>
                <a:lnTo>
                  <a:pt x="77825" y="86156"/>
                </a:lnTo>
                <a:lnTo>
                  <a:pt x="101803" y="86156"/>
                </a:lnTo>
                <a:lnTo>
                  <a:pt x="101803" y="64211"/>
                </a:lnTo>
                <a:close/>
              </a:path>
              <a:path w="564514" h="188595">
                <a:moveTo>
                  <a:pt x="126999" y="64211"/>
                </a:moveTo>
                <a:lnTo>
                  <a:pt x="108915" y="64211"/>
                </a:lnTo>
                <a:lnTo>
                  <a:pt x="108915" y="86156"/>
                </a:lnTo>
                <a:lnTo>
                  <a:pt x="126999" y="86156"/>
                </a:lnTo>
                <a:lnTo>
                  <a:pt x="126999" y="64211"/>
                </a:lnTo>
                <a:close/>
              </a:path>
              <a:path w="564514" h="188595">
                <a:moveTo>
                  <a:pt x="91033" y="18897"/>
                </a:moveTo>
                <a:lnTo>
                  <a:pt x="7111" y="18897"/>
                </a:lnTo>
                <a:lnTo>
                  <a:pt x="7111" y="40640"/>
                </a:lnTo>
                <a:lnTo>
                  <a:pt x="37185" y="40640"/>
                </a:lnTo>
                <a:lnTo>
                  <a:pt x="37185" y="30683"/>
                </a:lnTo>
                <a:lnTo>
                  <a:pt x="91033" y="30683"/>
                </a:lnTo>
                <a:lnTo>
                  <a:pt x="91033" y="18897"/>
                </a:lnTo>
                <a:close/>
              </a:path>
              <a:path w="564514" h="188595">
                <a:moveTo>
                  <a:pt x="91033" y="30683"/>
                </a:moveTo>
                <a:lnTo>
                  <a:pt x="63398" y="30683"/>
                </a:lnTo>
                <a:lnTo>
                  <a:pt x="63398" y="40640"/>
                </a:lnTo>
                <a:lnTo>
                  <a:pt x="91033" y="40640"/>
                </a:lnTo>
                <a:lnTo>
                  <a:pt x="91033" y="30683"/>
                </a:lnTo>
                <a:close/>
              </a:path>
              <a:path w="564514" h="188595">
                <a:moveTo>
                  <a:pt x="262315" y="124968"/>
                </a:moveTo>
                <a:lnTo>
                  <a:pt x="210499" y="124968"/>
                </a:lnTo>
                <a:lnTo>
                  <a:pt x="210499" y="186131"/>
                </a:lnTo>
                <a:lnTo>
                  <a:pt x="340547" y="186131"/>
                </a:lnTo>
                <a:lnTo>
                  <a:pt x="340547" y="164795"/>
                </a:lnTo>
                <a:lnTo>
                  <a:pt x="237118" y="164795"/>
                </a:lnTo>
                <a:lnTo>
                  <a:pt x="237118" y="145897"/>
                </a:lnTo>
                <a:lnTo>
                  <a:pt x="340547" y="145897"/>
                </a:lnTo>
                <a:lnTo>
                  <a:pt x="340547" y="132079"/>
                </a:lnTo>
                <a:lnTo>
                  <a:pt x="262315" y="132079"/>
                </a:lnTo>
                <a:lnTo>
                  <a:pt x="262315" y="124968"/>
                </a:lnTo>
                <a:close/>
              </a:path>
              <a:path w="564514" h="188595">
                <a:moveTo>
                  <a:pt x="340547" y="145897"/>
                </a:moveTo>
                <a:lnTo>
                  <a:pt x="314131" y="145897"/>
                </a:lnTo>
                <a:lnTo>
                  <a:pt x="314131" y="164795"/>
                </a:lnTo>
                <a:lnTo>
                  <a:pt x="340547" y="164795"/>
                </a:lnTo>
                <a:lnTo>
                  <a:pt x="340547" y="145897"/>
                </a:lnTo>
                <a:close/>
              </a:path>
              <a:path w="564514" h="188595">
                <a:moveTo>
                  <a:pt x="289340" y="103428"/>
                </a:moveTo>
                <a:lnTo>
                  <a:pt x="262315" y="103428"/>
                </a:lnTo>
                <a:lnTo>
                  <a:pt x="262315" y="132079"/>
                </a:lnTo>
                <a:lnTo>
                  <a:pt x="289340" y="132079"/>
                </a:lnTo>
                <a:lnTo>
                  <a:pt x="289340" y="103428"/>
                </a:lnTo>
                <a:close/>
              </a:path>
              <a:path w="564514" h="188595">
                <a:moveTo>
                  <a:pt x="340547" y="124968"/>
                </a:moveTo>
                <a:lnTo>
                  <a:pt x="289340" y="124968"/>
                </a:lnTo>
                <a:lnTo>
                  <a:pt x="289340" y="132079"/>
                </a:lnTo>
                <a:lnTo>
                  <a:pt x="340547" y="132079"/>
                </a:lnTo>
                <a:lnTo>
                  <a:pt x="340547" y="124968"/>
                </a:lnTo>
                <a:close/>
              </a:path>
              <a:path w="564514" h="188595">
                <a:moveTo>
                  <a:pt x="360867" y="87985"/>
                </a:moveTo>
                <a:lnTo>
                  <a:pt x="190788" y="87985"/>
                </a:lnTo>
                <a:lnTo>
                  <a:pt x="190788" y="109321"/>
                </a:lnTo>
                <a:lnTo>
                  <a:pt x="262315" y="109321"/>
                </a:lnTo>
                <a:lnTo>
                  <a:pt x="262315" y="103428"/>
                </a:lnTo>
                <a:lnTo>
                  <a:pt x="360867" y="103428"/>
                </a:lnTo>
                <a:lnTo>
                  <a:pt x="360867" y="87985"/>
                </a:lnTo>
                <a:close/>
              </a:path>
              <a:path w="564514" h="188595">
                <a:moveTo>
                  <a:pt x="360867" y="103428"/>
                </a:moveTo>
                <a:lnTo>
                  <a:pt x="289340" y="103428"/>
                </a:lnTo>
                <a:lnTo>
                  <a:pt x="289340" y="109321"/>
                </a:lnTo>
                <a:lnTo>
                  <a:pt x="360867" y="109321"/>
                </a:lnTo>
                <a:lnTo>
                  <a:pt x="360867" y="103428"/>
                </a:lnTo>
                <a:close/>
              </a:path>
              <a:path w="564514" h="188595">
                <a:moveTo>
                  <a:pt x="229600" y="54863"/>
                </a:moveTo>
                <a:lnTo>
                  <a:pt x="207044" y="54863"/>
                </a:lnTo>
                <a:lnTo>
                  <a:pt x="207044" y="76403"/>
                </a:lnTo>
                <a:lnTo>
                  <a:pt x="344408" y="76403"/>
                </a:lnTo>
                <a:lnTo>
                  <a:pt x="344408" y="68884"/>
                </a:lnTo>
                <a:lnTo>
                  <a:pt x="229600" y="68884"/>
                </a:lnTo>
                <a:lnTo>
                  <a:pt x="229600" y="54863"/>
                </a:lnTo>
                <a:close/>
              </a:path>
              <a:path w="564514" h="188595">
                <a:moveTo>
                  <a:pt x="256625" y="13004"/>
                </a:moveTo>
                <a:lnTo>
                  <a:pt x="229600" y="13004"/>
                </a:lnTo>
                <a:lnTo>
                  <a:pt x="229600" y="68884"/>
                </a:lnTo>
                <a:lnTo>
                  <a:pt x="256625" y="68884"/>
                </a:lnTo>
                <a:lnTo>
                  <a:pt x="256625" y="13004"/>
                </a:lnTo>
                <a:close/>
              </a:path>
              <a:path w="564514" h="188595">
                <a:moveTo>
                  <a:pt x="294827" y="54863"/>
                </a:moveTo>
                <a:lnTo>
                  <a:pt x="256625" y="54863"/>
                </a:lnTo>
                <a:lnTo>
                  <a:pt x="256625" y="68884"/>
                </a:lnTo>
                <a:lnTo>
                  <a:pt x="294827" y="68884"/>
                </a:lnTo>
                <a:lnTo>
                  <a:pt x="294827" y="54863"/>
                </a:lnTo>
                <a:close/>
              </a:path>
              <a:path w="564514" h="188595">
                <a:moveTo>
                  <a:pt x="321852" y="13004"/>
                </a:moveTo>
                <a:lnTo>
                  <a:pt x="294827" y="13004"/>
                </a:lnTo>
                <a:lnTo>
                  <a:pt x="294827" y="68884"/>
                </a:lnTo>
                <a:lnTo>
                  <a:pt x="321852" y="68884"/>
                </a:lnTo>
                <a:lnTo>
                  <a:pt x="321852" y="13004"/>
                </a:lnTo>
                <a:close/>
              </a:path>
              <a:path w="564514" h="188595">
                <a:moveTo>
                  <a:pt x="344408" y="54863"/>
                </a:moveTo>
                <a:lnTo>
                  <a:pt x="321852" y="54863"/>
                </a:lnTo>
                <a:lnTo>
                  <a:pt x="321852" y="68884"/>
                </a:lnTo>
                <a:lnTo>
                  <a:pt x="344408" y="68884"/>
                </a:lnTo>
                <a:lnTo>
                  <a:pt x="344408" y="54863"/>
                </a:lnTo>
                <a:close/>
              </a:path>
              <a:path w="564514" h="188595">
                <a:moveTo>
                  <a:pt x="345830" y="5079"/>
                </a:moveTo>
                <a:lnTo>
                  <a:pt x="205622" y="5079"/>
                </a:lnTo>
                <a:lnTo>
                  <a:pt x="205622" y="26619"/>
                </a:lnTo>
                <a:lnTo>
                  <a:pt x="229600" y="26619"/>
                </a:lnTo>
                <a:lnTo>
                  <a:pt x="229600" y="13004"/>
                </a:lnTo>
                <a:lnTo>
                  <a:pt x="345830" y="13004"/>
                </a:lnTo>
                <a:lnTo>
                  <a:pt x="345830" y="5079"/>
                </a:lnTo>
                <a:close/>
              </a:path>
              <a:path w="564514" h="188595">
                <a:moveTo>
                  <a:pt x="294827" y="13004"/>
                </a:moveTo>
                <a:lnTo>
                  <a:pt x="256625" y="13004"/>
                </a:lnTo>
                <a:lnTo>
                  <a:pt x="256625" y="26619"/>
                </a:lnTo>
                <a:lnTo>
                  <a:pt x="294827" y="26619"/>
                </a:lnTo>
                <a:lnTo>
                  <a:pt x="294827" y="13004"/>
                </a:lnTo>
                <a:close/>
              </a:path>
              <a:path w="564514" h="188595">
                <a:moveTo>
                  <a:pt x="345830" y="13004"/>
                </a:moveTo>
                <a:lnTo>
                  <a:pt x="321852" y="13004"/>
                </a:lnTo>
                <a:lnTo>
                  <a:pt x="321852" y="26619"/>
                </a:lnTo>
                <a:lnTo>
                  <a:pt x="345830" y="26619"/>
                </a:lnTo>
                <a:lnTo>
                  <a:pt x="345830" y="13004"/>
                </a:lnTo>
                <a:close/>
              </a:path>
              <a:path w="564514" h="188595">
                <a:moveTo>
                  <a:pt x="413678" y="22296"/>
                </a:moveTo>
                <a:lnTo>
                  <a:pt x="382433" y="22296"/>
                </a:lnTo>
                <a:lnTo>
                  <a:pt x="382433" y="170078"/>
                </a:lnTo>
                <a:lnTo>
                  <a:pt x="413678" y="170078"/>
                </a:lnTo>
                <a:lnTo>
                  <a:pt x="413678" y="22296"/>
                </a:lnTo>
                <a:close/>
              </a:path>
              <a:path w="564514" h="188595">
                <a:moveTo>
                  <a:pt x="492205" y="22296"/>
                </a:moveTo>
                <a:lnTo>
                  <a:pt x="439384" y="22296"/>
                </a:lnTo>
                <a:lnTo>
                  <a:pt x="439384" y="170078"/>
                </a:lnTo>
                <a:lnTo>
                  <a:pt x="491772" y="170078"/>
                </a:lnTo>
                <a:lnTo>
                  <a:pt x="502632" y="169523"/>
                </a:lnTo>
                <a:lnTo>
                  <a:pt x="544791" y="150397"/>
                </a:lnTo>
                <a:lnTo>
                  <a:pt x="550688" y="143307"/>
                </a:lnTo>
                <a:lnTo>
                  <a:pt x="470629" y="143307"/>
                </a:lnTo>
                <a:lnTo>
                  <a:pt x="470629" y="49067"/>
                </a:lnTo>
                <a:lnTo>
                  <a:pt x="550764" y="49067"/>
                </a:lnTo>
                <a:lnTo>
                  <a:pt x="550550" y="48720"/>
                </a:lnTo>
                <a:lnTo>
                  <a:pt x="512951" y="24515"/>
                </a:lnTo>
                <a:lnTo>
                  <a:pt x="502966" y="22851"/>
                </a:lnTo>
                <a:lnTo>
                  <a:pt x="492205" y="22296"/>
                </a:lnTo>
                <a:close/>
              </a:path>
              <a:path w="564514" h="188595">
                <a:moveTo>
                  <a:pt x="550764" y="49067"/>
                </a:moveTo>
                <a:lnTo>
                  <a:pt x="499782" y="49067"/>
                </a:lnTo>
                <a:lnTo>
                  <a:pt x="507551" y="50703"/>
                </a:lnTo>
                <a:lnTo>
                  <a:pt x="520155" y="57245"/>
                </a:lnTo>
                <a:lnTo>
                  <a:pt x="532903" y="96043"/>
                </a:lnTo>
                <a:lnTo>
                  <a:pt x="532600" y="103926"/>
                </a:lnTo>
                <a:lnTo>
                  <a:pt x="507479" y="141671"/>
                </a:lnTo>
                <a:lnTo>
                  <a:pt x="499709" y="143307"/>
                </a:lnTo>
                <a:lnTo>
                  <a:pt x="550688" y="143307"/>
                </a:lnTo>
                <a:lnTo>
                  <a:pt x="563530" y="107182"/>
                </a:lnTo>
                <a:lnTo>
                  <a:pt x="564075" y="96043"/>
                </a:lnTo>
                <a:lnTo>
                  <a:pt x="563530" y="84939"/>
                </a:lnTo>
                <a:lnTo>
                  <a:pt x="561893" y="74647"/>
                </a:lnTo>
                <a:lnTo>
                  <a:pt x="559164" y="65168"/>
                </a:lnTo>
                <a:lnTo>
                  <a:pt x="555344" y="56499"/>
                </a:lnTo>
                <a:lnTo>
                  <a:pt x="550764" y="4906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8" name="object 18" descr=""/>
          <p:cNvGrpSpPr/>
          <p:nvPr/>
        </p:nvGrpSpPr>
        <p:grpSpPr>
          <a:xfrm>
            <a:off x="2895600" y="4546637"/>
            <a:ext cx="3517900" cy="431800"/>
            <a:chOff x="2895600" y="4546637"/>
            <a:chExt cx="3517900" cy="431800"/>
          </a:xfrm>
        </p:grpSpPr>
        <p:sp>
          <p:nvSpPr>
            <p:cNvPr id="19" name="object 19" descr=""/>
            <p:cNvSpPr/>
            <p:nvPr/>
          </p:nvSpPr>
          <p:spPr>
            <a:xfrm>
              <a:off x="2895600" y="45466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3517887" y="88900"/>
                  </a:moveTo>
                  <a:lnTo>
                    <a:pt x="3510902" y="54305"/>
                  </a:lnTo>
                  <a:lnTo>
                    <a:pt x="3505200" y="45847"/>
                  </a:lnTo>
                  <a:lnTo>
                    <a:pt x="3505200" y="342900"/>
                  </a:lnTo>
                  <a:lnTo>
                    <a:pt x="3499205" y="372567"/>
                  </a:lnTo>
                  <a:lnTo>
                    <a:pt x="3482873" y="396786"/>
                  </a:lnTo>
                  <a:lnTo>
                    <a:pt x="3458654" y="413118"/>
                  </a:lnTo>
                  <a:lnTo>
                    <a:pt x="3429000" y="419100"/>
                  </a:lnTo>
                  <a:lnTo>
                    <a:pt x="3098800" y="419100"/>
                  </a:lnTo>
                  <a:lnTo>
                    <a:pt x="3098800" y="12700"/>
                  </a:lnTo>
                  <a:lnTo>
                    <a:pt x="3429000" y="12700"/>
                  </a:lnTo>
                  <a:lnTo>
                    <a:pt x="3482873" y="35026"/>
                  </a:lnTo>
                  <a:lnTo>
                    <a:pt x="3505187" y="88900"/>
                  </a:lnTo>
                  <a:lnTo>
                    <a:pt x="3505200" y="342900"/>
                  </a:lnTo>
                  <a:lnTo>
                    <a:pt x="3505200" y="45847"/>
                  </a:lnTo>
                  <a:lnTo>
                    <a:pt x="3491852" y="26047"/>
                  </a:lnTo>
                  <a:lnTo>
                    <a:pt x="3463594" y="6997"/>
                  </a:lnTo>
                  <a:lnTo>
                    <a:pt x="3429000" y="0"/>
                  </a:lnTo>
                  <a:lnTo>
                    <a:pt x="3098800" y="0"/>
                  </a:lnTo>
                  <a:lnTo>
                    <a:pt x="3086100" y="0"/>
                  </a:lnTo>
                  <a:lnTo>
                    <a:pt x="3086100" y="12700"/>
                  </a:lnTo>
                  <a:lnTo>
                    <a:pt x="3086100" y="419100"/>
                  </a:lnTo>
                  <a:lnTo>
                    <a:pt x="88900" y="419100"/>
                  </a:lnTo>
                  <a:lnTo>
                    <a:pt x="59232" y="413118"/>
                  </a:lnTo>
                  <a:lnTo>
                    <a:pt x="35013" y="396786"/>
                  </a:lnTo>
                  <a:lnTo>
                    <a:pt x="18681" y="372567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1" y="59245"/>
                  </a:lnTo>
                  <a:lnTo>
                    <a:pt x="35013" y="35026"/>
                  </a:lnTo>
                  <a:lnTo>
                    <a:pt x="59232" y="18694"/>
                  </a:lnTo>
                  <a:lnTo>
                    <a:pt x="88900" y="12700"/>
                  </a:lnTo>
                  <a:lnTo>
                    <a:pt x="3086100" y="12700"/>
                  </a:lnTo>
                  <a:lnTo>
                    <a:pt x="3086100" y="0"/>
                  </a:lnTo>
                  <a:lnTo>
                    <a:pt x="88900" y="0"/>
                  </a:lnTo>
                  <a:lnTo>
                    <a:pt x="54292" y="6997"/>
                  </a:lnTo>
                  <a:lnTo>
                    <a:pt x="26035" y="26047"/>
                  </a:lnTo>
                  <a:lnTo>
                    <a:pt x="6985" y="54305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5" y="377507"/>
                  </a:lnTo>
                  <a:lnTo>
                    <a:pt x="26035" y="405765"/>
                  </a:lnTo>
                  <a:lnTo>
                    <a:pt x="54292" y="424815"/>
                  </a:lnTo>
                  <a:lnTo>
                    <a:pt x="88900" y="431800"/>
                  </a:lnTo>
                  <a:lnTo>
                    <a:pt x="3086100" y="431800"/>
                  </a:lnTo>
                  <a:lnTo>
                    <a:pt x="3098800" y="431800"/>
                  </a:lnTo>
                  <a:lnTo>
                    <a:pt x="3429000" y="431800"/>
                  </a:lnTo>
                  <a:lnTo>
                    <a:pt x="3463594" y="424815"/>
                  </a:lnTo>
                  <a:lnTo>
                    <a:pt x="3491852" y="405765"/>
                  </a:lnTo>
                  <a:lnTo>
                    <a:pt x="3510902" y="377507"/>
                  </a:lnTo>
                  <a:lnTo>
                    <a:pt x="3517887" y="342900"/>
                  </a:lnTo>
                  <a:lnTo>
                    <a:pt x="3517887" y="889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0" name="object 20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105324" y="4695862"/>
              <a:ext cx="171851" cy="155574"/>
            </a:xfrm>
            <a:prstGeom prst="rect">
              <a:avLst/>
            </a:prstGeom>
          </p:spPr>
        </p:pic>
      </p:grpSp>
      <p:pic>
        <p:nvPicPr>
          <p:cNvPr id="21" name="object 21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353300" y="4051337"/>
            <a:ext cx="4483100" cy="4241800"/>
          </a:xfrm>
          <a:prstGeom prst="rect">
            <a:avLst/>
          </a:prstGeom>
        </p:spPr>
      </p:pic>
      <p:sp>
        <p:nvSpPr>
          <p:cNvPr id="22" name="object 22" descr=""/>
          <p:cNvSpPr/>
          <p:nvPr/>
        </p:nvSpPr>
        <p:spPr>
          <a:xfrm>
            <a:off x="3043021" y="4658193"/>
            <a:ext cx="554355" cy="184150"/>
          </a:xfrm>
          <a:custGeom>
            <a:avLst/>
            <a:gdLst/>
            <a:ahLst/>
            <a:cxnLst/>
            <a:rect l="l" t="t" r="r" b="b"/>
            <a:pathLst>
              <a:path w="554354" h="184150">
                <a:moveTo>
                  <a:pt x="158292" y="0"/>
                </a:moveTo>
                <a:lnTo>
                  <a:pt x="142036" y="0"/>
                </a:lnTo>
                <a:lnTo>
                  <a:pt x="142036" y="183692"/>
                </a:lnTo>
                <a:lnTo>
                  <a:pt x="158292" y="183692"/>
                </a:lnTo>
                <a:lnTo>
                  <a:pt x="158292" y="0"/>
                </a:lnTo>
                <a:close/>
              </a:path>
              <a:path w="554354" h="184150">
                <a:moveTo>
                  <a:pt x="121107" y="4267"/>
                </a:moveTo>
                <a:lnTo>
                  <a:pt x="105257" y="4267"/>
                </a:lnTo>
                <a:lnTo>
                  <a:pt x="105257" y="174345"/>
                </a:lnTo>
                <a:lnTo>
                  <a:pt x="121107" y="174345"/>
                </a:lnTo>
                <a:lnTo>
                  <a:pt x="121107" y="79857"/>
                </a:lnTo>
                <a:lnTo>
                  <a:pt x="110337" y="79857"/>
                </a:lnTo>
                <a:lnTo>
                  <a:pt x="110337" y="65836"/>
                </a:lnTo>
                <a:lnTo>
                  <a:pt x="121107" y="65836"/>
                </a:lnTo>
                <a:lnTo>
                  <a:pt x="121107" y="4267"/>
                </a:lnTo>
                <a:close/>
              </a:path>
              <a:path w="554354" h="184150">
                <a:moveTo>
                  <a:pt x="43281" y="28448"/>
                </a:moveTo>
                <a:lnTo>
                  <a:pt x="39827" y="28448"/>
                </a:lnTo>
                <a:lnTo>
                  <a:pt x="39827" y="51816"/>
                </a:lnTo>
                <a:lnTo>
                  <a:pt x="37204" y="76796"/>
                </a:lnTo>
                <a:lnTo>
                  <a:pt x="29514" y="100025"/>
                </a:lnTo>
                <a:lnTo>
                  <a:pt x="17024" y="119824"/>
                </a:lnTo>
                <a:lnTo>
                  <a:pt x="0" y="134518"/>
                </a:lnTo>
                <a:lnTo>
                  <a:pt x="10363" y="147116"/>
                </a:lnTo>
                <a:lnTo>
                  <a:pt x="28400" y="130683"/>
                </a:lnTo>
                <a:lnTo>
                  <a:pt x="41732" y="108153"/>
                </a:lnTo>
                <a:lnTo>
                  <a:pt x="48237" y="87000"/>
                </a:lnTo>
                <a:lnTo>
                  <a:pt x="46018" y="79924"/>
                </a:lnTo>
                <a:lnTo>
                  <a:pt x="43281" y="51816"/>
                </a:lnTo>
                <a:lnTo>
                  <a:pt x="43281" y="28448"/>
                </a:lnTo>
                <a:close/>
              </a:path>
              <a:path w="554354" h="184150">
                <a:moveTo>
                  <a:pt x="56286" y="28448"/>
                </a:moveTo>
                <a:lnTo>
                  <a:pt x="52831" y="28448"/>
                </a:lnTo>
                <a:lnTo>
                  <a:pt x="52831" y="51816"/>
                </a:lnTo>
                <a:lnTo>
                  <a:pt x="49996" y="81280"/>
                </a:lnTo>
                <a:lnTo>
                  <a:pt x="48237" y="87000"/>
                </a:lnTo>
                <a:lnTo>
                  <a:pt x="54051" y="105537"/>
                </a:lnTo>
                <a:lnTo>
                  <a:pt x="67113" y="126996"/>
                </a:lnTo>
                <a:lnTo>
                  <a:pt x="84937" y="142646"/>
                </a:lnTo>
                <a:lnTo>
                  <a:pt x="95300" y="130251"/>
                </a:lnTo>
                <a:lnTo>
                  <a:pt x="78574" y="116309"/>
                </a:lnTo>
                <a:lnTo>
                  <a:pt x="66344" y="97510"/>
                </a:lnTo>
                <a:lnTo>
                  <a:pt x="58839" y="75472"/>
                </a:lnTo>
                <a:lnTo>
                  <a:pt x="56286" y="51816"/>
                </a:lnTo>
                <a:lnTo>
                  <a:pt x="56286" y="28448"/>
                </a:lnTo>
                <a:close/>
              </a:path>
              <a:path w="554354" h="184150">
                <a:moveTo>
                  <a:pt x="52831" y="28448"/>
                </a:moveTo>
                <a:lnTo>
                  <a:pt x="43281" y="28448"/>
                </a:lnTo>
                <a:lnTo>
                  <a:pt x="43281" y="51816"/>
                </a:lnTo>
                <a:lnTo>
                  <a:pt x="46018" y="79924"/>
                </a:lnTo>
                <a:lnTo>
                  <a:pt x="48237" y="87000"/>
                </a:lnTo>
                <a:lnTo>
                  <a:pt x="49996" y="81280"/>
                </a:lnTo>
                <a:lnTo>
                  <a:pt x="52831" y="51816"/>
                </a:lnTo>
                <a:lnTo>
                  <a:pt x="52831" y="28448"/>
                </a:lnTo>
                <a:close/>
              </a:path>
              <a:path w="554354" h="184150">
                <a:moveTo>
                  <a:pt x="105257" y="65836"/>
                </a:moveTo>
                <a:lnTo>
                  <a:pt x="75183" y="65836"/>
                </a:lnTo>
                <a:lnTo>
                  <a:pt x="75183" y="79857"/>
                </a:lnTo>
                <a:lnTo>
                  <a:pt x="105257" y="79857"/>
                </a:lnTo>
                <a:lnTo>
                  <a:pt x="105257" y="65836"/>
                </a:lnTo>
                <a:close/>
              </a:path>
              <a:path w="554354" h="184150">
                <a:moveTo>
                  <a:pt x="121107" y="65836"/>
                </a:moveTo>
                <a:lnTo>
                  <a:pt x="110337" y="65836"/>
                </a:lnTo>
                <a:lnTo>
                  <a:pt x="110337" y="79857"/>
                </a:lnTo>
                <a:lnTo>
                  <a:pt x="121107" y="79857"/>
                </a:lnTo>
                <a:lnTo>
                  <a:pt x="121107" y="65836"/>
                </a:lnTo>
                <a:close/>
              </a:path>
              <a:path w="554354" h="184150">
                <a:moveTo>
                  <a:pt x="89001" y="21336"/>
                </a:moveTo>
                <a:lnTo>
                  <a:pt x="5079" y="21336"/>
                </a:lnTo>
                <a:lnTo>
                  <a:pt x="5079" y="35356"/>
                </a:lnTo>
                <a:lnTo>
                  <a:pt x="39827" y="35356"/>
                </a:lnTo>
                <a:lnTo>
                  <a:pt x="39827" y="28448"/>
                </a:lnTo>
                <a:lnTo>
                  <a:pt x="89001" y="28448"/>
                </a:lnTo>
                <a:lnTo>
                  <a:pt x="89001" y="21336"/>
                </a:lnTo>
                <a:close/>
              </a:path>
              <a:path w="554354" h="184150">
                <a:moveTo>
                  <a:pt x="89001" y="28448"/>
                </a:moveTo>
                <a:lnTo>
                  <a:pt x="56286" y="28448"/>
                </a:lnTo>
                <a:lnTo>
                  <a:pt x="56286" y="35356"/>
                </a:lnTo>
                <a:lnTo>
                  <a:pt x="89001" y="35356"/>
                </a:lnTo>
                <a:lnTo>
                  <a:pt x="89001" y="28448"/>
                </a:lnTo>
                <a:close/>
              </a:path>
              <a:path w="554354" h="184150">
                <a:moveTo>
                  <a:pt x="263940" y="123748"/>
                </a:moveTo>
                <a:lnTo>
                  <a:pt x="209483" y="123748"/>
                </a:lnTo>
                <a:lnTo>
                  <a:pt x="209483" y="181254"/>
                </a:lnTo>
                <a:lnTo>
                  <a:pt x="334857" y="181254"/>
                </a:lnTo>
                <a:lnTo>
                  <a:pt x="334857" y="167640"/>
                </a:lnTo>
                <a:lnTo>
                  <a:pt x="226145" y="167640"/>
                </a:lnTo>
                <a:lnTo>
                  <a:pt x="226145" y="137160"/>
                </a:lnTo>
                <a:lnTo>
                  <a:pt x="334857" y="137160"/>
                </a:lnTo>
                <a:lnTo>
                  <a:pt x="334857" y="129235"/>
                </a:lnTo>
                <a:lnTo>
                  <a:pt x="263940" y="129235"/>
                </a:lnTo>
                <a:lnTo>
                  <a:pt x="263940" y="123748"/>
                </a:lnTo>
                <a:close/>
              </a:path>
              <a:path w="554354" h="184150">
                <a:moveTo>
                  <a:pt x="334857" y="137160"/>
                </a:moveTo>
                <a:lnTo>
                  <a:pt x="318398" y="137160"/>
                </a:lnTo>
                <a:lnTo>
                  <a:pt x="318398" y="167640"/>
                </a:lnTo>
                <a:lnTo>
                  <a:pt x="334857" y="167640"/>
                </a:lnTo>
                <a:lnTo>
                  <a:pt x="334857" y="137160"/>
                </a:lnTo>
                <a:close/>
              </a:path>
              <a:path w="554354" h="184150">
                <a:moveTo>
                  <a:pt x="280603" y="97536"/>
                </a:moveTo>
                <a:lnTo>
                  <a:pt x="263940" y="97536"/>
                </a:lnTo>
                <a:lnTo>
                  <a:pt x="263940" y="129235"/>
                </a:lnTo>
                <a:lnTo>
                  <a:pt x="280603" y="129235"/>
                </a:lnTo>
                <a:lnTo>
                  <a:pt x="280603" y="97536"/>
                </a:lnTo>
                <a:close/>
              </a:path>
              <a:path w="554354" h="184150">
                <a:moveTo>
                  <a:pt x="334857" y="123748"/>
                </a:moveTo>
                <a:lnTo>
                  <a:pt x="280603" y="123748"/>
                </a:lnTo>
                <a:lnTo>
                  <a:pt x="280603" y="129235"/>
                </a:lnTo>
                <a:lnTo>
                  <a:pt x="334857" y="129235"/>
                </a:lnTo>
                <a:lnTo>
                  <a:pt x="334857" y="123748"/>
                </a:lnTo>
                <a:close/>
              </a:path>
              <a:path w="554354" h="184150">
                <a:moveTo>
                  <a:pt x="355177" y="88595"/>
                </a:moveTo>
                <a:lnTo>
                  <a:pt x="189163" y="88595"/>
                </a:lnTo>
                <a:lnTo>
                  <a:pt x="189163" y="102412"/>
                </a:lnTo>
                <a:lnTo>
                  <a:pt x="263940" y="102412"/>
                </a:lnTo>
                <a:lnTo>
                  <a:pt x="263940" y="97536"/>
                </a:lnTo>
                <a:lnTo>
                  <a:pt x="355177" y="97536"/>
                </a:lnTo>
                <a:lnTo>
                  <a:pt x="355177" y="88595"/>
                </a:lnTo>
                <a:close/>
              </a:path>
              <a:path w="554354" h="184150">
                <a:moveTo>
                  <a:pt x="355177" y="97536"/>
                </a:moveTo>
                <a:lnTo>
                  <a:pt x="280603" y="97536"/>
                </a:lnTo>
                <a:lnTo>
                  <a:pt x="280603" y="102412"/>
                </a:lnTo>
                <a:lnTo>
                  <a:pt x="355177" y="102412"/>
                </a:lnTo>
                <a:lnTo>
                  <a:pt x="355177" y="97536"/>
                </a:lnTo>
                <a:close/>
              </a:path>
              <a:path w="554354" h="184150">
                <a:moveTo>
                  <a:pt x="232444" y="57912"/>
                </a:moveTo>
                <a:lnTo>
                  <a:pt x="205419" y="57912"/>
                </a:lnTo>
                <a:lnTo>
                  <a:pt x="205419" y="71729"/>
                </a:lnTo>
                <a:lnTo>
                  <a:pt x="338718" y="71729"/>
                </a:lnTo>
                <a:lnTo>
                  <a:pt x="338718" y="66852"/>
                </a:lnTo>
                <a:lnTo>
                  <a:pt x="232444" y="66852"/>
                </a:lnTo>
                <a:lnTo>
                  <a:pt x="232444" y="57912"/>
                </a:lnTo>
                <a:close/>
              </a:path>
              <a:path w="554354" h="184150">
                <a:moveTo>
                  <a:pt x="249310" y="11785"/>
                </a:moveTo>
                <a:lnTo>
                  <a:pt x="232444" y="11785"/>
                </a:lnTo>
                <a:lnTo>
                  <a:pt x="232444" y="66852"/>
                </a:lnTo>
                <a:lnTo>
                  <a:pt x="249310" y="66852"/>
                </a:lnTo>
                <a:lnTo>
                  <a:pt x="249310" y="11785"/>
                </a:lnTo>
                <a:close/>
              </a:path>
              <a:path w="554354" h="184150">
                <a:moveTo>
                  <a:pt x="295030" y="57912"/>
                </a:moveTo>
                <a:lnTo>
                  <a:pt x="249310" y="57912"/>
                </a:lnTo>
                <a:lnTo>
                  <a:pt x="249310" y="66852"/>
                </a:lnTo>
                <a:lnTo>
                  <a:pt x="295030" y="66852"/>
                </a:lnTo>
                <a:lnTo>
                  <a:pt x="295030" y="57912"/>
                </a:lnTo>
                <a:close/>
              </a:path>
              <a:path w="554354" h="184150">
                <a:moveTo>
                  <a:pt x="311692" y="11785"/>
                </a:moveTo>
                <a:lnTo>
                  <a:pt x="295030" y="11785"/>
                </a:lnTo>
                <a:lnTo>
                  <a:pt x="295030" y="66852"/>
                </a:lnTo>
                <a:lnTo>
                  <a:pt x="311692" y="66852"/>
                </a:lnTo>
                <a:lnTo>
                  <a:pt x="311692" y="11785"/>
                </a:lnTo>
                <a:close/>
              </a:path>
              <a:path w="554354" h="184150">
                <a:moveTo>
                  <a:pt x="338718" y="57912"/>
                </a:moveTo>
                <a:lnTo>
                  <a:pt x="311692" y="57912"/>
                </a:lnTo>
                <a:lnTo>
                  <a:pt x="311692" y="66852"/>
                </a:lnTo>
                <a:lnTo>
                  <a:pt x="338718" y="66852"/>
                </a:lnTo>
                <a:lnTo>
                  <a:pt x="338718" y="57912"/>
                </a:lnTo>
                <a:close/>
              </a:path>
              <a:path w="554354" h="184150">
                <a:moveTo>
                  <a:pt x="339531" y="5689"/>
                </a:moveTo>
                <a:lnTo>
                  <a:pt x="204606" y="5689"/>
                </a:lnTo>
                <a:lnTo>
                  <a:pt x="204606" y="19507"/>
                </a:lnTo>
                <a:lnTo>
                  <a:pt x="232444" y="19507"/>
                </a:lnTo>
                <a:lnTo>
                  <a:pt x="232444" y="11785"/>
                </a:lnTo>
                <a:lnTo>
                  <a:pt x="339531" y="11785"/>
                </a:lnTo>
                <a:lnTo>
                  <a:pt x="339531" y="5689"/>
                </a:lnTo>
                <a:close/>
              </a:path>
              <a:path w="554354" h="184150">
                <a:moveTo>
                  <a:pt x="295030" y="11785"/>
                </a:moveTo>
                <a:lnTo>
                  <a:pt x="249310" y="11785"/>
                </a:lnTo>
                <a:lnTo>
                  <a:pt x="249310" y="19507"/>
                </a:lnTo>
                <a:lnTo>
                  <a:pt x="295030" y="19507"/>
                </a:lnTo>
                <a:lnTo>
                  <a:pt x="295030" y="11785"/>
                </a:lnTo>
                <a:close/>
              </a:path>
              <a:path w="554354" h="184150">
                <a:moveTo>
                  <a:pt x="339531" y="11785"/>
                </a:moveTo>
                <a:lnTo>
                  <a:pt x="311692" y="11785"/>
                </a:lnTo>
                <a:lnTo>
                  <a:pt x="311692" y="19507"/>
                </a:lnTo>
                <a:lnTo>
                  <a:pt x="339531" y="19507"/>
                </a:lnTo>
                <a:lnTo>
                  <a:pt x="339531" y="11785"/>
                </a:lnTo>
                <a:close/>
              </a:path>
              <a:path w="554354" h="184150">
                <a:moveTo>
                  <a:pt x="401925" y="20061"/>
                </a:moveTo>
                <a:lnTo>
                  <a:pt x="384030" y="20061"/>
                </a:lnTo>
                <a:lnTo>
                  <a:pt x="384030" y="167843"/>
                </a:lnTo>
                <a:lnTo>
                  <a:pt x="401925" y="167843"/>
                </a:lnTo>
                <a:lnTo>
                  <a:pt x="401925" y="20061"/>
                </a:lnTo>
                <a:close/>
              </a:path>
              <a:path w="554354" h="184150">
                <a:moveTo>
                  <a:pt x="485431" y="20061"/>
                </a:moveTo>
                <a:lnTo>
                  <a:pt x="437806" y="20061"/>
                </a:lnTo>
                <a:lnTo>
                  <a:pt x="437806" y="167843"/>
                </a:lnTo>
                <a:lnTo>
                  <a:pt x="483411" y="167843"/>
                </a:lnTo>
                <a:lnTo>
                  <a:pt x="494244" y="167288"/>
                </a:lnTo>
                <a:lnTo>
                  <a:pt x="531290" y="151968"/>
                </a:lnTo>
                <a:lnTo>
                  <a:pt x="455702" y="151968"/>
                </a:lnTo>
                <a:lnTo>
                  <a:pt x="455702" y="35936"/>
                </a:lnTo>
                <a:lnTo>
                  <a:pt x="531716" y="35936"/>
                </a:lnTo>
                <a:lnTo>
                  <a:pt x="529435" y="33821"/>
                </a:lnTo>
                <a:lnTo>
                  <a:pt x="522232" y="28936"/>
                </a:lnTo>
                <a:lnTo>
                  <a:pt x="514196" y="25053"/>
                </a:lnTo>
                <a:lnTo>
                  <a:pt x="505383" y="22280"/>
                </a:lnTo>
                <a:lnTo>
                  <a:pt x="495795" y="20616"/>
                </a:lnTo>
                <a:lnTo>
                  <a:pt x="485431" y="20061"/>
                </a:lnTo>
                <a:close/>
              </a:path>
              <a:path w="554354" h="184150">
                <a:moveTo>
                  <a:pt x="531716" y="35936"/>
                </a:moveTo>
                <a:lnTo>
                  <a:pt x="484277" y="35936"/>
                </a:lnTo>
                <a:lnTo>
                  <a:pt x="492579" y="36373"/>
                </a:lnTo>
                <a:lnTo>
                  <a:pt x="500170" y="37686"/>
                </a:lnTo>
                <a:lnTo>
                  <a:pt x="530692" y="62896"/>
                </a:lnTo>
                <a:lnTo>
                  <a:pt x="536520" y="93663"/>
                </a:lnTo>
                <a:lnTo>
                  <a:pt x="536150" y="102372"/>
                </a:lnTo>
                <a:lnTo>
                  <a:pt x="518277" y="140986"/>
                </a:lnTo>
                <a:lnTo>
                  <a:pt x="482256" y="151968"/>
                </a:lnTo>
                <a:lnTo>
                  <a:pt x="531290" y="151968"/>
                </a:lnTo>
                <a:lnTo>
                  <a:pt x="551781" y="115149"/>
                </a:lnTo>
                <a:lnTo>
                  <a:pt x="553838" y="93663"/>
                </a:lnTo>
                <a:lnTo>
                  <a:pt x="553328" y="82596"/>
                </a:lnTo>
                <a:lnTo>
                  <a:pt x="541161" y="46485"/>
                </a:lnTo>
                <a:lnTo>
                  <a:pt x="535744" y="39670"/>
                </a:lnTo>
                <a:lnTo>
                  <a:pt x="531716" y="35936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object 23" descr=""/>
          <p:cNvSpPr/>
          <p:nvPr/>
        </p:nvSpPr>
        <p:spPr>
          <a:xfrm>
            <a:off x="2899867" y="5303658"/>
            <a:ext cx="535940" cy="188595"/>
          </a:xfrm>
          <a:custGeom>
            <a:avLst/>
            <a:gdLst/>
            <a:ahLst/>
            <a:cxnLst/>
            <a:rect l="l" t="t" r="r" b="b"/>
            <a:pathLst>
              <a:path w="535939" h="188595">
                <a:moveTo>
                  <a:pt x="165404" y="0"/>
                </a:moveTo>
                <a:lnTo>
                  <a:pt x="139801" y="0"/>
                </a:lnTo>
                <a:lnTo>
                  <a:pt x="139801" y="188163"/>
                </a:lnTo>
                <a:lnTo>
                  <a:pt x="165404" y="188163"/>
                </a:lnTo>
                <a:lnTo>
                  <a:pt x="165404" y="0"/>
                </a:lnTo>
                <a:close/>
              </a:path>
              <a:path w="535939" h="188595">
                <a:moveTo>
                  <a:pt x="126999" y="3047"/>
                </a:moveTo>
                <a:lnTo>
                  <a:pt x="101803" y="3047"/>
                </a:lnTo>
                <a:lnTo>
                  <a:pt x="101803" y="179628"/>
                </a:lnTo>
                <a:lnTo>
                  <a:pt x="126999" y="179628"/>
                </a:lnTo>
                <a:lnTo>
                  <a:pt x="126999" y="86156"/>
                </a:lnTo>
                <a:lnTo>
                  <a:pt x="108915" y="86156"/>
                </a:lnTo>
                <a:lnTo>
                  <a:pt x="108915" y="64211"/>
                </a:lnTo>
                <a:lnTo>
                  <a:pt x="126999" y="64211"/>
                </a:lnTo>
                <a:lnTo>
                  <a:pt x="126999" y="3047"/>
                </a:lnTo>
                <a:close/>
              </a:path>
              <a:path w="535939" h="188595">
                <a:moveTo>
                  <a:pt x="43281" y="30683"/>
                </a:moveTo>
                <a:lnTo>
                  <a:pt x="37185" y="30683"/>
                </a:lnTo>
                <a:lnTo>
                  <a:pt x="37185" y="49987"/>
                </a:lnTo>
                <a:lnTo>
                  <a:pt x="35261" y="74088"/>
                </a:lnTo>
                <a:lnTo>
                  <a:pt x="28955" y="97104"/>
                </a:lnTo>
                <a:lnTo>
                  <a:pt x="17468" y="117338"/>
                </a:lnTo>
                <a:lnTo>
                  <a:pt x="0" y="133095"/>
                </a:lnTo>
                <a:lnTo>
                  <a:pt x="16052" y="153009"/>
                </a:lnTo>
                <a:lnTo>
                  <a:pt x="35131" y="134969"/>
                </a:lnTo>
                <a:lnTo>
                  <a:pt x="47980" y="110337"/>
                </a:lnTo>
                <a:lnTo>
                  <a:pt x="50495" y="100257"/>
                </a:lnTo>
                <a:lnTo>
                  <a:pt x="45462" y="80387"/>
                </a:lnTo>
                <a:lnTo>
                  <a:pt x="43281" y="49987"/>
                </a:lnTo>
                <a:lnTo>
                  <a:pt x="43281" y="30683"/>
                </a:lnTo>
                <a:close/>
              </a:path>
              <a:path w="535939" h="188595">
                <a:moveTo>
                  <a:pt x="63398" y="30683"/>
                </a:moveTo>
                <a:lnTo>
                  <a:pt x="57505" y="30683"/>
                </a:lnTo>
                <a:lnTo>
                  <a:pt x="57505" y="49987"/>
                </a:lnTo>
                <a:lnTo>
                  <a:pt x="55229" y="81286"/>
                </a:lnTo>
                <a:lnTo>
                  <a:pt x="50495" y="100257"/>
                </a:lnTo>
                <a:lnTo>
                  <a:pt x="52501" y="108178"/>
                </a:lnTo>
                <a:lnTo>
                  <a:pt x="65141" y="131511"/>
                </a:lnTo>
                <a:lnTo>
                  <a:pt x="84124" y="148539"/>
                </a:lnTo>
                <a:lnTo>
                  <a:pt x="99974" y="128828"/>
                </a:lnTo>
                <a:lnTo>
                  <a:pt x="82772" y="114223"/>
                </a:lnTo>
                <a:lnTo>
                  <a:pt x="71475" y="95199"/>
                </a:lnTo>
                <a:lnTo>
                  <a:pt x="65284" y="73278"/>
                </a:lnTo>
                <a:lnTo>
                  <a:pt x="63398" y="49987"/>
                </a:lnTo>
                <a:lnTo>
                  <a:pt x="63398" y="30683"/>
                </a:lnTo>
                <a:close/>
              </a:path>
              <a:path w="535939" h="188595">
                <a:moveTo>
                  <a:pt x="57505" y="30683"/>
                </a:moveTo>
                <a:lnTo>
                  <a:pt x="43281" y="30683"/>
                </a:lnTo>
                <a:lnTo>
                  <a:pt x="43281" y="49987"/>
                </a:lnTo>
                <a:lnTo>
                  <a:pt x="45462" y="80387"/>
                </a:lnTo>
                <a:lnTo>
                  <a:pt x="50495" y="100257"/>
                </a:lnTo>
                <a:lnTo>
                  <a:pt x="55229" y="81286"/>
                </a:lnTo>
                <a:lnTo>
                  <a:pt x="57505" y="49987"/>
                </a:lnTo>
                <a:lnTo>
                  <a:pt x="57505" y="30683"/>
                </a:lnTo>
                <a:close/>
              </a:path>
              <a:path w="535939" h="188595">
                <a:moveTo>
                  <a:pt x="101803" y="64211"/>
                </a:moveTo>
                <a:lnTo>
                  <a:pt x="77825" y="64211"/>
                </a:lnTo>
                <a:lnTo>
                  <a:pt x="77825" y="86156"/>
                </a:lnTo>
                <a:lnTo>
                  <a:pt x="101803" y="86156"/>
                </a:lnTo>
                <a:lnTo>
                  <a:pt x="101803" y="64211"/>
                </a:lnTo>
                <a:close/>
              </a:path>
              <a:path w="535939" h="188595">
                <a:moveTo>
                  <a:pt x="126999" y="64211"/>
                </a:moveTo>
                <a:lnTo>
                  <a:pt x="108915" y="64211"/>
                </a:lnTo>
                <a:lnTo>
                  <a:pt x="108915" y="86156"/>
                </a:lnTo>
                <a:lnTo>
                  <a:pt x="126999" y="86156"/>
                </a:lnTo>
                <a:lnTo>
                  <a:pt x="126999" y="64211"/>
                </a:lnTo>
                <a:close/>
              </a:path>
              <a:path w="535939" h="188595">
                <a:moveTo>
                  <a:pt x="91033" y="18897"/>
                </a:moveTo>
                <a:lnTo>
                  <a:pt x="7111" y="18897"/>
                </a:lnTo>
                <a:lnTo>
                  <a:pt x="7111" y="40640"/>
                </a:lnTo>
                <a:lnTo>
                  <a:pt x="37185" y="40640"/>
                </a:lnTo>
                <a:lnTo>
                  <a:pt x="37185" y="30683"/>
                </a:lnTo>
                <a:lnTo>
                  <a:pt x="91033" y="30683"/>
                </a:lnTo>
                <a:lnTo>
                  <a:pt x="91033" y="18897"/>
                </a:lnTo>
                <a:close/>
              </a:path>
              <a:path w="535939" h="188595">
                <a:moveTo>
                  <a:pt x="91033" y="30683"/>
                </a:moveTo>
                <a:lnTo>
                  <a:pt x="63398" y="30683"/>
                </a:lnTo>
                <a:lnTo>
                  <a:pt x="63398" y="40640"/>
                </a:lnTo>
                <a:lnTo>
                  <a:pt x="91033" y="40640"/>
                </a:lnTo>
                <a:lnTo>
                  <a:pt x="91033" y="30683"/>
                </a:lnTo>
                <a:close/>
              </a:path>
              <a:path w="535939" h="188595">
                <a:moveTo>
                  <a:pt x="262315" y="124968"/>
                </a:moveTo>
                <a:lnTo>
                  <a:pt x="210499" y="124968"/>
                </a:lnTo>
                <a:lnTo>
                  <a:pt x="210499" y="186131"/>
                </a:lnTo>
                <a:lnTo>
                  <a:pt x="340547" y="186131"/>
                </a:lnTo>
                <a:lnTo>
                  <a:pt x="340547" y="164795"/>
                </a:lnTo>
                <a:lnTo>
                  <a:pt x="237118" y="164795"/>
                </a:lnTo>
                <a:lnTo>
                  <a:pt x="237118" y="145897"/>
                </a:lnTo>
                <a:lnTo>
                  <a:pt x="340547" y="145897"/>
                </a:lnTo>
                <a:lnTo>
                  <a:pt x="340547" y="132079"/>
                </a:lnTo>
                <a:lnTo>
                  <a:pt x="262315" y="132079"/>
                </a:lnTo>
                <a:lnTo>
                  <a:pt x="262315" y="124968"/>
                </a:lnTo>
                <a:close/>
              </a:path>
              <a:path w="535939" h="188595">
                <a:moveTo>
                  <a:pt x="340547" y="145897"/>
                </a:moveTo>
                <a:lnTo>
                  <a:pt x="314131" y="145897"/>
                </a:lnTo>
                <a:lnTo>
                  <a:pt x="314131" y="164795"/>
                </a:lnTo>
                <a:lnTo>
                  <a:pt x="340547" y="164795"/>
                </a:lnTo>
                <a:lnTo>
                  <a:pt x="340547" y="145897"/>
                </a:lnTo>
                <a:close/>
              </a:path>
              <a:path w="535939" h="188595">
                <a:moveTo>
                  <a:pt x="289340" y="103428"/>
                </a:moveTo>
                <a:lnTo>
                  <a:pt x="262315" y="103428"/>
                </a:lnTo>
                <a:lnTo>
                  <a:pt x="262315" y="132079"/>
                </a:lnTo>
                <a:lnTo>
                  <a:pt x="289340" y="132079"/>
                </a:lnTo>
                <a:lnTo>
                  <a:pt x="289340" y="103428"/>
                </a:lnTo>
                <a:close/>
              </a:path>
              <a:path w="535939" h="188595">
                <a:moveTo>
                  <a:pt x="340547" y="124968"/>
                </a:moveTo>
                <a:lnTo>
                  <a:pt x="289340" y="124968"/>
                </a:lnTo>
                <a:lnTo>
                  <a:pt x="289340" y="132079"/>
                </a:lnTo>
                <a:lnTo>
                  <a:pt x="340547" y="132079"/>
                </a:lnTo>
                <a:lnTo>
                  <a:pt x="340547" y="124968"/>
                </a:lnTo>
                <a:close/>
              </a:path>
              <a:path w="535939" h="188595">
                <a:moveTo>
                  <a:pt x="360867" y="87985"/>
                </a:moveTo>
                <a:lnTo>
                  <a:pt x="190788" y="87985"/>
                </a:lnTo>
                <a:lnTo>
                  <a:pt x="190788" y="109321"/>
                </a:lnTo>
                <a:lnTo>
                  <a:pt x="262315" y="109321"/>
                </a:lnTo>
                <a:lnTo>
                  <a:pt x="262315" y="103428"/>
                </a:lnTo>
                <a:lnTo>
                  <a:pt x="360867" y="103428"/>
                </a:lnTo>
                <a:lnTo>
                  <a:pt x="360867" y="87985"/>
                </a:lnTo>
                <a:close/>
              </a:path>
              <a:path w="535939" h="188595">
                <a:moveTo>
                  <a:pt x="360867" y="103428"/>
                </a:moveTo>
                <a:lnTo>
                  <a:pt x="289340" y="103428"/>
                </a:lnTo>
                <a:lnTo>
                  <a:pt x="289340" y="109321"/>
                </a:lnTo>
                <a:lnTo>
                  <a:pt x="360867" y="109321"/>
                </a:lnTo>
                <a:lnTo>
                  <a:pt x="360867" y="103428"/>
                </a:lnTo>
                <a:close/>
              </a:path>
              <a:path w="535939" h="188595">
                <a:moveTo>
                  <a:pt x="229600" y="54863"/>
                </a:moveTo>
                <a:lnTo>
                  <a:pt x="207044" y="54863"/>
                </a:lnTo>
                <a:lnTo>
                  <a:pt x="207044" y="76403"/>
                </a:lnTo>
                <a:lnTo>
                  <a:pt x="344408" y="76403"/>
                </a:lnTo>
                <a:lnTo>
                  <a:pt x="344408" y="68884"/>
                </a:lnTo>
                <a:lnTo>
                  <a:pt x="229600" y="68884"/>
                </a:lnTo>
                <a:lnTo>
                  <a:pt x="229600" y="54863"/>
                </a:lnTo>
                <a:close/>
              </a:path>
              <a:path w="535939" h="188595">
                <a:moveTo>
                  <a:pt x="256625" y="13004"/>
                </a:moveTo>
                <a:lnTo>
                  <a:pt x="229600" y="13004"/>
                </a:lnTo>
                <a:lnTo>
                  <a:pt x="229600" y="68884"/>
                </a:lnTo>
                <a:lnTo>
                  <a:pt x="256625" y="68884"/>
                </a:lnTo>
                <a:lnTo>
                  <a:pt x="256625" y="13004"/>
                </a:lnTo>
                <a:close/>
              </a:path>
              <a:path w="535939" h="188595">
                <a:moveTo>
                  <a:pt x="294827" y="54863"/>
                </a:moveTo>
                <a:lnTo>
                  <a:pt x="256625" y="54863"/>
                </a:lnTo>
                <a:lnTo>
                  <a:pt x="256625" y="68884"/>
                </a:lnTo>
                <a:lnTo>
                  <a:pt x="294827" y="68884"/>
                </a:lnTo>
                <a:lnTo>
                  <a:pt x="294827" y="54863"/>
                </a:lnTo>
                <a:close/>
              </a:path>
              <a:path w="535939" h="188595">
                <a:moveTo>
                  <a:pt x="321852" y="13004"/>
                </a:moveTo>
                <a:lnTo>
                  <a:pt x="294827" y="13004"/>
                </a:lnTo>
                <a:lnTo>
                  <a:pt x="294827" y="68884"/>
                </a:lnTo>
                <a:lnTo>
                  <a:pt x="321852" y="68884"/>
                </a:lnTo>
                <a:lnTo>
                  <a:pt x="321852" y="13004"/>
                </a:lnTo>
                <a:close/>
              </a:path>
              <a:path w="535939" h="188595">
                <a:moveTo>
                  <a:pt x="344408" y="54863"/>
                </a:moveTo>
                <a:lnTo>
                  <a:pt x="321852" y="54863"/>
                </a:lnTo>
                <a:lnTo>
                  <a:pt x="321852" y="68884"/>
                </a:lnTo>
                <a:lnTo>
                  <a:pt x="344408" y="68884"/>
                </a:lnTo>
                <a:lnTo>
                  <a:pt x="344408" y="54863"/>
                </a:lnTo>
                <a:close/>
              </a:path>
              <a:path w="535939" h="188595">
                <a:moveTo>
                  <a:pt x="345830" y="5079"/>
                </a:moveTo>
                <a:lnTo>
                  <a:pt x="205622" y="5079"/>
                </a:lnTo>
                <a:lnTo>
                  <a:pt x="205622" y="26619"/>
                </a:lnTo>
                <a:lnTo>
                  <a:pt x="229600" y="26619"/>
                </a:lnTo>
                <a:lnTo>
                  <a:pt x="229600" y="13004"/>
                </a:lnTo>
                <a:lnTo>
                  <a:pt x="345830" y="13004"/>
                </a:lnTo>
                <a:lnTo>
                  <a:pt x="345830" y="5079"/>
                </a:lnTo>
                <a:close/>
              </a:path>
              <a:path w="535939" h="188595">
                <a:moveTo>
                  <a:pt x="294827" y="13004"/>
                </a:moveTo>
                <a:lnTo>
                  <a:pt x="256625" y="13004"/>
                </a:lnTo>
                <a:lnTo>
                  <a:pt x="256625" y="26619"/>
                </a:lnTo>
                <a:lnTo>
                  <a:pt x="294827" y="26619"/>
                </a:lnTo>
                <a:lnTo>
                  <a:pt x="294827" y="13004"/>
                </a:lnTo>
                <a:close/>
              </a:path>
              <a:path w="535939" h="188595">
                <a:moveTo>
                  <a:pt x="345830" y="13004"/>
                </a:moveTo>
                <a:lnTo>
                  <a:pt x="321852" y="13004"/>
                </a:lnTo>
                <a:lnTo>
                  <a:pt x="321852" y="26619"/>
                </a:lnTo>
                <a:lnTo>
                  <a:pt x="345830" y="26619"/>
                </a:lnTo>
                <a:lnTo>
                  <a:pt x="345830" y="13004"/>
                </a:lnTo>
                <a:close/>
              </a:path>
              <a:path w="535939" h="188595">
                <a:moveTo>
                  <a:pt x="535197" y="0"/>
                </a:moveTo>
                <a:lnTo>
                  <a:pt x="508171" y="0"/>
                </a:lnTo>
                <a:lnTo>
                  <a:pt x="508171" y="110134"/>
                </a:lnTo>
                <a:lnTo>
                  <a:pt x="535197" y="110134"/>
                </a:lnTo>
                <a:lnTo>
                  <a:pt x="535197" y="86359"/>
                </a:lnTo>
                <a:lnTo>
                  <a:pt x="517518" y="86359"/>
                </a:lnTo>
                <a:lnTo>
                  <a:pt x="517518" y="64820"/>
                </a:lnTo>
                <a:lnTo>
                  <a:pt x="535197" y="64820"/>
                </a:lnTo>
                <a:lnTo>
                  <a:pt x="535197" y="48564"/>
                </a:lnTo>
                <a:lnTo>
                  <a:pt x="516705" y="48564"/>
                </a:lnTo>
                <a:lnTo>
                  <a:pt x="516705" y="27228"/>
                </a:lnTo>
                <a:lnTo>
                  <a:pt x="535197" y="27228"/>
                </a:lnTo>
                <a:lnTo>
                  <a:pt x="535197" y="0"/>
                </a:lnTo>
                <a:close/>
              </a:path>
              <a:path w="535939" h="188595">
                <a:moveTo>
                  <a:pt x="474440" y="13614"/>
                </a:moveTo>
                <a:lnTo>
                  <a:pt x="385438" y="13614"/>
                </a:lnTo>
                <a:lnTo>
                  <a:pt x="385438" y="99974"/>
                </a:lnTo>
                <a:lnTo>
                  <a:pt x="474440" y="99974"/>
                </a:lnTo>
                <a:lnTo>
                  <a:pt x="474440" y="86359"/>
                </a:lnTo>
                <a:lnTo>
                  <a:pt x="468750" y="86359"/>
                </a:lnTo>
                <a:lnTo>
                  <a:pt x="468750" y="78841"/>
                </a:lnTo>
                <a:lnTo>
                  <a:pt x="412057" y="78841"/>
                </a:lnTo>
                <a:lnTo>
                  <a:pt x="412057" y="34950"/>
                </a:lnTo>
                <a:lnTo>
                  <a:pt x="468750" y="34950"/>
                </a:lnTo>
                <a:lnTo>
                  <a:pt x="468750" y="27228"/>
                </a:lnTo>
                <a:lnTo>
                  <a:pt x="474440" y="27228"/>
                </a:lnTo>
                <a:lnTo>
                  <a:pt x="474440" y="13614"/>
                </a:lnTo>
                <a:close/>
              </a:path>
              <a:path w="535939" h="188595">
                <a:moveTo>
                  <a:pt x="474440" y="64820"/>
                </a:moveTo>
                <a:lnTo>
                  <a:pt x="468750" y="64820"/>
                </a:lnTo>
                <a:lnTo>
                  <a:pt x="468750" y="86359"/>
                </a:lnTo>
                <a:lnTo>
                  <a:pt x="474440" y="86359"/>
                </a:lnTo>
                <a:lnTo>
                  <a:pt x="474440" y="64820"/>
                </a:lnTo>
                <a:close/>
              </a:path>
              <a:path w="535939" h="188595">
                <a:moveTo>
                  <a:pt x="508171" y="64820"/>
                </a:moveTo>
                <a:lnTo>
                  <a:pt x="474440" y="64820"/>
                </a:lnTo>
                <a:lnTo>
                  <a:pt x="474440" y="86359"/>
                </a:lnTo>
                <a:lnTo>
                  <a:pt x="508171" y="86359"/>
                </a:lnTo>
                <a:lnTo>
                  <a:pt x="508171" y="64820"/>
                </a:lnTo>
                <a:close/>
              </a:path>
              <a:path w="535939" h="188595">
                <a:moveTo>
                  <a:pt x="535197" y="64820"/>
                </a:moveTo>
                <a:lnTo>
                  <a:pt x="517518" y="64820"/>
                </a:lnTo>
                <a:lnTo>
                  <a:pt x="517518" y="86359"/>
                </a:lnTo>
                <a:lnTo>
                  <a:pt x="535197" y="86359"/>
                </a:lnTo>
                <a:lnTo>
                  <a:pt x="535197" y="64820"/>
                </a:lnTo>
                <a:close/>
              </a:path>
              <a:path w="535939" h="188595">
                <a:moveTo>
                  <a:pt x="468750" y="34950"/>
                </a:moveTo>
                <a:lnTo>
                  <a:pt x="447821" y="34950"/>
                </a:lnTo>
                <a:lnTo>
                  <a:pt x="447821" y="78841"/>
                </a:lnTo>
                <a:lnTo>
                  <a:pt x="468750" y="78841"/>
                </a:lnTo>
                <a:lnTo>
                  <a:pt x="468750" y="64820"/>
                </a:lnTo>
                <a:lnTo>
                  <a:pt x="474440" y="64820"/>
                </a:lnTo>
                <a:lnTo>
                  <a:pt x="474440" y="48564"/>
                </a:lnTo>
                <a:lnTo>
                  <a:pt x="468750" y="48564"/>
                </a:lnTo>
                <a:lnTo>
                  <a:pt x="468750" y="34950"/>
                </a:lnTo>
                <a:close/>
              </a:path>
              <a:path w="535939" h="188595">
                <a:moveTo>
                  <a:pt x="474440" y="27228"/>
                </a:moveTo>
                <a:lnTo>
                  <a:pt x="468750" y="27228"/>
                </a:lnTo>
                <a:lnTo>
                  <a:pt x="468750" y="48564"/>
                </a:lnTo>
                <a:lnTo>
                  <a:pt x="474440" y="48564"/>
                </a:lnTo>
                <a:lnTo>
                  <a:pt x="474440" y="27228"/>
                </a:lnTo>
                <a:close/>
              </a:path>
              <a:path w="535939" h="188595">
                <a:moveTo>
                  <a:pt x="508171" y="27228"/>
                </a:moveTo>
                <a:lnTo>
                  <a:pt x="474440" y="27228"/>
                </a:lnTo>
                <a:lnTo>
                  <a:pt x="474440" y="48564"/>
                </a:lnTo>
                <a:lnTo>
                  <a:pt x="508171" y="48564"/>
                </a:lnTo>
                <a:lnTo>
                  <a:pt x="508171" y="27228"/>
                </a:lnTo>
                <a:close/>
              </a:path>
              <a:path w="535939" h="188595">
                <a:moveTo>
                  <a:pt x="535197" y="27228"/>
                </a:moveTo>
                <a:lnTo>
                  <a:pt x="516705" y="27228"/>
                </a:lnTo>
                <a:lnTo>
                  <a:pt x="516705" y="48564"/>
                </a:lnTo>
                <a:lnTo>
                  <a:pt x="535197" y="48564"/>
                </a:lnTo>
                <a:lnTo>
                  <a:pt x="535197" y="27228"/>
                </a:lnTo>
                <a:close/>
              </a:path>
              <a:path w="535939" h="188595">
                <a:moveTo>
                  <a:pt x="471392" y="115011"/>
                </a:moveTo>
                <a:lnTo>
                  <a:pt x="444525" y="117497"/>
                </a:lnTo>
                <a:lnTo>
                  <a:pt x="424249" y="124688"/>
                </a:lnTo>
                <a:lnTo>
                  <a:pt x="411441" y="136185"/>
                </a:lnTo>
                <a:lnTo>
                  <a:pt x="406977" y="151587"/>
                </a:lnTo>
                <a:lnTo>
                  <a:pt x="411441" y="167074"/>
                </a:lnTo>
                <a:lnTo>
                  <a:pt x="424249" y="178562"/>
                </a:lnTo>
                <a:lnTo>
                  <a:pt x="444525" y="185705"/>
                </a:lnTo>
                <a:lnTo>
                  <a:pt x="471392" y="188163"/>
                </a:lnTo>
                <a:lnTo>
                  <a:pt x="498259" y="185705"/>
                </a:lnTo>
                <a:lnTo>
                  <a:pt x="518534" y="178562"/>
                </a:lnTo>
                <a:lnTo>
                  <a:pt x="530712" y="167640"/>
                </a:lnTo>
                <a:lnTo>
                  <a:pt x="471392" y="167640"/>
                </a:lnTo>
                <a:lnTo>
                  <a:pt x="455263" y="166646"/>
                </a:lnTo>
                <a:lnTo>
                  <a:pt x="443553" y="163652"/>
                </a:lnTo>
                <a:lnTo>
                  <a:pt x="436416" y="158638"/>
                </a:lnTo>
                <a:lnTo>
                  <a:pt x="434003" y="151587"/>
                </a:lnTo>
                <a:lnTo>
                  <a:pt x="436416" y="144567"/>
                </a:lnTo>
                <a:lnTo>
                  <a:pt x="443553" y="139623"/>
                </a:lnTo>
                <a:lnTo>
                  <a:pt x="455263" y="136699"/>
                </a:lnTo>
                <a:lnTo>
                  <a:pt x="471392" y="135737"/>
                </a:lnTo>
                <a:lnTo>
                  <a:pt x="530843" y="135737"/>
                </a:lnTo>
                <a:lnTo>
                  <a:pt x="518534" y="124688"/>
                </a:lnTo>
                <a:lnTo>
                  <a:pt x="498259" y="117497"/>
                </a:lnTo>
                <a:lnTo>
                  <a:pt x="471392" y="115011"/>
                </a:lnTo>
                <a:close/>
              </a:path>
              <a:path w="535939" h="188595">
                <a:moveTo>
                  <a:pt x="530843" y="135737"/>
                </a:moveTo>
                <a:lnTo>
                  <a:pt x="471392" y="135737"/>
                </a:lnTo>
                <a:lnTo>
                  <a:pt x="487638" y="136699"/>
                </a:lnTo>
                <a:lnTo>
                  <a:pt x="499408" y="139623"/>
                </a:lnTo>
                <a:lnTo>
                  <a:pt x="506568" y="144567"/>
                </a:lnTo>
                <a:lnTo>
                  <a:pt x="508984" y="151587"/>
                </a:lnTo>
                <a:lnTo>
                  <a:pt x="506568" y="158638"/>
                </a:lnTo>
                <a:lnTo>
                  <a:pt x="499408" y="163652"/>
                </a:lnTo>
                <a:lnTo>
                  <a:pt x="487638" y="166646"/>
                </a:lnTo>
                <a:lnTo>
                  <a:pt x="471392" y="167640"/>
                </a:lnTo>
                <a:lnTo>
                  <a:pt x="530712" y="167640"/>
                </a:lnTo>
                <a:lnTo>
                  <a:pt x="531342" y="167074"/>
                </a:lnTo>
                <a:lnTo>
                  <a:pt x="535806" y="151587"/>
                </a:lnTo>
                <a:lnTo>
                  <a:pt x="531342" y="136185"/>
                </a:lnTo>
                <a:lnTo>
                  <a:pt x="530843" y="13573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24" name="object 24" descr=""/>
          <p:cNvGrpSpPr/>
          <p:nvPr/>
        </p:nvGrpSpPr>
        <p:grpSpPr>
          <a:xfrm>
            <a:off x="2895600" y="5651537"/>
            <a:ext cx="3517900" cy="431800"/>
            <a:chOff x="2895600" y="5651537"/>
            <a:chExt cx="3517900" cy="431800"/>
          </a:xfrm>
        </p:grpSpPr>
        <p:sp>
          <p:nvSpPr>
            <p:cNvPr id="25" name="object 25" descr=""/>
            <p:cNvSpPr/>
            <p:nvPr/>
          </p:nvSpPr>
          <p:spPr>
            <a:xfrm>
              <a:off x="2895600" y="56515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 descr=""/>
            <p:cNvSpPr/>
            <p:nvPr/>
          </p:nvSpPr>
          <p:spPr>
            <a:xfrm>
              <a:off x="3044444" y="5763094"/>
              <a:ext cx="527050" cy="183515"/>
            </a:xfrm>
            <a:custGeom>
              <a:avLst/>
              <a:gdLst/>
              <a:ahLst/>
              <a:cxnLst/>
              <a:rect l="l" t="t" r="r" b="b"/>
              <a:pathLst>
                <a:path w="527050" h="183514">
                  <a:moveTo>
                    <a:pt x="48564" y="9550"/>
                  </a:moveTo>
                  <a:lnTo>
                    <a:pt x="45516" y="9550"/>
                  </a:lnTo>
                  <a:lnTo>
                    <a:pt x="45516" y="28244"/>
                  </a:lnTo>
                  <a:lnTo>
                    <a:pt x="42291" y="48488"/>
                  </a:lnTo>
                  <a:lnTo>
                    <a:pt x="33121" y="66446"/>
                  </a:lnTo>
                  <a:lnTo>
                    <a:pt x="18770" y="81051"/>
                  </a:lnTo>
                  <a:lnTo>
                    <a:pt x="0" y="91236"/>
                  </a:lnTo>
                  <a:lnTo>
                    <a:pt x="8940" y="104851"/>
                  </a:lnTo>
                  <a:lnTo>
                    <a:pt x="29791" y="92795"/>
                  </a:lnTo>
                  <a:lnTo>
                    <a:pt x="45745" y="75311"/>
                  </a:lnTo>
                  <a:lnTo>
                    <a:pt x="54404" y="56751"/>
                  </a:lnTo>
                  <a:lnTo>
                    <a:pt x="52168" y="52333"/>
                  </a:lnTo>
                  <a:lnTo>
                    <a:pt x="48564" y="29463"/>
                  </a:lnTo>
                  <a:lnTo>
                    <a:pt x="48564" y="9550"/>
                  </a:lnTo>
                  <a:close/>
                </a:path>
                <a:path w="527050" h="183514">
                  <a:moveTo>
                    <a:pt x="62382" y="9550"/>
                  </a:moveTo>
                  <a:lnTo>
                    <a:pt x="59537" y="9550"/>
                  </a:lnTo>
                  <a:lnTo>
                    <a:pt x="59537" y="28244"/>
                  </a:lnTo>
                  <a:lnTo>
                    <a:pt x="55946" y="53444"/>
                  </a:lnTo>
                  <a:lnTo>
                    <a:pt x="54404" y="56751"/>
                  </a:lnTo>
                  <a:lnTo>
                    <a:pt x="62306" y="72364"/>
                  </a:lnTo>
                  <a:lnTo>
                    <a:pt x="77968" y="88471"/>
                  </a:lnTo>
                  <a:lnTo>
                    <a:pt x="98145" y="99568"/>
                  </a:lnTo>
                  <a:lnTo>
                    <a:pt x="107086" y="86360"/>
                  </a:lnTo>
                  <a:lnTo>
                    <a:pt x="88957" y="77098"/>
                  </a:lnTo>
                  <a:lnTo>
                    <a:pt x="74828" y="63779"/>
                  </a:lnTo>
                  <a:lnTo>
                    <a:pt x="65652" y="47526"/>
                  </a:lnTo>
                  <a:lnTo>
                    <a:pt x="62382" y="29463"/>
                  </a:lnTo>
                  <a:lnTo>
                    <a:pt x="62382" y="9550"/>
                  </a:lnTo>
                  <a:close/>
                </a:path>
                <a:path w="527050" h="183514">
                  <a:moveTo>
                    <a:pt x="59537" y="9550"/>
                  </a:moveTo>
                  <a:lnTo>
                    <a:pt x="48564" y="9550"/>
                  </a:lnTo>
                  <a:lnTo>
                    <a:pt x="48564" y="29463"/>
                  </a:lnTo>
                  <a:lnTo>
                    <a:pt x="52168" y="52333"/>
                  </a:lnTo>
                  <a:lnTo>
                    <a:pt x="54404" y="56751"/>
                  </a:lnTo>
                  <a:lnTo>
                    <a:pt x="55946" y="53444"/>
                  </a:lnTo>
                  <a:lnTo>
                    <a:pt x="59537" y="28244"/>
                  </a:lnTo>
                  <a:lnTo>
                    <a:pt x="59537" y="9550"/>
                  </a:lnTo>
                  <a:close/>
                </a:path>
                <a:path w="527050" h="183514">
                  <a:moveTo>
                    <a:pt x="143459" y="0"/>
                  </a:moveTo>
                  <a:lnTo>
                    <a:pt x="126593" y="0"/>
                  </a:lnTo>
                  <a:lnTo>
                    <a:pt x="126593" y="111353"/>
                  </a:lnTo>
                  <a:lnTo>
                    <a:pt x="143459" y="111353"/>
                  </a:lnTo>
                  <a:lnTo>
                    <a:pt x="143459" y="61569"/>
                  </a:lnTo>
                  <a:lnTo>
                    <a:pt x="138785" y="61569"/>
                  </a:lnTo>
                  <a:lnTo>
                    <a:pt x="138785" y="47345"/>
                  </a:lnTo>
                  <a:lnTo>
                    <a:pt x="143459" y="47345"/>
                  </a:lnTo>
                  <a:lnTo>
                    <a:pt x="143459" y="0"/>
                  </a:lnTo>
                  <a:close/>
                </a:path>
                <a:path w="527050" h="183514">
                  <a:moveTo>
                    <a:pt x="143459" y="47345"/>
                  </a:moveTo>
                  <a:lnTo>
                    <a:pt x="138785" y="47345"/>
                  </a:lnTo>
                  <a:lnTo>
                    <a:pt x="138785" y="61569"/>
                  </a:lnTo>
                  <a:lnTo>
                    <a:pt x="143459" y="61569"/>
                  </a:lnTo>
                  <a:lnTo>
                    <a:pt x="143459" y="47345"/>
                  </a:lnTo>
                  <a:close/>
                </a:path>
                <a:path w="527050" h="183514">
                  <a:moveTo>
                    <a:pt x="170688" y="47345"/>
                  </a:moveTo>
                  <a:lnTo>
                    <a:pt x="143459" y="47345"/>
                  </a:lnTo>
                  <a:lnTo>
                    <a:pt x="143459" y="61569"/>
                  </a:lnTo>
                  <a:lnTo>
                    <a:pt x="170688" y="61569"/>
                  </a:lnTo>
                  <a:lnTo>
                    <a:pt x="170688" y="47345"/>
                  </a:lnTo>
                  <a:close/>
                </a:path>
                <a:path w="527050" h="183514">
                  <a:moveTo>
                    <a:pt x="84937" y="116433"/>
                  </a:moveTo>
                  <a:lnTo>
                    <a:pt x="59648" y="118700"/>
                  </a:lnTo>
                  <a:lnTo>
                    <a:pt x="40665" y="125272"/>
                  </a:lnTo>
                  <a:lnTo>
                    <a:pt x="28730" y="135807"/>
                  </a:lnTo>
                  <a:lnTo>
                    <a:pt x="24587" y="149961"/>
                  </a:lnTo>
                  <a:lnTo>
                    <a:pt x="28730" y="164084"/>
                  </a:lnTo>
                  <a:lnTo>
                    <a:pt x="40665" y="174548"/>
                  </a:lnTo>
                  <a:lnTo>
                    <a:pt x="59648" y="181051"/>
                  </a:lnTo>
                  <a:lnTo>
                    <a:pt x="84937" y="183286"/>
                  </a:lnTo>
                  <a:lnTo>
                    <a:pt x="110226" y="181051"/>
                  </a:lnTo>
                  <a:lnTo>
                    <a:pt x="129209" y="174548"/>
                  </a:lnTo>
                  <a:lnTo>
                    <a:pt x="134308" y="170078"/>
                  </a:lnTo>
                  <a:lnTo>
                    <a:pt x="84937" y="170078"/>
                  </a:lnTo>
                  <a:lnTo>
                    <a:pt x="66592" y="168735"/>
                  </a:lnTo>
                  <a:lnTo>
                    <a:pt x="52781" y="164820"/>
                  </a:lnTo>
                  <a:lnTo>
                    <a:pt x="44075" y="158505"/>
                  </a:lnTo>
                  <a:lnTo>
                    <a:pt x="41046" y="149961"/>
                  </a:lnTo>
                  <a:lnTo>
                    <a:pt x="44075" y="141417"/>
                  </a:lnTo>
                  <a:lnTo>
                    <a:pt x="52781" y="135102"/>
                  </a:lnTo>
                  <a:lnTo>
                    <a:pt x="66592" y="131187"/>
                  </a:lnTo>
                  <a:lnTo>
                    <a:pt x="84937" y="129844"/>
                  </a:lnTo>
                  <a:lnTo>
                    <a:pt x="134389" y="129844"/>
                  </a:lnTo>
                  <a:lnTo>
                    <a:pt x="129209" y="125272"/>
                  </a:lnTo>
                  <a:lnTo>
                    <a:pt x="110226" y="118700"/>
                  </a:lnTo>
                  <a:lnTo>
                    <a:pt x="84937" y="116433"/>
                  </a:lnTo>
                  <a:close/>
                </a:path>
                <a:path w="527050" h="183514">
                  <a:moveTo>
                    <a:pt x="134389" y="129844"/>
                  </a:moveTo>
                  <a:lnTo>
                    <a:pt x="84937" y="129844"/>
                  </a:lnTo>
                  <a:lnTo>
                    <a:pt x="103282" y="131187"/>
                  </a:lnTo>
                  <a:lnTo>
                    <a:pt x="117094" y="135102"/>
                  </a:lnTo>
                  <a:lnTo>
                    <a:pt x="125799" y="141417"/>
                  </a:lnTo>
                  <a:lnTo>
                    <a:pt x="128828" y="149961"/>
                  </a:lnTo>
                  <a:lnTo>
                    <a:pt x="125799" y="158505"/>
                  </a:lnTo>
                  <a:lnTo>
                    <a:pt x="117094" y="164820"/>
                  </a:lnTo>
                  <a:lnTo>
                    <a:pt x="103282" y="168735"/>
                  </a:lnTo>
                  <a:lnTo>
                    <a:pt x="84937" y="170078"/>
                  </a:lnTo>
                  <a:lnTo>
                    <a:pt x="134308" y="170078"/>
                  </a:lnTo>
                  <a:lnTo>
                    <a:pt x="141144" y="164084"/>
                  </a:lnTo>
                  <a:lnTo>
                    <a:pt x="145288" y="149961"/>
                  </a:lnTo>
                  <a:lnTo>
                    <a:pt x="141144" y="135807"/>
                  </a:lnTo>
                  <a:lnTo>
                    <a:pt x="134389" y="129844"/>
                  </a:lnTo>
                  <a:close/>
                </a:path>
                <a:path w="527050" h="183514">
                  <a:moveTo>
                    <a:pt x="262518" y="123748"/>
                  </a:moveTo>
                  <a:lnTo>
                    <a:pt x="208060" y="123748"/>
                  </a:lnTo>
                  <a:lnTo>
                    <a:pt x="208060" y="181254"/>
                  </a:lnTo>
                  <a:lnTo>
                    <a:pt x="333435" y="181254"/>
                  </a:lnTo>
                  <a:lnTo>
                    <a:pt x="333435" y="167640"/>
                  </a:lnTo>
                  <a:lnTo>
                    <a:pt x="224723" y="167640"/>
                  </a:lnTo>
                  <a:lnTo>
                    <a:pt x="224723" y="137160"/>
                  </a:lnTo>
                  <a:lnTo>
                    <a:pt x="333435" y="137160"/>
                  </a:lnTo>
                  <a:lnTo>
                    <a:pt x="333435" y="129235"/>
                  </a:lnTo>
                  <a:lnTo>
                    <a:pt x="262518" y="129235"/>
                  </a:lnTo>
                  <a:lnTo>
                    <a:pt x="262518" y="123748"/>
                  </a:lnTo>
                  <a:close/>
                </a:path>
                <a:path w="527050" h="183514">
                  <a:moveTo>
                    <a:pt x="333435" y="137160"/>
                  </a:moveTo>
                  <a:lnTo>
                    <a:pt x="316976" y="137160"/>
                  </a:lnTo>
                  <a:lnTo>
                    <a:pt x="316976" y="167640"/>
                  </a:lnTo>
                  <a:lnTo>
                    <a:pt x="333435" y="167640"/>
                  </a:lnTo>
                  <a:lnTo>
                    <a:pt x="333435" y="137160"/>
                  </a:lnTo>
                  <a:close/>
                </a:path>
                <a:path w="527050" h="183514">
                  <a:moveTo>
                    <a:pt x="279180" y="97536"/>
                  </a:moveTo>
                  <a:lnTo>
                    <a:pt x="262518" y="97536"/>
                  </a:lnTo>
                  <a:lnTo>
                    <a:pt x="262518" y="129235"/>
                  </a:lnTo>
                  <a:lnTo>
                    <a:pt x="279180" y="129235"/>
                  </a:lnTo>
                  <a:lnTo>
                    <a:pt x="279180" y="97536"/>
                  </a:lnTo>
                  <a:close/>
                </a:path>
                <a:path w="527050" h="183514">
                  <a:moveTo>
                    <a:pt x="333435" y="123748"/>
                  </a:moveTo>
                  <a:lnTo>
                    <a:pt x="279180" y="123748"/>
                  </a:lnTo>
                  <a:lnTo>
                    <a:pt x="279180" y="129235"/>
                  </a:lnTo>
                  <a:lnTo>
                    <a:pt x="333435" y="129235"/>
                  </a:lnTo>
                  <a:lnTo>
                    <a:pt x="333435" y="123748"/>
                  </a:lnTo>
                  <a:close/>
                </a:path>
                <a:path w="527050" h="183514">
                  <a:moveTo>
                    <a:pt x="353755" y="88595"/>
                  </a:moveTo>
                  <a:lnTo>
                    <a:pt x="187740" y="88595"/>
                  </a:lnTo>
                  <a:lnTo>
                    <a:pt x="187740" y="102412"/>
                  </a:lnTo>
                  <a:lnTo>
                    <a:pt x="262518" y="102412"/>
                  </a:lnTo>
                  <a:lnTo>
                    <a:pt x="262518" y="97536"/>
                  </a:lnTo>
                  <a:lnTo>
                    <a:pt x="353755" y="97536"/>
                  </a:lnTo>
                  <a:lnTo>
                    <a:pt x="353755" y="88595"/>
                  </a:lnTo>
                  <a:close/>
                </a:path>
                <a:path w="527050" h="183514">
                  <a:moveTo>
                    <a:pt x="353755" y="97536"/>
                  </a:moveTo>
                  <a:lnTo>
                    <a:pt x="279180" y="97536"/>
                  </a:lnTo>
                  <a:lnTo>
                    <a:pt x="279180" y="102412"/>
                  </a:lnTo>
                  <a:lnTo>
                    <a:pt x="353755" y="102412"/>
                  </a:lnTo>
                  <a:lnTo>
                    <a:pt x="353755" y="97536"/>
                  </a:lnTo>
                  <a:close/>
                </a:path>
                <a:path w="527050" h="183514">
                  <a:moveTo>
                    <a:pt x="231022" y="57912"/>
                  </a:moveTo>
                  <a:lnTo>
                    <a:pt x="203996" y="57912"/>
                  </a:lnTo>
                  <a:lnTo>
                    <a:pt x="203996" y="71729"/>
                  </a:lnTo>
                  <a:lnTo>
                    <a:pt x="337296" y="71729"/>
                  </a:lnTo>
                  <a:lnTo>
                    <a:pt x="337296" y="66852"/>
                  </a:lnTo>
                  <a:lnTo>
                    <a:pt x="231022" y="66852"/>
                  </a:lnTo>
                  <a:lnTo>
                    <a:pt x="231022" y="57912"/>
                  </a:lnTo>
                  <a:close/>
                </a:path>
                <a:path w="527050" h="183514">
                  <a:moveTo>
                    <a:pt x="247888" y="11785"/>
                  </a:moveTo>
                  <a:lnTo>
                    <a:pt x="231022" y="11785"/>
                  </a:lnTo>
                  <a:lnTo>
                    <a:pt x="231022" y="66852"/>
                  </a:lnTo>
                  <a:lnTo>
                    <a:pt x="247888" y="66852"/>
                  </a:lnTo>
                  <a:lnTo>
                    <a:pt x="247888" y="11785"/>
                  </a:lnTo>
                  <a:close/>
                </a:path>
                <a:path w="527050" h="183514">
                  <a:moveTo>
                    <a:pt x="293608" y="57912"/>
                  </a:moveTo>
                  <a:lnTo>
                    <a:pt x="247888" y="57912"/>
                  </a:lnTo>
                  <a:lnTo>
                    <a:pt x="247888" y="66852"/>
                  </a:lnTo>
                  <a:lnTo>
                    <a:pt x="293608" y="66852"/>
                  </a:lnTo>
                  <a:lnTo>
                    <a:pt x="293608" y="57912"/>
                  </a:lnTo>
                  <a:close/>
                </a:path>
                <a:path w="527050" h="183514">
                  <a:moveTo>
                    <a:pt x="310270" y="11785"/>
                  </a:moveTo>
                  <a:lnTo>
                    <a:pt x="293608" y="11785"/>
                  </a:lnTo>
                  <a:lnTo>
                    <a:pt x="293608" y="66852"/>
                  </a:lnTo>
                  <a:lnTo>
                    <a:pt x="310270" y="66852"/>
                  </a:lnTo>
                  <a:lnTo>
                    <a:pt x="310270" y="11785"/>
                  </a:lnTo>
                  <a:close/>
                </a:path>
                <a:path w="527050" h="183514">
                  <a:moveTo>
                    <a:pt x="337296" y="57912"/>
                  </a:moveTo>
                  <a:lnTo>
                    <a:pt x="310270" y="57912"/>
                  </a:lnTo>
                  <a:lnTo>
                    <a:pt x="310270" y="66852"/>
                  </a:lnTo>
                  <a:lnTo>
                    <a:pt x="337296" y="66852"/>
                  </a:lnTo>
                  <a:lnTo>
                    <a:pt x="337296" y="57912"/>
                  </a:lnTo>
                  <a:close/>
                </a:path>
                <a:path w="527050" h="183514">
                  <a:moveTo>
                    <a:pt x="338108" y="5689"/>
                  </a:moveTo>
                  <a:lnTo>
                    <a:pt x="203184" y="5689"/>
                  </a:lnTo>
                  <a:lnTo>
                    <a:pt x="203184" y="19507"/>
                  </a:lnTo>
                  <a:lnTo>
                    <a:pt x="231022" y="19507"/>
                  </a:lnTo>
                  <a:lnTo>
                    <a:pt x="231022" y="11785"/>
                  </a:lnTo>
                  <a:lnTo>
                    <a:pt x="338108" y="11785"/>
                  </a:lnTo>
                  <a:lnTo>
                    <a:pt x="338108" y="5689"/>
                  </a:lnTo>
                  <a:close/>
                </a:path>
                <a:path w="527050" h="183514">
                  <a:moveTo>
                    <a:pt x="293608" y="11785"/>
                  </a:moveTo>
                  <a:lnTo>
                    <a:pt x="247888" y="11785"/>
                  </a:lnTo>
                  <a:lnTo>
                    <a:pt x="247888" y="19507"/>
                  </a:lnTo>
                  <a:lnTo>
                    <a:pt x="293608" y="19507"/>
                  </a:lnTo>
                  <a:lnTo>
                    <a:pt x="293608" y="11785"/>
                  </a:lnTo>
                  <a:close/>
                </a:path>
                <a:path w="527050" h="183514">
                  <a:moveTo>
                    <a:pt x="338108" y="11785"/>
                  </a:moveTo>
                  <a:lnTo>
                    <a:pt x="310270" y="11785"/>
                  </a:lnTo>
                  <a:lnTo>
                    <a:pt x="310270" y="19507"/>
                  </a:lnTo>
                  <a:lnTo>
                    <a:pt x="338108" y="19507"/>
                  </a:lnTo>
                  <a:lnTo>
                    <a:pt x="338108" y="11785"/>
                  </a:lnTo>
                  <a:close/>
                </a:path>
                <a:path w="527050" h="183514">
                  <a:moveTo>
                    <a:pt x="525849" y="0"/>
                  </a:moveTo>
                  <a:lnTo>
                    <a:pt x="508984" y="0"/>
                  </a:lnTo>
                  <a:lnTo>
                    <a:pt x="508984" y="108712"/>
                  </a:lnTo>
                  <a:lnTo>
                    <a:pt x="525849" y="108712"/>
                  </a:lnTo>
                  <a:lnTo>
                    <a:pt x="525849" y="79857"/>
                  </a:lnTo>
                  <a:lnTo>
                    <a:pt x="515893" y="79857"/>
                  </a:lnTo>
                  <a:lnTo>
                    <a:pt x="515893" y="66243"/>
                  </a:lnTo>
                  <a:lnTo>
                    <a:pt x="525849" y="66243"/>
                  </a:lnTo>
                  <a:lnTo>
                    <a:pt x="525849" y="43484"/>
                  </a:lnTo>
                  <a:lnTo>
                    <a:pt x="515486" y="43484"/>
                  </a:lnTo>
                  <a:lnTo>
                    <a:pt x="515486" y="29667"/>
                  </a:lnTo>
                  <a:lnTo>
                    <a:pt x="525849" y="29667"/>
                  </a:lnTo>
                  <a:lnTo>
                    <a:pt x="525849" y="0"/>
                  </a:lnTo>
                  <a:close/>
                </a:path>
                <a:path w="527050" h="183514">
                  <a:moveTo>
                    <a:pt x="467125" y="13817"/>
                  </a:moveTo>
                  <a:lnTo>
                    <a:pt x="383203" y="13817"/>
                  </a:lnTo>
                  <a:lnTo>
                    <a:pt x="383203" y="95504"/>
                  </a:lnTo>
                  <a:lnTo>
                    <a:pt x="467125" y="95504"/>
                  </a:lnTo>
                  <a:lnTo>
                    <a:pt x="467125" y="82092"/>
                  </a:lnTo>
                  <a:lnTo>
                    <a:pt x="399662" y="82092"/>
                  </a:lnTo>
                  <a:lnTo>
                    <a:pt x="399662" y="27431"/>
                  </a:lnTo>
                  <a:lnTo>
                    <a:pt x="467125" y="27431"/>
                  </a:lnTo>
                  <a:lnTo>
                    <a:pt x="467125" y="13817"/>
                  </a:lnTo>
                  <a:close/>
                </a:path>
                <a:path w="527050" h="183514">
                  <a:moveTo>
                    <a:pt x="467125" y="27431"/>
                  </a:moveTo>
                  <a:lnTo>
                    <a:pt x="450462" y="27431"/>
                  </a:lnTo>
                  <a:lnTo>
                    <a:pt x="450462" y="82092"/>
                  </a:lnTo>
                  <a:lnTo>
                    <a:pt x="467125" y="82092"/>
                  </a:lnTo>
                  <a:lnTo>
                    <a:pt x="467125" y="79857"/>
                  </a:lnTo>
                  <a:lnTo>
                    <a:pt x="462451" y="79857"/>
                  </a:lnTo>
                  <a:lnTo>
                    <a:pt x="462451" y="66243"/>
                  </a:lnTo>
                  <a:lnTo>
                    <a:pt x="467125" y="66243"/>
                  </a:lnTo>
                  <a:lnTo>
                    <a:pt x="467125" y="43484"/>
                  </a:lnTo>
                  <a:lnTo>
                    <a:pt x="462451" y="43484"/>
                  </a:lnTo>
                  <a:lnTo>
                    <a:pt x="462451" y="29667"/>
                  </a:lnTo>
                  <a:lnTo>
                    <a:pt x="467125" y="29667"/>
                  </a:lnTo>
                  <a:lnTo>
                    <a:pt x="467125" y="27431"/>
                  </a:lnTo>
                  <a:close/>
                </a:path>
                <a:path w="527050" h="183514">
                  <a:moveTo>
                    <a:pt x="467125" y="66243"/>
                  </a:moveTo>
                  <a:lnTo>
                    <a:pt x="462451" y="66243"/>
                  </a:lnTo>
                  <a:lnTo>
                    <a:pt x="462451" y="79857"/>
                  </a:lnTo>
                  <a:lnTo>
                    <a:pt x="467125" y="79857"/>
                  </a:lnTo>
                  <a:lnTo>
                    <a:pt x="467125" y="66243"/>
                  </a:lnTo>
                  <a:close/>
                </a:path>
                <a:path w="527050" h="183514">
                  <a:moveTo>
                    <a:pt x="508984" y="66243"/>
                  </a:moveTo>
                  <a:lnTo>
                    <a:pt x="467125" y="66243"/>
                  </a:lnTo>
                  <a:lnTo>
                    <a:pt x="467125" y="79857"/>
                  </a:lnTo>
                  <a:lnTo>
                    <a:pt x="508984" y="79857"/>
                  </a:lnTo>
                  <a:lnTo>
                    <a:pt x="508984" y="66243"/>
                  </a:lnTo>
                  <a:close/>
                </a:path>
                <a:path w="527050" h="183514">
                  <a:moveTo>
                    <a:pt x="525849" y="66243"/>
                  </a:moveTo>
                  <a:lnTo>
                    <a:pt x="515893" y="66243"/>
                  </a:lnTo>
                  <a:lnTo>
                    <a:pt x="515893" y="79857"/>
                  </a:lnTo>
                  <a:lnTo>
                    <a:pt x="525849" y="79857"/>
                  </a:lnTo>
                  <a:lnTo>
                    <a:pt x="525849" y="66243"/>
                  </a:lnTo>
                  <a:close/>
                </a:path>
                <a:path w="527050" h="183514">
                  <a:moveTo>
                    <a:pt x="467125" y="29667"/>
                  </a:moveTo>
                  <a:lnTo>
                    <a:pt x="462451" y="29667"/>
                  </a:lnTo>
                  <a:lnTo>
                    <a:pt x="462451" y="43484"/>
                  </a:lnTo>
                  <a:lnTo>
                    <a:pt x="467125" y="43484"/>
                  </a:lnTo>
                  <a:lnTo>
                    <a:pt x="467125" y="29667"/>
                  </a:lnTo>
                  <a:close/>
                </a:path>
                <a:path w="527050" h="183514">
                  <a:moveTo>
                    <a:pt x="508984" y="29667"/>
                  </a:moveTo>
                  <a:lnTo>
                    <a:pt x="467125" y="29667"/>
                  </a:lnTo>
                  <a:lnTo>
                    <a:pt x="467125" y="43484"/>
                  </a:lnTo>
                  <a:lnTo>
                    <a:pt x="508984" y="43484"/>
                  </a:lnTo>
                  <a:lnTo>
                    <a:pt x="508984" y="29667"/>
                  </a:lnTo>
                  <a:close/>
                </a:path>
                <a:path w="527050" h="183514">
                  <a:moveTo>
                    <a:pt x="525849" y="29667"/>
                  </a:moveTo>
                  <a:lnTo>
                    <a:pt x="515486" y="29667"/>
                  </a:lnTo>
                  <a:lnTo>
                    <a:pt x="515486" y="43484"/>
                  </a:lnTo>
                  <a:lnTo>
                    <a:pt x="525849" y="43484"/>
                  </a:lnTo>
                  <a:lnTo>
                    <a:pt x="525849" y="29667"/>
                  </a:lnTo>
                  <a:close/>
                </a:path>
                <a:path w="527050" h="183514">
                  <a:moveTo>
                    <a:pt x="465499" y="113995"/>
                  </a:moveTo>
                  <a:lnTo>
                    <a:pt x="439880" y="116338"/>
                  </a:lnTo>
                  <a:lnTo>
                    <a:pt x="420566" y="123139"/>
                  </a:lnTo>
                  <a:lnTo>
                    <a:pt x="408378" y="134054"/>
                  </a:lnTo>
                  <a:lnTo>
                    <a:pt x="404133" y="148742"/>
                  </a:lnTo>
                  <a:lnTo>
                    <a:pt x="408378" y="163398"/>
                  </a:lnTo>
                  <a:lnTo>
                    <a:pt x="420566" y="174244"/>
                  </a:lnTo>
                  <a:lnTo>
                    <a:pt x="439880" y="180975"/>
                  </a:lnTo>
                  <a:lnTo>
                    <a:pt x="465499" y="183286"/>
                  </a:lnTo>
                  <a:lnTo>
                    <a:pt x="491001" y="180975"/>
                  </a:lnTo>
                  <a:lnTo>
                    <a:pt x="510254" y="174244"/>
                  </a:lnTo>
                  <a:lnTo>
                    <a:pt x="514927" y="170078"/>
                  </a:lnTo>
                  <a:lnTo>
                    <a:pt x="465499" y="170078"/>
                  </a:lnTo>
                  <a:lnTo>
                    <a:pt x="446887" y="168630"/>
                  </a:lnTo>
                  <a:lnTo>
                    <a:pt x="432885" y="164439"/>
                  </a:lnTo>
                  <a:lnTo>
                    <a:pt x="424065" y="157734"/>
                  </a:lnTo>
                  <a:lnTo>
                    <a:pt x="420998" y="148742"/>
                  </a:lnTo>
                  <a:lnTo>
                    <a:pt x="424065" y="139750"/>
                  </a:lnTo>
                  <a:lnTo>
                    <a:pt x="432885" y="133045"/>
                  </a:lnTo>
                  <a:lnTo>
                    <a:pt x="446887" y="128854"/>
                  </a:lnTo>
                  <a:lnTo>
                    <a:pt x="465499" y="127406"/>
                  </a:lnTo>
                  <a:lnTo>
                    <a:pt x="515010" y="127406"/>
                  </a:lnTo>
                  <a:lnTo>
                    <a:pt x="510254" y="123139"/>
                  </a:lnTo>
                  <a:lnTo>
                    <a:pt x="491001" y="116338"/>
                  </a:lnTo>
                  <a:lnTo>
                    <a:pt x="465499" y="113995"/>
                  </a:lnTo>
                  <a:close/>
                </a:path>
                <a:path w="527050" h="183514">
                  <a:moveTo>
                    <a:pt x="515010" y="127406"/>
                  </a:moveTo>
                  <a:lnTo>
                    <a:pt x="465499" y="127406"/>
                  </a:lnTo>
                  <a:lnTo>
                    <a:pt x="484111" y="128854"/>
                  </a:lnTo>
                  <a:lnTo>
                    <a:pt x="498113" y="133045"/>
                  </a:lnTo>
                  <a:lnTo>
                    <a:pt x="506933" y="139750"/>
                  </a:lnTo>
                  <a:lnTo>
                    <a:pt x="510000" y="148742"/>
                  </a:lnTo>
                  <a:lnTo>
                    <a:pt x="506933" y="157734"/>
                  </a:lnTo>
                  <a:lnTo>
                    <a:pt x="498113" y="164439"/>
                  </a:lnTo>
                  <a:lnTo>
                    <a:pt x="484111" y="168630"/>
                  </a:lnTo>
                  <a:lnTo>
                    <a:pt x="465499" y="170078"/>
                  </a:lnTo>
                  <a:lnTo>
                    <a:pt x="514927" y="170078"/>
                  </a:lnTo>
                  <a:lnTo>
                    <a:pt x="522420" y="163398"/>
                  </a:lnTo>
                  <a:lnTo>
                    <a:pt x="526662" y="148742"/>
                  </a:lnTo>
                  <a:lnTo>
                    <a:pt x="522420" y="134054"/>
                  </a:lnTo>
                  <a:lnTo>
                    <a:pt x="515010" y="127406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7" name="object 27" descr=""/>
          <p:cNvSpPr/>
          <p:nvPr/>
        </p:nvSpPr>
        <p:spPr>
          <a:xfrm>
            <a:off x="2916427" y="7513458"/>
            <a:ext cx="349250" cy="188595"/>
          </a:xfrm>
          <a:custGeom>
            <a:avLst/>
            <a:gdLst/>
            <a:ahLst/>
            <a:cxnLst/>
            <a:rect l="l" t="t" r="r" b="b"/>
            <a:pathLst>
              <a:path w="349250" h="188595">
                <a:moveTo>
                  <a:pt x="97942" y="119075"/>
                </a:moveTo>
                <a:lnTo>
                  <a:pt x="71120" y="119075"/>
                </a:lnTo>
                <a:lnTo>
                  <a:pt x="71120" y="188163"/>
                </a:lnTo>
                <a:lnTo>
                  <a:pt x="97942" y="188163"/>
                </a:lnTo>
                <a:lnTo>
                  <a:pt x="97942" y="119075"/>
                </a:lnTo>
                <a:close/>
              </a:path>
              <a:path w="349250" h="188595">
                <a:moveTo>
                  <a:pt x="170484" y="105257"/>
                </a:moveTo>
                <a:lnTo>
                  <a:pt x="0" y="105257"/>
                </a:lnTo>
                <a:lnTo>
                  <a:pt x="0" y="126796"/>
                </a:lnTo>
                <a:lnTo>
                  <a:pt x="71120" y="126796"/>
                </a:lnTo>
                <a:lnTo>
                  <a:pt x="71120" y="119075"/>
                </a:lnTo>
                <a:lnTo>
                  <a:pt x="170484" y="119075"/>
                </a:lnTo>
                <a:lnTo>
                  <a:pt x="170484" y="105257"/>
                </a:lnTo>
                <a:close/>
              </a:path>
              <a:path w="349250" h="188595">
                <a:moveTo>
                  <a:pt x="170484" y="119075"/>
                </a:moveTo>
                <a:lnTo>
                  <a:pt x="97942" y="119075"/>
                </a:lnTo>
                <a:lnTo>
                  <a:pt x="97942" y="126796"/>
                </a:lnTo>
                <a:lnTo>
                  <a:pt x="170484" y="126796"/>
                </a:lnTo>
                <a:lnTo>
                  <a:pt x="170484" y="119075"/>
                </a:lnTo>
                <a:close/>
              </a:path>
              <a:path w="349250" h="188595">
                <a:moveTo>
                  <a:pt x="150164" y="9143"/>
                </a:moveTo>
                <a:lnTo>
                  <a:pt x="19710" y="9143"/>
                </a:lnTo>
                <a:lnTo>
                  <a:pt x="19710" y="85140"/>
                </a:lnTo>
                <a:lnTo>
                  <a:pt x="150164" y="85140"/>
                </a:lnTo>
                <a:lnTo>
                  <a:pt x="150164" y="63804"/>
                </a:lnTo>
                <a:lnTo>
                  <a:pt x="46329" y="63804"/>
                </a:lnTo>
                <a:lnTo>
                  <a:pt x="46329" y="30479"/>
                </a:lnTo>
                <a:lnTo>
                  <a:pt x="150164" y="30479"/>
                </a:lnTo>
                <a:lnTo>
                  <a:pt x="150164" y="9143"/>
                </a:lnTo>
                <a:close/>
              </a:path>
              <a:path w="349250" h="188595">
                <a:moveTo>
                  <a:pt x="150164" y="30479"/>
                </a:moveTo>
                <a:lnTo>
                  <a:pt x="123545" y="30479"/>
                </a:lnTo>
                <a:lnTo>
                  <a:pt x="123545" y="63804"/>
                </a:lnTo>
                <a:lnTo>
                  <a:pt x="150164" y="63804"/>
                </a:lnTo>
                <a:lnTo>
                  <a:pt x="150164" y="30479"/>
                </a:lnTo>
                <a:close/>
              </a:path>
              <a:path w="349250" h="188595">
                <a:moveTo>
                  <a:pt x="349081" y="0"/>
                </a:moveTo>
                <a:lnTo>
                  <a:pt x="323275" y="0"/>
                </a:lnTo>
                <a:lnTo>
                  <a:pt x="323275" y="188163"/>
                </a:lnTo>
                <a:lnTo>
                  <a:pt x="349081" y="188163"/>
                </a:lnTo>
                <a:lnTo>
                  <a:pt x="349081" y="0"/>
                </a:lnTo>
                <a:close/>
              </a:path>
              <a:path w="349250" h="188595">
                <a:moveTo>
                  <a:pt x="308848" y="4063"/>
                </a:moveTo>
                <a:lnTo>
                  <a:pt x="283651" y="4063"/>
                </a:lnTo>
                <a:lnTo>
                  <a:pt x="283651" y="179832"/>
                </a:lnTo>
                <a:lnTo>
                  <a:pt x="308848" y="179832"/>
                </a:lnTo>
                <a:lnTo>
                  <a:pt x="308848" y="93472"/>
                </a:lnTo>
                <a:lnTo>
                  <a:pt x="288934" y="93472"/>
                </a:lnTo>
                <a:lnTo>
                  <a:pt x="288934" y="72136"/>
                </a:lnTo>
                <a:lnTo>
                  <a:pt x="308848" y="72136"/>
                </a:lnTo>
                <a:lnTo>
                  <a:pt x="308848" y="4063"/>
                </a:lnTo>
                <a:close/>
              </a:path>
              <a:path w="349250" h="188595">
                <a:moveTo>
                  <a:pt x="251139" y="22148"/>
                </a:moveTo>
                <a:lnTo>
                  <a:pt x="242604" y="22148"/>
                </a:lnTo>
                <a:lnTo>
                  <a:pt x="242604" y="27635"/>
                </a:lnTo>
                <a:lnTo>
                  <a:pt x="239553" y="59242"/>
                </a:lnTo>
                <a:lnTo>
                  <a:pt x="229625" y="86334"/>
                </a:lnTo>
                <a:lnTo>
                  <a:pt x="211658" y="109731"/>
                </a:lnTo>
                <a:lnTo>
                  <a:pt x="184489" y="130251"/>
                </a:lnTo>
                <a:lnTo>
                  <a:pt x="199729" y="149148"/>
                </a:lnTo>
                <a:lnTo>
                  <a:pt x="232781" y="123904"/>
                </a:lnTo>
                <a:lnTo>
                  <a:pt x="253984" y="94259"/>
                </a:lnTo>
                <a:lnTo>
                  <a:pt x="254246" y="93472"/>
                </a:lnTo>
                <a:lnTo>
                  <a:pt x="248700" y="93472"/>
                </a:lnTo>
                <a:lnTo>
                  <a:pt x="248700" y="72136"/>
                </a:lnTo>
                <a:lnTo>
                  <a:pt x="261345" y="72136"/>
                </a:lnTo>
                <a:lnTo>
                  <a:pt x="265280" y="60309"/>
                </a:lnTo>
                <a:lnTo>
                  <a:pt x="266732" y="43687"/>
                </a:lnTo>
                <a:lnTo>
                  <a:pt x="251139" y="43687"/>
                </a:lnTo>
                <a:lnTo>
                  <a:pt x="251139" y="22148"/>
                </a:lnTo>
                <a:close/>
              </a:path>
              <a:path w="349250" h="188595">
                <a:moveTo>
                  <a:pt x="261345" y="72136"/>
                </a:moveTo>
                <a:lnTo>
                  <a:pt x="248700" y="72136"/>
                </a:lnTo>
                <a:lnTo>
                  <a:pt x="248700" y="93472"/>
                </a:lnTo>
                <a:lnTo>
                  <a:pt x="254246" y="93472"/>
                </a:lnTo>
                <a:lnTo>
                  <a:pt x="261345" y="72136"/>
                </a:lnTo>
                <a:close/>
              </a:path>
              <a:path w="349250" h="188595">
                <a:moveTo>
                  <a:pt x="283651" y="72136"/>
                </a:moveTo>
                <a:lnTo>
                  <a:pt x="261345" y="72136"/>
                </a:lnTo>
                <a:lnTo>
                  <a:pt x="254246" y="93472"/>
                </a:lnTo>
                <a:lnTo>
                  <a:pt x="283651" y="93472"/>
                </a:lnTo>
                <a:lnTo>
                  <a:pt x="283651" y="72136"/>
                </a:lnTo>
                <a:close/>
              </a:path>
              <a:path w="349250" h="188595">
                <a:moveTo>
                  <a:pt x="308848" y="72136"/>
                </a:moveTo>
                <a:lnTo>
                  <a:pt x="288934" y="72136"/>
                </a:lnTo>
                <a:lnTo>
                  <a:pt x="288934" y="93472"/>
                </a:lnTo>
                <a:lnTo>
                  <a:pt x="308848" y="93472"/>
                </a:lnTo>
                <a:lnTo>
                  <a:pt x="308848" y="72136"/>
                </a:lnTo>
                <a:close/>
              </a:path>
              <a:path w="349250" h="188595">
                <a:moveTo>
                  <a:pt x="242604" y="22148"/>
                </a:moveTo>
                <a:lnTo>
                  <a:pt x="195056" y="22148"/>
                </a:lnTo>
                <a:lnTo>
                  <a:pt x="195056" y="43687"/>
                </a:lnTo>
                <a:lnTo>
                  <a:pt x="241055" y="43687"/>
                </a:lnTo>
                <a:lnTo>
                  <a:pt x="242604" y="27635"/>
                </a:lnTo>
                <a:lnTo>
                  <a:pt x="242604" y="22148"/>
                </a:lnTo>
                <a:close/>
              </a:path>
              <a:path w="349250" h="188595">
                <a:moveTo>
                  <a:pt x="268614" y="22148"/>
                </a:moveTo>
                <a:lnTo>
                  <a:pt x="251139" y="22148"/>
                </a:lnTo>
                <a:lnTo>
                  <a:pt x="251139" y="43687"/>
                </a:lnTo>
                <a:lnTo>
                  <a:pt x="266732" y="43687"/>
                </a:lnTo>
                <a:lnTo>
                  <a:pt x="268614" y="2214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28" name="object 28" descr=""/>
          <p:cNvGrpSpPr/>
          <p:nvPr/>
        </p:nvGrpSpPr>
        <p:grpSpPr>
          <a:xfrm>
            <a:off x="2895600" y="7861337"/>
            <a:ext cx="3517900" cy="431800"/>
            <a:chOff x="2895600" y="7861337"/>
            <a:chExt cx="3517900" cy="431800"/>
          </a:xfrm>
        </p:grpSpPr>
        <p:sp>
          <p:nvSpPr>
            <p:cNvPr id="29" name="object 29" descr=""/>
            <p:cNvSpPr/>
            <p:nvPr/>
          </p:nvSpPr>
          <p:spPr>
            <a:xfrm>
              <a:off x="2895600" y="78613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 descr=""/>
            <p:cNvSpPr/>
            <p:nvPr/>
          </p:nvSpPr>
          <p:spPr>
            <a:xfrm>
              <a:off x="3045256" y="7972893"/>
              <a:ext cx="343535" cy="184150"/>
            </a:xfrm>
            <a:custGeom>
              <a:avLst/>
              <a:gdLst/>
              <a:ahLst/>
              <a:cxnLst/>
              <a:rect l="l" t="t" r="r" b="b"/>
              <a:pathLst>
                <a:path w="343535" h="184150">
                  <a:moveTo>
                    <a:pt x="91033" y="115011"/>
                  </a:moveTo>
                  <a:lnTo>
                    <a:pt x="74371" y="115011"/>
                  </a:lnTo>
                  <a:lnTo>
                    <a:pt x="74371" y="183692"/>
                  </a:lnTo>
                  <a:lnTo>
                    <a:pt x="91033" y="183692"/>
                  </a:lnTo>
                  <a:lnTo>
                    <a:pt x="91033" y="115011"/>
                  </a:lnTo>
                  <a:close/>
                </a:path>
                <a:path w="343535" h="184150">
                  <a:moveTo>
                    <a:pt x="166624" y="106680"/>
                  </a:moveTo>
                  <a:lnTo>
                    <a:pt x="0" y="106680"/>
                  </a:lnTo>
                  <a:lnTo>
                    <a:pt x="0" y="120497"/>
                  </a:lnTo>
                  <a:lnTo>
                    <a:pt x="74371" y="120497"/>
                  </a:lnTo>
                  <a:lnTo>
                    <a:pt x="74371" y="115011"/>
                  </a:lnTo>
                  <a:lnTo>
                    <a:pt x="166624" y="115011"/>
                  </a:lnTo>
                  <a:lnTo>
                    <a:pt x="166624" y="106680"/>
                  </a:lnTo>
                  <a:close/>
                </a:path>
                <a:path w="343535" h="184150">
                  <a:moveTo>
                    <a:pt x="166624" y="115011"/>
                  </a:moveTo>
                  <a:lnTo>
                    <a:pt x="91033" y="115011"/>
                  </a:lnTo>
                  <a:lnTo>
                    <a:pt x="91033" y="120497"/>
                  </a:lnTo>
                  <a:lnTo>
                    <a:pt x="166624" y="120497"/>
                  </a:lnTo>
                  <a:lnTo>
                    <a:pt x="166624" y="115011"/>
                  </a:lnTo>
                  <a:close/>
                </a:path>
                <a:path w="343535" h="184150">
                  <a:moveTo>
                    <a:pt x="145084" y="10160"/>
                  </a:moveTo>
                  <a:lnTo>
                    <a:pt x="21132" y="10160"/>
                  </a:lnTo>
                  <a:lnTo>
                    <a:pt x="21132" y="81889"/>
                  </a:lnTo>
                  <a:lnTo>
                    <a:pt x="145084" y="81889"/>
                  </a:lnTo>
                  <a:lnTo>
                    <a:pt x="145084" y="68275"/>
                  </a:lnTo>
                  <a:lnTo>
                    <a:pt x="37795" y="68275"/>
                  </a:lnTo>
                  <a:lnTo>
                    <a:pt x="37795" y="23774"/>
                  </a:lnTo>
                  <a:lnTo>
                    <a:pt x="145084" y="23774"/>
                  </a:lnTo>
                  <a:lnTo>
                    <a:pt x="145084" y="10160"/>
                  </a:lnTo>
                  <a:close/>
                </a:path>
                <a:path w="343535" h="184150">
                  <a:moveTo>
                    <a:pt x="145084" y="23774"/>
                  </a:moveTo>
                  <a:lnTo>
                    <a:pt x="128625" y="23774"/>
                  </a:lnTo>
                  <a:lnTo>
                    <a:pt x="128625" y="68275"/>
                  </a:lnTo>
                  <a:lnTo>
                    <a:pt x="145084" y="68275"/>
                  </a:lnTo>
                  <a:lnTo>
                    <a:pt x="145084" y="23774"/>
                  </a:lnTo>
                  <a:close/>
                </a:path>
                <a:path w="343535" h="184150">
                  <a:moveTo>
                    <a:pt x="343188" y="0"/>
                  </a:moveTo>
                  <a:lnTo>
                    <a:pt x="326932" y="0"/>
                  </a:lnTo>
                  <a:lnTo>
                    <a:pt x="326932" y="183692"/>
                  </a:lnTo>
                  <a:lnTo>
                    <a:pt x="343188" y="183692"/>
                  </a:lnTo>
                  <a:lnTo>
                    <a:pt x="343188" y="0"/>
                  </a:lnTo>
                  <a:close/>
                </a:path>
                <a:path w="343535" h="184150">
                  <a:moveTo>
                    <a:pt x="304580" y="4673"/>
                  </a:moveTo>
                  <a:lnTo>
                    <a:pt x="288731" y="4673"/>
                  </a:lnTo>
                  <a:lnTo>
                    <a:pt x="288731" y="174345"/>
                  </a:lnTo>
                  <a:lnTo>
                    <a:pt x="304580" y="174345"/>
                  </a:lnTo>
                  <a:lnTo>
                    <a:pt x="304580" y="88595"/>
                  </a:lnTo>
                  <a:lnTo>
                    <a:pt x="293608" y="88595"/>
                  </a:lnTo>
                  <a:lnTo>
                    <a:pt x="293608" y="74980"/>
                  </a:lnTo>
                  <a:lnTo>
                    <a:pt x="304580" y="74980"/>
                  </a:lnTo>
                  <a:lnTo>
                    <a:pt x="304580" y="4673"/>
                  </a:lnTo>
                  <a:close/>
                </a:path>
                <a:path w="343535" h="184150">
                  <a:moveTo>
                    <a:pt x="255812" y="23164"/>
                  </a:moveTo>
                  <a:lnTo>
                    <a:pt x="249513" y="23164"/>
                  </a:lnTo>
                  <a:lnTo>
                    <a:pt x="249513" y="26212"/>
                  </a:lnTo>
                  <a:lnTo>
                    <a:pt x="245821" y="57356"/>
                  </a:lnTo>
                  <a:lnTo>
                    <a:pt x="234451" y="85623"/>
                  </a:lnTo>
                  <a:lnTo>
                    <a:pt x="214966" y="110651"/>
                  </a:lnTo>
                  <a:lnTo>
                    <a:pt x="186928" y="132080"/>
                  </a:lnTo>
                  <a:lnTo>
                    <a:pt x="196884" y="144068"/>
                  </a:lnTo>
                  <a:lnTo>
                    <a:pt x="228565" y="119519"/>
                  </a:lnTo>
                  <a:lnTo>
                    <a:pt x="249920" y="90627"/>
                  </a:lnTo>
                  <a:lnTo>
                    <a:pt x="250676" y="88595"/>
                  </a:lnTo>
                  <a:lnTo>
                    <a:pt x="247278" y="88595"/>
                  </a:lnTo>
                  <a:lnTo>
                    <a:pt x="247278" y="74980"/>
                  </a:lnTo>
                  <a:lnTo>
                    <a:pt x="255743" y="74980"/>
                  </a:lnTo>
                  <a:lnTo>
                    <a:pt x="261978" y="58229"/>
                  </a:lnTo>
                  <a:lnTo>
                    <a:pt x="264275" y="36982"/>
                  </a:lnTo>
                  <a:lnTo>
                    <a:pt x="255812" y="36982"/>
                  </a:lnTo>
                  <a:lnTo>
                    <a:pt x="255812" y="23164"/>
                  </a:lnTo>
                  <a:close/>
                </a:path>
                <a:path w="343535" h="184150">
                  <a:moveTo>
                    <a:pt x="255743" y="74980"/>
                  </a:moveTo>
                  <a:lnTo>
                    <a:pt x="247278" y="74980"/>
                  </a:lnTo>
                  <a:lnTo>
                    <a:pt x="247278" y="88595"/>
                  </a:lnTo>
                  <a:lnTo>
                    <a:pt x="250676" y="88595"/>
                  </a:lnTo>
                  <a:lnTo>
                    <a:pt x="255743" y="74980"/>
                  </a:lnTo>
                  <a:close/>
                </a:path>
                <a:path w="343535" h="184150">
                  <a:moveTo>
                    <a:pt x="288731" y="74980"/>
                  </a:moveTo>
                  <a:lnTo>
                    <a:pt x="255743" y="74980"/>
                  </a:lnTo>
                  <a:lnTo>
                    <a:pt x="250676" y="88595"/>
                  </a:lnTo>
                  <a:lnTo>
                    <a:pt x="288731" y="88595"/>
                  </a:lnTo>
                  <a:lnTo>
                    <a:pt x="288731" y="74980"/>
                  </a:lnTo>
                  <a:close/>
                </a:path>
                <a:path w="343535" h="184150">
                  <a:moveTo>
                    <a:pt x="304580" y="74980"/>
                  </a:moveTo>
                  <a:lnTo>
                    <a:pt x="293608" y="74980"/>
                  </a:lnTo>
                  <a:lnTo>
                    <a:pt x="293608" y="88595"/>
                  </a:lnTo>
                  <a:lnTo>
                    <a:pt x="304580" y="88595"/>
                  </a:lnTo>
                  <a:lnTo>
                    <a:pt x="304580" y="74980"/>
                  </a:lnTo>
                  <a:close/>
                </a:path>
                <a:path w="343535" h="184150">
                  <a:moveTo>
                    <a:pt x="249513" y="23164"/>
                  </a:moveTo>
                  <a:lnTo>
                    <a:pt x="195056" y="23164"/>
                  </a:lnTo>
                  <a:lnTo>
                    <a:pt x="195056" y="36982"/>
                  </a:lnTo>
                  <a:lnTo>
                    <a:pt x="248236" y="36982"/>
                  </a:lnTo>
                  <a:lnTo>
                    <a:pt x="249513" y="26212"/>
                  </a:lnTo>
                  <a:lnTo>
                    <a:pt x="249513" y="23164"/>
                  </a:lnTo>
                  <a:close/>
                </a:path>
                <a:path w="343535" h="184150">
                  <a:moveTo>
                    <a:pt x="265769" y="23164"/>
                  </a:moveTo>
                  <a:lnTo>
                    <a:pt x="255812" y="23164"/>
                  </a:lnTo>
                  <a:lnTo>
                    <a:pt x="255812" y="36982"/>
                  </a:lnTo>
                  <a:lnTo>
                    <a:pt x="264275" y="36982"/>
                  </a:lnTo>
                  <a:lnTo>
                    <a:pt x="265769" y="23164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1" name="object 31" descr=""/>
          <p:cNvSpPr/>
          <p:nvPr/>
        </p:nvSpPr>
        <p:spPr>
          <a:xfrm>
            <a:off x="2926181" y="8605455"/>
            <a:ext cx="334010" cy="189230"/>
          </a:xfrm>
          <a:custGeom>
            <a:avLst/>
            <a:gdLst/>
            <a:ahLst/>
            <a:cxnLst/>
            <a:rect l="l" t="t" r="r" b="b"/>
            <a:pathLst>
              <a:path w="334010" h="189229">
                <a:moveTo>
                  <a:pt x="148336" y="203"/>
                </a:moveTo>
                <a:lnTo>
                  <a:pt x="121310" y="203"/>
                </a:lnTo>
                <a:lnTo>
                  <a:pt x="121310" y="188976"/>
                </a:lnTo>
                <a:lnTo>
                  <a:pt x="148336" y="188976"/>
                </a:lnTo>
                <a:lnTo>
                  <a:pt x="148336" y="80060"/>
                </a:lnTo>
                <a:lnTo>
                  <a:pt x="129032" y="80060"/>
                </a:lnTo>
                <a:lnTo>
                  <a:pt x="129032" y="58318"/>
                </a:lnTo>
                <a:lnTo>
                  <a:pt x="148336" y="58318"/>
                </a:lnTo>
                <a:lnTo>
                  <a:pt x="148336" y="203"/>
                </a:lnTo>
                <a:close/>
              </a:path>
              <a:path w="334010" h="189229">
                <a:moveTo>
                  <a:pt x="26822" y="20320"/>
                </a:moveTo>
                <a:lnTo>
                  <a:pt x="0" y="20320"/>
                </a:lnTo>
                <a:lnTo>
                  <a:pt x="0" y="144678"/>
                </a:lnTo>
                <a:lnTo>
                  <a:pt x="15849" y="144678"/>
                </a:lnTo>
                <a:lnTo>
                  <a:pt x="36807" y="144329"/>
                </a:lnTo>
                <a:lnTo>
                  <a:pt x="58242" y="143103"/>
                </a:lnTo>
                <a:lnTo>
                  <a:pt x="80171" y="140735"/>
                </a:lnTo>
                <a:lnTo>
                  <a:pt x="101408" y="137160"/>
                </a:lnTo>
                <a:lnTo>
                  <a:pt x="26822" y="137160"/>
                </a:lnTo>
                <a:lnTo>
                  <a:pt x="26822" y="122326"/>
                </a:lnTo>
                <a:lnTo>
                  <a:pt x="15849" y="122326"/>
                </a:lnTo>
                <a:lnTo>
                  <a:pt x="26822" y="122122"/>
                </a:lnTo>
                <a:lnTo>
                  <a:pt x="26822" y="20320"/>
                </a:lnTo>
                <a:close/>
              </a:path>
              <a:path w="334010" h="189229">
                <a:moveTo>
                  <a:pt x="99771" y="114604"/>
                </a:moveTo>
                <a:lnTo>
                  <a:pt x="78085" y="118297"/>
                </a:lnTo>
                <a:lnTo>
                  <a:pt x="56896" y="120675"/>
                </a:lnTo>
                <a:lnTo>
                  <a:pt x="36163" y="121948"/>
                </a:lnTo>
                <a:lnTo>
                  <a:pt x="26822" y="122122"/>
                </a:lnTo>
                <a:lnTo>
                  <a:pt x="26822" y="137160"/>
                </a:lnTo>
                <a:lnTo>
                  <a:pt x="101408" y="137160"/>
                </a:lnTo>
                <a:lnTo>
                  <a:pt x="102616" y="136956"/>
                </a:lnTo>
                <a:lnTo>
                  <a:pt x="99771" y="114604"/>
                </a:lnTo>
                <a:close/>
              </a:path>
              <a:path w="334010" h="189229">
                <a:moveTo>
                  <a:pt x="26822" y="122122"/>
                </a:moveTo>
                <a:lnTo>
                  <a:pt x="15849" y="122326"/>
                </a:lnTo>
                <a:lnTo>
                  <a:pt x="26822" y="122326"/>
                </a:lnTo>
                <a:lnTo>
                  <a:pt x="26822" y="122122"/>
                </a:lnTo>
                <a:close/>
              </a:path>
              <a:path w="334010" h="189229">
                <a:moveTo>
                  <a:pt x="121310" y="58318"/>
                </a:moveTo>
                <a:lnTo>
                  <a:pt x="70713" y="58318"/>
                </a:lnTo>
                <a:lnTo>
                  <a:pt x="70713" y="80060"/>
                </a:lnTo>
                <a:lnTo>
                  <a:pt x="121310" y="80060"/>
                </a:lnTo>
                <a:lnTo>
                  <a:pt x="121310" y="58318"/>
                </a:lnTo>
                <a:close/>
              </a:path>
              <a:path w="334010" h="189229">
                <a:moveTo>
                  <a:pt x="148336" y="58318"/>
                </a:moveTo>
                <a:lnTo>
                  <a:pt x="129032" y="58318"/>
                </a:lnTo>
                <a:lnTo>
                  <a:pt x="129032" y="80060"/>
                </a:lnTo>
                <a:lnTo>
                  <a:pt x="148336" y="80060"/>
                </a:lnTo>
                <a:lnTo>
                  <a:pt x="148336" y="58318"/>
                </a:lnTo>
                <a:close/>
              </a:path>
              <a:path w="334010" h="189229">
                <a:moveTo>
                  <a:pt x="333435" y="0"/>
                </a:moveTo>
                <a:lnTo>
                  <a:pt x="306206" y="0"/>
                </a:lnTo>
                <a:lnTo>
                  <a:pt x="306206" y="188772"/>
                </a:lnTo>
                <a:lnTo>
                  <a:pt x="333435" y="188772"/>
                </a:lnTo>
                <a:lnTo>
                  <a:pt x="333435" y="0"/>
                </a:lnTo>
                <a:close/>
              </a:path>
              <a:path w="334010" h="189229">
                <a:moveTo>
                  <a:pt x="213344" y="15036"/>
                </a:moveTo>
                <a:lnTo>
                  <a:pt x="186521" y="15036"/>
                </a:lnTo>
                <a:lnTo>
                  <a:pt x="186521" y="144881"/>
                </a:lnTo>
                <a:lnTo>
                  <a:pt x="278977" y="144881"/>
                </a:lnTo>
                <a:lnTo>
                  <a:pt x="278977" y="123139"/>
                </a:lnTo>
                <a:lnTo>
                  <a:pt x="213344" y="123139"/>
                </a:lnTo>
                <a:lnTo>
                  <a:pt x="213344" y="81686"/>
                </a:lnTo>
                <a:lnTo>
                  <a:pt x="278977" y="81686"/>
                </a:lnTo>
                <a:lnTo>
                  <a:pt x="278977" y="60756"/>
                </a:lnTo>
                <a:lnTo>
                  <a:pt x="213344" y="60756"/>
                </a:lnTo>
                <a:lnTo>
                  <a:pt x="213344" y="15036"/>
                </a:lnTo>
                <a:close/>
              </a:path>
              <a:path w="334010" h="189229">
                <a:moveTo>
                  <a:pt x="278977" y="81686"/>
                </a:moveTo>
                <a:lnTo>
                  <a:pt x="252155" y="81686"/>
                </a:lnTo>
                <a:lnTo>
                  <a:pt x="252155" y="123139"/>
                </a:lnTo>
                <a:lnTo>
                  <a:pt x="278977" y="123139"/>
                </a:lnTo>
                <a:lnTo>
                  <a:pt x="278977" y="81686"/>
                </a:lnTo>
                <a:close/>
              </a:path>
              <a:path w="334010" h="189229">
                <a:moveTo>
                  <a:pt x="278977" y="15036"/>
                </a:moveTo>
                <a:lnTo>
                  <a:pt x="252155" y="15036"/>
                </a:lnTo>
                <a:lnTo>
                  <a:pt x="252155" y="60756"/>
                </a:lnTo>
                <a:lnTo>
                  <a:pt x="278977" y="60756"/>
                </a:lnTo>
                <a:lnTo>
                  <a:pt x="278977" y="1503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2" name="object 32" descr=""/>
          <p:cNvGrpSpPr/>
          <p:nvPr/>
        </p:nvGrpSpPr>
        <p:grpSpPr>
          <a:xfrm>
            <a:off x="2895600" y="8953537"/>
            <a:ext cx="3517900" cy="431800"/>
            <a:chOff x="2895600" y="8953537"/>
            <a:chExt cx="3517900" cy="431800"/>
          </a:xfrm>
        </p:grpSpPr>
        <p:sp>
          <p:nvSpPr>
            <p:cNvPr id="33" name="object 33" descr=""/>
            <p:cNvSpPr/>
            <p:nvPr/>
          </p:nvSpPr>
          <p:spPr>
            <a:xfrm>
              <a:off x="2895600" y="89535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 descr=""/>
            <p:cNvSpPr/>
            <p:nvPr/>
          </p:nvSpPr>
          <p:spPr>
            <a:xfrm>
              <a:off x="3046476" y="9064890"/>
              <a:ext cx="710565" cy="184150"/>
            </a:xfrm>
            <a:custGeom>
              <a:avLst/>
              <a:gdLst/>
              <a:ahLst/>
              <a:cxnLst/>
              <a:rect l="l" t="t" r="r" b="b"/>
              <a:pathLst>
                <a:path w="710564" h="184150">
                  <a:moveTo>
                    <a:pt x="140208" y="0"/>
                  </a:moveTo>
                  <a:lnTo>
                    <a:pt x="123139" y="0"/>
                  </a:lnTo>
                  <a:lnTo>
                    <a:pt x="123139" y="183896"/>
                  </a:lnTo>
                  <a:lnTo>
                    <a:pt x="140208" y="183896"/>
                  </a:lnTo>
                  <a:lnTo>
                    <a:pt x="140208" y="88595"/>
                  </a:lnTo>
                  <a:lnTo>
                    <a:pt x="135534" y="88595"/>
                  </a:lnTo>
                  <a:lnTo>
                    <a:pt x="135534" y="74574"/>
                  </a:lnTo>
                  <a:lnTo>
                    <a:pt x="140208" y="74574"/>
                  </a:lnTo>
                  <a:lnTo>
                    <a:pt x="140208" y="0"/>
                  </a:lnTo>
                  <a:close/>
                </a:path>
                <a:path w="710564" h="184150">
                  <a:moveTo>
                    <a:pt x="140208" y="74574"/>
                  </a:moveTo>
                  <a:lnTo>
                    <a:pt x="135534" y="74574"/>
                  </a:lnTo>
                  <a:lnTo>
                    <a:pt x="135534" y="88595"/>
                  </a:lnTo>
                  <a:lnTo>
                    <a:pt x="140208" y="88595"/>
                  </a:lnTo>
                  <a:lnTo>
                    <a:pt x="140208" y="74574"/>
                  </a:lnTo>
                  <a:close/>
                </a:path>
                <a:path w="710564" h="184150">
                  <a:moveTo>
                    <a:pt x="169468" y="74574"/>
                  </a:moveTo>
                  <a:lnTo>
                    <a:pt x="140208" y="74574"/>
                  </a:lnTo>
                  <a:lnTo>
                    <a:pt x="140208" y="88595"/>
                  </a:lnTo>
                  <a:lnTo>
                    <a:pt x="169468" y="88595"/>
                  </a:lnTo>
                  <a:lnTo>
                    <a:pt x="169468" y="74574"/>
                  </a:lnTo>
                  <a:close/>
                </a:path>
                <a:path w="710564" h="184150">
                  <a:moveTo>
                    <a:pt x="84937" y="19913"/>
                  </a:moveTo>
                  <a:lnTo>
                    <a:pt x="76200" y="19913"/>
                  </a:lnTo>
                  <a:lnTo>
                    <a:pt x="76200" y="22555"/>
                  </a:lnTo>
                  <a:lnTo>
                    <a:pt x="71437" y="57162"/>
                  </a:lnTo>
                  <a:lnTo>
                    <a:pt x="57150" y="87884"/>
                  </a:lnTo>
                  <a:lnTo>
                    <a:pt x="33337" y="114338"/>
                  </a:lnTo>
                  <a:lnTo>
                    <a:pt x="0" y="136144"/>
                  </a:lnTo>
                  <a:lnTo>
                    <a:pt x="9347" y="149148"/>
                  </a:lnTo>
                  <a:lnTo>
                    <a:pt x="47396" y="123698"/>
                  </a:lnTo>
                  <a:lnTo>
                    <a:pt x="73253" y="92913"/>
                  </a:lnTo>
                  <a:lnTo>
                    <a:pt x="87985" y="57937"/>
                  </a:lnTo>
                  <a:lnTo>
                    <a:pt x="90960" y="33731"/>
                  </a:lnTo>
                  <a:lnTo>
                    <a:pt x="84937" y="33731"/>
                  </a:lnTo>
                  <a:lnTo>
                    <a:pt x="84937" y="19913"/>
                  </a:lnTo>
                  <a:close/>
                </a:path>
                <a:path w="710564" h="184150">
                  <a:moveTo>
                    <a:pt x="76200" y="19913"/>
                  </a:moveTo>
                  <a:lnTo>
                    <a:pt x="8534" y="19913"/>
                  </a:lnTo>
                  <a:lnTo>
                    <a:pt x="8534" y="33731"/>
                  </a:lnTo>
                  <a:lnTo>
                    <a:pt x="74662" y="33731"/>
                  </a:lnTo>
                  <a:lnTo>
                    <a:pt x="76200" y="22555"/>
                  </a:lnTo>
                  <a:lnTo>
                    <a:pt x="76200" y="19913"/>
                  </a:lnTo>
                  <a:close/>
                </a:path>
                <a:path w="710564" h="184150">
                  <a:moveTo>
                    <a:pt x="92659" y="19913"/>
                  </a:moveTo>
                  <a:lnTo>
                    <a:pt x="84937" y="19913"/>
                  </a:lnTo>
                  <a:lnTo>
                    <a:pt x="84937" y="33731"/>
                  </a:lnTo>
                  <a:lnTo>
                    <a:pt x="90960" y="33731"/>
                  </a:lnTo>
                  <a:lnTo>
                    <a:pt x="92659" y="19913"/>
                  </a:lnTo>
                  <a:close/>
                </a:path>
                <a:path w="710564" h="184150">
                  <a:moveTo>
                    <a:pt x="260283" y="147320"/>
                  </a:moveTo>
                  <a:lnTo>
                    <a:pt x="185912" y="147320"/>
                  </a:lnTo>
                  <a:lnTo>
                    <a:pt x="185912" y="161340"/>
                  </a:lnTo>
                  <a:lnTo>
                    <a:pt x="352332" y="161340"/>
                  </a:lnTo>
                  <a:lnTo>
                    <a:pt x="352332" y="153212"/>
                  </a:lnTo>
                  <a:lnTo>
                    <a:pt x="260283" y="153212"/>
                  </a:lnTo>
                  <a:lnTo>
                    <a:pt x="260283" y="147320"/>
                  </a:lnTo>
                  <a:close/>
                </a:path>
                <a:path w="710564" h="184150">
                  <a:moveTo>
                    <a:pt x="277148" y="107899"/>
                  </a:moveTo>
                  <a:lnTo>
                    <a:pt x="260283" y="107899"/>
                  </a:lnTo>
                  <a:lnTo>
                    <a:pt x="260283" y="153212"/>
                  </a:lnTo>
                  <a:lnTo>
                    <a:pt x="277148" y="153212"/>
                  </a:lnTo>
                  <a:lnTo>
                    <a:pt x="277148" y="107899"/>
                  </a:lnTo>
                  <a:close/>
                </a:path>
                <a:path w="710564" h="184150">
                  <a:moveTo>
                    <a:pt x="352332" y="147320"/>
                  </a:moveTo>
                  <a:lnTo>
                    <a:pt x="277148" y="147320"/>
                  </a:lnTo>
                  <a:lnTo>
                    <a:pt x="277148" y="153212"/>
                  </a:lnTo>
                  <a:lnTo>
                    <a:pt x="352332" y="153212"/>
                  </a:lnTo>
                  <a:lnTo>
                    <a:pt x="352332" y="147320"/>
                  </a:lnTo>
                  <a:close/>
                </a:path>
                <a:path w="710564" h="184150">
                  <a:moveTo>
                    <a:pt x="331809" y="13817"/>
                  </a:moveTo>
                  <a:lnTo>
                    <a:pt x="206028" y="13817"/>
                  </a:lnTo>
                  <a:lnTo>
                    <a:pt x="206028" y="27432"/>
                  </a:lnTo>
                  <a:lnTo>
                    <a:pt x="315147" y="27432"/>
                  </a:lnTo>
                  <a:lnTo>
                    <a:pt x="315147" y="55880"/>
                  </a:lnTo>
                  <a:lnTo>
                    <a:pt x="206638" y="55880"/>
                  </a:lnTo>
                  <a:lnTo>
                    <a:pt x="206638" y="112979"/>
                  </a:lnTo>
                  <a:lnTo>
                    <a:pt x="260283" y="112979"/>
                  </a:lnTo>
                  <a:lnTo>
                    <a:pt x="260283" y="107899"/>
                  </a:lnTo>
                  <a:lnTo>
                    <a:pt x="336076" y="107899"/>
                  </a:lnTo>
                  <a:lnTo>
                    <a:pt x="336076" y="106273"/>
                  </a:lnTo>
                  <a:lnTo>
                    <a:pt x="223300" y="106273"/>
                  </a:lnTo>
                  <a:lnTo>
                    <a:pt x="223300" y="69494"/>
                  </a:lnTo>
                  <a:lnTo>
                    <a:pt x="331809" y="69494"/>
                  </a:lnTo>
                  <a:lnTo>
                    <a:pt x="331809" y="13817"/>
                  </a:lnTo>
                  <a:close/>
                </a:path>
                <a:path w="710564" h="184150">
                  <a:moveTo>
                    <a:pt x="336076" y="107899"/>
                  </a:moveTo>
                  <a:lnTo>
                    <a:pt x="277148" y="107899"/>
                  </a:lnTo>
                  <a:lnTo>
                    <a:pt x="277148" y="112979"/>
                  </a:lnTo>
                  <a:lnTo>
                    <a:pt x="336076" y="112979"/>
                  </a:lnTo>
                  <a:lnTo>
                    <a:pt x="336076" y="107899"/>
                  </a:lnTo>
                  <a:close/>
                </a:path>
                <a:path w="710564" h="184150">
                  <a:moveTo>
                    <a:pt x="336076" y="99161"/>
                  </a:moveTo>
                  <a:lnTo>
                    <a:pt x="223300" y="99161"/>
                  </a:lnTo>
                  <a:lnTo>
                    <a:pt x="223300" y="106273"/>
                  </a:lnTo>
                  <a:lnTo>
                    <a:pt x="336076" y="106273"/>
                  </a:lnTo>
                  <a:lnTo>
                    <a:pt x="336076" y="99161"/>
                  </a:lnTo>
                  <a:close/>
                </a:path>
                <a:path w="710564" h="184150">
                  <a:moveTo>
                    <a:pt x="517879" y="69697"/>
                  </a:moveTo>
                  <a:lnTo>
                    <a:pt x="506139" y="69697"/>
                  </a:lnTo>
                  <a:lnTo>
                    <a:pt x="506139" y="82296"/>
                  </a:lnTo>
                  <a:lnTo>
                    <a:pt x="500830" y="82584"/>
                  </a:lnTo>
                  <a:lnTo>
                    <a:pt x="498528" y="104489"/>
                  </a:lnTo>
                  <a:lnTo>
                    <a:pt x="493947" y="129438"/>
                  </a:lnTo>
                  <a:lnTo>
                    <a:pt x="510609" y="131064"/>
                  </a:lnTo>
                  <a:lnTo>
                    <a:pt x="515073" y="105003"/>
                  </a:lnTo>
                  <a:lnTo>
                    <a:pt x="517374" y="82092"/>
                  </a:lnTo>
                  <a:lnTo>
                    <a:pt x="517879" y="69697"/>
                  </a:lnTo>
                  <a:close/>
                </a:path>
                <a:path w="710564" h="184150">
                  <a:moveTo>
                    <a:pt x="501391" y="69893"/>
                  </a:moveTo>
                  <a:lnTo>
                    <a:pt x="387673" y="74574"/>
                  </a:lnTo>
                  <a:lnTo>
                    <a:pt x="390112" y="88595"/>
                  </a:lnTo>
                  <a:lnTo>
                    <a:pt x="500830" y="82584"/>
                  </a:lnTo>
                  <a:lnTo>
                    <a:pt x="500881" y="82092"/>
                  </a:lnTo>
                  <a:lnTo>
                    <a:pt x="501391" y="69893"/>
                  </a:lnTo>
                  <a:close/>
                </a:path>
                <a:path w="710564" h="184150">
                  <a:moveTo>
                    <a:pt x="506139" y="69697"/>
                  </a:moveTo>
                  <a:lnTo>
                    <a:pt x="501391" y="69893"/>
                  </a:lnTo>
                  <a:lnTo>
                    <a:pt x="500881" y="82092"/>
                  </a:lnTo>
                  <a:lnTo>
                    <a:pt x="500830" y="82584"/>
                  </a:lnTo>
                  <a:lnTo>
                    <a:pt x="506139" y="82296"/>
                  </a:lnTo>
                  <a:lnTo>
                    <a:pt x="506139" y="69697"/>
                  </a:lnTo>
                  <a:close/>
                </a:path>
                <a:path w="710564" h="184150">
                  <a:moveTo>
                    <a:pt x="509187" y="18897"/>
                  </a:moveTo>
                  <a:lnTo>
                    <a:pt x="501872" y="18897"/>
                  </a:lnTo>
                  <a:lnTo>
                    <a:pt x="501740" y="61569"/>
                  </a:lnTo>
                  <a:lnTo>
                    <a:pt x="501391" y="69893"/>
                  </a:lnTo>
                  <a:lnTo>
                    <a:pt x="506139" y="69697"/>
                  </a:lnTo>
                  <a:lnTo>
                    <a:pt x="517879" y="69697"/>
                  </a:lnTo>
                  <a:lnTo>
                    <a:pt x="518210" y="61569"/>
                  </a:lnTo>
                  <a:lnTo>
                    <a:pt x="518331" y="32715"/>
                  </a:lnTo>
                  <a:lnTo>
                    <a:pt x="509187" y="32715"/>
                  </a:lnTo>
                  <a:lnTo>
                    <a:pt x="509187" y="18897"/>
                  </a:lnTo>
                  <a:close/>
                </a:path>
                <a:path w="710564" h="184150">
                  <a:moveTo>
                    <a:pt x="501872" y="18897"/>
                  </a:moveTo>
                  <a:lnTo>
                    <a:pt x="392550" y="18897"/>
                  </a:lnTo>
                  <a:lnTo>
                    <a:pt x="392550" y="32715"/>
                  </a:lnTo>
                  <a:lnTo>
                    <a:pt x="501872" y="32715"/>
                  </a:lnTo>
                  <a:lnTo>
                    <a:pt x="501872" y="18897"/>
                  </a:lnTo>
                  <a:close/>
                </a:path>
                <a:path w="710564" h="184150">
                  <a:moveTo>
                    <a:pt x="518331" y="18897"/>
                  </a:moveTo>
                  <a:lnTo>
                    <a:pt x="509187" y="18897"/>
                  </a:lnTo>
                  <a:lnTo>
                    <a:pt x="509187" y="32715"/>
                  </a:lnTo>
                  <a:lnTo>
                    <a:pt x="518331" y="32715"/>
                  </a:lnTo>
                  <a:lnTo>
                    <a:pt x="518331" y="18897"/>
                  </a:lnTo>
                  <a:close/>
                </a:path>
                <a:path w="710564" h="184150">
                  <a:moveTo>
                    <a:pt x="538854" y="144272"/>
                  </a:moveTo>
                  <a:lnTo>
                    <a:pt x="372840" y="144272"/>
                  </a:lnTo>
                  <a:lnTo>
                    <a:pt x="372840" y="158496"/>
                  </a:lnTo>
                  <a:lnTo>
                    <a:pt x="538854" y="158496"/>
                  </a:lnTo>
                  <a:lnTo>
                    <a:pt x="538854" y="144272"/>
                  </a:lnTo>
                  <a:close/>
                </a:path>
                <a:path w="710564" h="184150">
                  <a:moveTo>
                    <a:pt x="710339" y="203"/>
                  </a:moveTo>
                  <a:lnTo>
                    <a:pt x="693473" y="203"/>
                  </a:lnTo>
                  <a:lnTo>
                    <a:pt x="693473" y="183896"/>
                  </a:lnTo>
                  <a:lnTo>
                    <a:pt x="710339" y="183896"/>
                  </a:lnTo>
                  <a:lnTo>
                    <a:pt x="710339" y="203"/>
                  </a:lnTo>
                  <a:close/>
                </a:path>
                <a:path w="710564" h="184150">
                  <a:moveTo>
                    <a:pt x="646941" y="19913"/>
                  </a:moveTo>
                  <a:lnTo>
                    <a:pt x="639625" y="19913"/>
                  </a:lnTo>
                  <a:lnTo>
                    <a:pt x="639625" y="22758"/>
                  </a:lnTo>
                  <a:lnTo>
                    <a:pt x="634955" y="57448"/>
                  </a:lnTo>
                  <a:lnTo>
                    <a:pt x="620702" y="88138"/>
                  </a:lnTo>
                  <a:lnTo>
                    <a:pt x="596506" y="114484"/>
                  </a:lnTo>
                  <a:lnTo>
                    <a:pt x="562003" y="136144"/>
                  </a:lnTo>
                  <a:lnTo>
                    <a:pt x="570944" y="149758"/>
                  </a:lnTo>
                  <a:lnTo>
                    <a:pt x="610168" y="124269"/>
                  </a:lnTo>
                  <a:lnTo>
                    <a:pt x="636628" y="93522"/>
                  </a:lnTo>
                  <a:lnTo>
                    <a:pt x="651583" y="58432"/>
                  </a:lnTo>
                  <a:lnTo>
                    <a:pt x="654600" y="33731"/>
                  </a:lnTo>
                  <a:lnTo>
                    <a:pt x="646941" y="33731"/>
                  </a:lnTo>
                  <a:lnTo>
                    <a:pt x="646941" y="19913"/>
                  </a:lnTo>
                  <a:close/>
                </a:path>
                <a:path w="710564" h="184150">
                  <a:moveTo>
                    <a:pt x="639625" y="19913"/>
                  </a:moveTo>
                  <a:lnTo>
                    <a:pt x="570334" y="19913"/>
                  </a:lnTo>
                  <a:lnTo>
                    <a:pt x="570334" y="33731"/>
                  </a:lnTo>
                  <a:lnTo>
                    <a:pt x="638148" y="33731"/>
                  </a:lnTo>
                  <a:lnTo>
                    <a:pt x="639625" y="22758"/>
                  </a:lnTo>
                  <a:lnTo>
                    <a:pt x="639625" y="19913"/>
                  </a:lnTo>
                  <a:close/>
                </a:path>
                <a:path w="710564" h="184150">
                  <a:moveTo>
                    <a:pt x="656288" y="19913"/>
                  </a:moveTo>
                  <a:lnTo>
                    <a:pt x="646941" y="19913"/>
                  </a:lnTo>
                  <a:lnTo>
                    <a:pt x="646941" y="33731"/>
                  </a:lnTo>
                  <a:lnTo>
                    <a:pt x="654600" y="33731"/>
                  </a:lnTo>
                  <a:lnTo>
                    <a:pt x="656288" y="19913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5" name="object 35" descr=""/>
          <p:cNvSpPr/>
          <p:nvPr/>
        </p:nvSpPr>
        <p:spPr>
          <a:xfrm>
            <a:off x="2919272" y="9710355"/>
            <a:ext cx="340360" cy="189230"/>
          </a:xfrm>
          <a:custGeom>
            <a:avLst/>
            <a:gdLst/>
            <a:ahLst/>
            <a:cxnLst/>
            <a:rect l="l" t="t" r="r" b="b"/>
            <a:pathLst>
              <a:path w="340360" h="189229">
                <a:moveTo>
                  <a:pt x="153619" y="203"/>
                </a:moveTo>
                <a:lnTo>
                  <a:pt x="126390" y="203"/>
                </a:lnTo>
                <a:lnTo>
                  <a:pt x="126390" y="94691"/>
                </a:lnTo>
                <a:lnTo>
                  <a:pt x="153619" y="94691"/>
                </a:lnTo>
                <a:lnTo>
                  <a:pt x="153619" y="203"/>
                </a:lnTo>
                <a:close/>
              </a:path>
              <a:path w="340360" h="189229">
                <a:moveTo>
                  <a:pt x="86360" y="7112"/>
                </a:moveTo>
                <a:lnTo>
                  <a:pt x="67259" y="7112"/>
                </a:lnTo>
                <a:lnTo>
                  <a:pt x="67259" y="22555"/>
                </a:lnTo>
                <a:lnTo>
                  <a:pt x="63807" y="40319"/>
                </a:lnTo>
                <a:lnTo>
                  <a:pt x="52450" y="55702"/>
                </a:lnTo>
                <a:lnTo>
                  <a:pt x="31683" y="68075"/>
                </a:lnTo>
                <a:lnTo>
                  <a:pt x="0" y="76809"/>
                </a:lnTo>
                <a:lnTo>
                  <a:pt x="9347" y="98552"/>
                </a:lnTo>
                <a:lnTo>
                  <a:pt x="48063" y="86464"/>
                </a:lnTo>
                <a:lnTo>
                  <a:pt x="75387" y="67691"/>
                </a:lnTo>
                <a:lnTo>
                  <a:pt x="91586" y="41487"/>
                </a:lnTo>
                <a:lnTo>
                  <a:pt x="93580" y="28651"/>
                </a:lnTo>
                <a:lnTo>
                  <a:pt x="86360" y="28651"/>
                </a:lnTo>
                <a:lnTo>
                  <a:pt x="86360" y="7112"/>
                </a:lnTo>
                <a:close/>
              </a:path>
              <a:path w="340360" h="189229">
                <a:moveTo>
                  <a:pt x="67259" y="7112"/>
                </a:moveTo>
                <a:lnTo>
                  <a:pt x="9956" y="7112"/>
                </a:lnTo>
                <a:lnTo>
                  <a:pt x="9956" y="28651"/>
                </a:lnTo>
                <a:lnTo>
                  <a:pt x="66074" y="28651"/>
                </a:lnTo>
                <a:lnTo>
                  <a:pt x="67259" y="22555"/>
                </a:lnTo>
                <a:lnTo>
                  <a:pt x="67259" y="7112"/>
                </a:lnTo>
                <a:close/>
              </a:path>
              <a:path w="340360" h="189229">
                <a:moveTo>
                  <a:pt x="96926" y="7112"/>
                </a:moveTo>
                <a:lnTo>
                  <a:pt x="86360" y="7112"/>
                </a:lnTo>
                <a:lnTo>
                  <a:pt x="86360" y="28651"/>
                </a:lnTo>
                <a:lnTo>
                  <a:pt x="93580" y="28651"/>
                </a:lnTo>
                <a:lnTo>
                  <a:pt x="96926" y="7112"/>
                </a:lnTo>
                <a:close/>
              </a:path>
              <a:path w="340360" h="189229">
                <a:moveTo>
                  <a:pt x="153619" y="102412"/>
                </a:moveTo>
                <a:lnTo>
                  <a:pt x="28041" y="102412"/>
                </a:lnTo>
                <a:lnTo>
                  <a:pt x="28041" y="123139"/>
                </a:lnTo>
                <a:lnTo>
                  <a:pt x="126390" y="123139"/>
                </a:lnTo>
                <a:lnTo>
                  <a:pt x="126390" y="134112"/>
                </a:lnTo>
                <a:lnTo>
                  <a:pt x="28447" y="134112"/>
                </a:lnTo>
                <a:lnTo>
                  <a:pt x="28447" y="186537"/>
                </a:lnTo>
                <a:lnTo>
                  <a:pt x="158292" y="186537"/>
                </a:lnTo>
                <a:lnTo>
                  <a:pt x="158292" y="173939"/>
                </a:lnTo>
                <a:lnTo>
                  <a:pt x="55473" y="173939"/>
                </a:lnTo>
                <a:lnTo>
                  <a:pt x="55473" y="153416"/>
                </a:lnTo>
                <a:lnTo>
                  <a:pt x="153619" y="153416"/>
                </a:lnTo>
                <a:lnTo>
                  <a:pt x="153619" y="102412"/>
                </a:lnTo>
                <a:close/>
              </a:path>
              <a:path w="340360" h="189229">
                <a:moveTo>
                  <a:pt x="158292" y="165608"/>
                </a:moveTo>
                <a:lnTo>
                  <a:pt x="55473" y="165608"/>
                </a:lnTo>
                <a:lnTo>
                  <a:pt x="55473" y="173939"/>
                </a:lnTo>
                <a:lnTo>
                  <a:pt x="158292" y="173939"/>
                </a:lnTo>
                <a:lnTo>
                  <a:pt x="158292" y="165608"/>
                </a:lnTo>
                <a:close/>
              </a:path>
              <a:path w="340360" h="189229">
                <a:moveTo>
                  <a:pt x="340344" y="0"/>
                </a:moveTo>
                <a:lnTo>
                  <a:pt x="313115" y="0"/>
                </a:lnTo>
                <a:lnTo>
                  <a:pt x="313115" y="188772"/>
                </a:lnTo>
                <a:lnTo>
                  <a:pt x="340344" y="188772"/>
                </a:lnTo>
                <a:lnTo>
                  <a:pt x="340344" y="0"/>
                </a:lnTo>
                <a:close/>
              </a:path>
              <a:path w="340360" h="189229">
                <a:moveTo>
                  <a:pt x="238947" y="13208"/>
                </a:moveTo>
                <a:lnTo>
                  <a:pt x="219230" y="17913"/>
                </a:lnTo>
                <a:lnTo>
                  <a:pt x="203590" y="31343"/>
                </a:lnTo>
                <a:lnTo>
                  <a:pt x="193284" y="52470"/>
                </a:lnTo>
                <a:lnTo>
                  <a:pt x="189569" y="80264"/>
                </a:lnTo>
                <a:lnTo>
                  <a:pt x="193284" y="108292"/>
                </a:lnTo>
                <a:lnTo>
                  <a:pt x="203590" y="129540"/>
                </a:lnTo>
                <a:lnTo>
                  <a:pt x="219230" y="143014"/>
                </a:lnTo>
                <a:lnTo>
                  <a:pt x="238947" y="147726"/>
                </a:lnTo>
                <a:lnTo>
                  <a:pt x="258664" y="143014"/>
                </a:lnTo>
                <a:lnTo>
                  <a:pt x="274304" y="129540"/>
                </a:lnTo>
                <a:lnTo>
                  <a:pt x="277310" y="123342"/>
                </a:lnTo>
                <a:lnTo>
                  <a:pt x="238947" y="123342"/>
                </a:lnTo>
                <a:lnTo>
                  <a:pt x="229349" y="120554"/>
                </a:lnTo>
                <a:lnTo>
                  <a:pt x="221903" y="112318"/>
                </a:lnTo>
                <a:lnTo>
                  <a:pt x="217087" y="98825"/>
                </a:lnTo>
                <a:lnTo>
                  <a:pt x="215376" y="80264"/>
                </a:lnTo>
                <a:lnTo>
                  <a:pt x="217087" y="61969"/>
                </a:lnTo>
                <a:lnTo>
                  <a:pt x="221903" y="48666"/>
                </a:lnTo>
                <a:lnTo>
                  <a:pt x="229349" y="40544"/>
                </a:lnTo>
                <a:lnTo>
                  <a:pt x="238947" y="37795"/>
                </a:lnTo>
                <a:lnTo>
                  <a:pt x="277451" y="37795"/>
                </a:lnTo>
                <a:lnTo>
                  <a:pt x="274304" y="31343"/>
                </a:lnTo>
                <a:lnTo>
                  <a:pt x="258664" y="17913"/>
                </a:lnTo>
                <a:lnTo>
                  <a:pt x="238947" y="13208"/>
                </a:lnTo>
                <a:close/>
              </a:path>
              <a:path w="340360" h="189229">
                <a:moveTo>
                  <a:pt x="277451" y="37795"/>
                </a:moveTo>
                <a:lnTo>
                  <a:pt x="238947" y="37795"/>
                </a:lnTo>
                <a:lnTo>
                  <a:pt x="248513" y="40544"/>
                </a:lnTo>
                <a:lnTo>
                  <a:pt x="255889" y="48666"/>
                </a:lnTo>
                <a:lnTo>
                  <a:pt x="260635" y="61969"/>
                </a:lnTo>
                <a:lnTo>
                  <a:pt x="262315" y="80264"/>
                </a:lnTo>
                <a:lnTo>
                  <a:pt x="260635" y="98825"/>
                </a:lnTo>
                <a:lnTo>
                  <a:pt x="255889" y="112318"/>
                </a:lnTo>
                <a:lnTo>
                  <a:pt x="248513" y="120554"/>
                </a:lnTo>
                <a:lnTo>
                  <a:pt x="238947" y="123342"/>
                </a:lnTo>
                <a:lnTo>
                  <a:pt x="277310" y="123342"/>
                </a:lnTo>
                <a:lnTo>
                  <a:pt x="284610" y="108292"/>
                </a:lnTo>
                <a:lnTo>
                  <a:pt x="288324" y="80264"/>
                </a:lnTo>
                <a:lnTo>
                  <a:pt x="284610" y="52470"/>
                </a:lnTo>
                <a:lnTo>
                  <a:pt x="277451" y="3779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6" name="object 36" descr=""/>
          <p:cNvGrpSpPr/>
          <p:nvPr/>
        </p:nvGrpSpPr>
        <p:grpSpPr>
          <a:xfrm>
            <a:off x="2895600" y="10058437"/>
            <a:ext cx="3517900" cy="431800"/>
            <a:chOff x="2895600" y="10058437"/>
            <a:chExt cx="3517900" cy="431800"/>
          </a:xfrm>
        </p:grpSpPr>
        <p:sp>
          <p:nvSpPr>
            <p:cNvPr id="37" name="object 37" descr=""/>
            <p:cNvSpPr/>
            <p:nvPr/>
          </p:nvSpPr>
          <p:spPr>
            <a:xfrm>
              <a:off x="2895600" y="100584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8" name="object 38" descr=""/>
            <p:cNvSpPr/>
            <p:nvPr/>
          </p:nvSpPr>
          <p:spPr>
            <a:xfrm>
              <a:off x="3043224" y="10169993"/>
              <a:ext cx="713740" cy="184150"/>
            </a:xfrm>
            <a:custGeom>
              <a:avLst/>
              <a:gdLst/>
              <a:ahLst/>
              <a:cxnLst/>
              <a:rect l="l" t="t" r="r" b="b"/>
              <a:pathLst>
                <a:path w="713739" h="184150">
                  <a:moveTo>
                    <a:pt x="120700" y="3860"/>
                  </a:moveTo>
                  <a:lnTo>
                    <a:pt x="104851" y="3860"/>
                  </a:lnTo>
                  <a:lnTo>
                    <a:pt x="104851" y="174548"/>
                  </a:lnTo>
                  <a:lnTo>
                    <a:pt x="120700" y="174548"/>
                  </a:lnTo>
                  <a:lnTo>
                    <a:pt x="120700" y="79654"/>
                  </a:lnTo>
                  <a:lnTo>
                    <a:pt x="109728" y="79654"/>
                  </a:lnTo>
                  <a:lnTo>
                    <a:pt x="109728" y="65633"/>
                  </a:lnTo>
                  <a:lnTo>
                    <a:pt x="120700" y="65633"/>
                  </a:lnTo>
                  <a:lnTo>
                    <a:pt x="120700" y="3860"/>
                  </a:lnTo>
                  <a:close/>
                </a:path>
                <a:path w="713739" h="184150">
                  <a:moveTo>
                    <a:pt x="43484" y="17272"/>
                  </a:moveTo>
                  <a:lnTo>
                    <a:pt x="40233" y="17272"/>
                  </a:lnTo>
                  <a:lnTo>
                    <a:pt x="40233" y="52222"/>
                  </a:lnTo>
                  <a:lnTo>
                    <a:pt x="37490" y="75806"/>
                  </a:lnTo>
                  <a:lnTo>
                    <a:pt x="29565" y="98094"/>
                  </a:lnTo>
                  <a:lnTo>
                    <a:pt x="16916" y="117259"/>
                  </a:lnTo>
                  <a:lnTo>
                    <a:pt x="0" y="131470"/>
                  </a:lnTo>
                  <a:lnTo>
                    <a:pt x="10566" y="144272"/>
                  </a:lnTo>
                  <a:lnTo>
                    <a:pt x="28581" y="128346"/>
                  </a:lnTo>
                  <a:lnTo>
                    <a:pt x="42062" y="106476"/>
                  </a:lnTo>
                  <a:lnTo>
                    <a:pt x="48707" y="86047"/>
                  </a:lnTo>
                  <a:lnTo>
                    <a:pt x="46215" y="78257"/>
                  </a:lnTo>
                  <a:lnTo>
                    <a:pt x="43547" y="52222"/>
                  </a:lnTo>
                  <a:lnTo>
                    <a:pt x="43484" y="17272"/>
                  </a:lnTo>
                  <a:close/>
                </a:path>
                <a:path w="713739" h="184150">
                  <a:moveTo>
                    <a:pt x="56489" y="17272"/>
                  </a:moveTo>
                  <a:lnTo>
                    <a:pt x="53441" y="17272"/>
                  </a:lnTo>
                  <a:lnTo>
                    <a:pt x="53441" y="52222"/>
                  </a:lnTo>
                  <a:lnTo>
                    <a:pt x="50514" y="80492"/>
                  </a:lnTo>
                  <a:lnTo>
                    <a:pt x="48707" y="86047"/>
                  </a:lnTo>
                  <a:lnTo>
                    <a:pt x="54203" y="103225"/>
                  </a:lnTo>
                  <a:lnTo>
                    <a:pt x="67144" y="124536"/>
                  </a:lnTo>
                  <a:lnTo>
                    <a:pt x="84734" y="140208"/>
                  </a:lnTo>
                  <a:lnTo>
                    <a:pt x="94488" y="127000"/>
                  </a:lnTo>
                  <a:lnTo>
                    <a:pt x="78349" y="113191"/>
                  </a:lnTo>
                  <a:lnTo>
                    <a:pt x="66421" y="94869"/>
                  </a:lnTo>
                  <a:lnTo>
                    <a:pt x="59026" y="73764"/>
                  </a:lnTo>
                  <a:lnTo>
                    <a:pt x="56559" y="52222"/>
                  </a:lnTo>
                  <a:lnTo>
                    <a:pt x="56489" y="17272"/>
                  </a:lnTo>
                  <a:close/>
                </a:path>
                <a:path w="713739" h="184150">
                  <a:moveTo>
                    <a:pt x="53441" y="17272"/>
                  </a:moveTo>
                  <a:lnTo>
                    <a:pt x="43484" y="17272"/>
                  </a:lnTo>
                  <a:lnTo>
                    <a:pt x="43547" y="52222"/>
                  </a:lnTo>
                  <a:lnTo>
                    <a:pt x="46215" y="78257"/>
                  </a:lnTo>
                  <a:lnTo>
                    <a:pt x="48707" y="86047"/>
                  </a:lnTo>
                  <a:lnTo>
                    <a:pt x="50514" y="80492"/>
                  </a:lnTo>
                  <a:lnTo>
                    <a:pt x="53441" y="52222"/>
                  </a:lnTo>
                  <a:lnTo>
                    <a:pt x="53441" y="17272"/>
                  </a:lnTo>
                  <a:close/>
                </a:path>
                <a:path w="713739" h="184150">
                  <a:moveTo>
                    <a:pt x="104851" y="65633"/>
                  </a:moveTo>
                  <a:lnTo>
                    <a:pt x="74574" y="65633"/>
                  </a:lnTo>
                  <a:lnTo>
                    <a:pt x="74574" y="79654"/>
                  </a:lnTo>
                  <a:lnTo>
                    <a:pt x="104851" y="79654"/>
                  </a:lnTo>
                  <a:lnTo>
                    <a:pt x="104851" y="65633"/>
                  </a:lnTo>
                  <a:close/>
                </a:path>
                <a:path w="713739" h="184150">
                  <a:moveTo>
                    <a:pt x="120700" y="65633"/>
                  </a:moveTo>
                  <a:lnTo>
                    <a:pt x="109728" y="65633"/>
                  </a:lnTo>
                  <a:lnTo>
                    <a:pt x="109728" y="79654"/>
                  </a:lnTo>
                  <a:lnTo>
                    <a:pt x="120700" y="79654"/>
                  </a:lnTo>
                  <a:lnTo>
                    <a:pt x="120700" y="65633"/>
                  </a:lnTo>
                  <a:close/>
                </a:path>
                <a:path w="713739" h="184150">
                  <a:moveTo>
                    <a:pt x="158292" y="0"/>
                  </a:moveTo>
                  <a:lnTo>
                    <a:pt x="142036" y="0"/>
                  </a:lnTo>
                  <a:lnTo>
                    <a:pt x="142036" y="183692"/>
                  </a:lnTo>
                  <a:lnTo>
                    <a:pt x="158292" y="183692"/>
                  </a:lnTo>
                  <a:lnTo>
                    <a:pt x="158292" y="0"/>
                  </a:lnTo>
                  <a:close/>
                </a:path>
                <a:path w="713739" h="184150">
                  <a:moveTo>
                    <a:pt x="263534" y="147116"/>
                  </a:moveTo>
                  <a:lnTo>
                    <a:pt x="189163" y="147116"/>
                  </a:lnTo>
                  <a:lnTo>
                    <a:pt x="189163" y="161137"/>
                  </a:lnTo>
                  <a:lnTo>
                    <a:pt x="355584" y="161137"/>
                  </a:lnTo>
                  <a:lnTo>
                    <a:pt x="355584" y="153009"/>
                  </a:lnTo>
                  <a:lnTo>
                    <a:pt x="263534" y="153009"/>
                  </a:lnTo>
                  <a:lnTo>
                    <a:pt x="263534" y="147116"/>
                  </a:lnTo>
                  <a:close/>
                </a:path>
                <a:path w="713739" h="184150">
                  <a:moveTo>
                    <a:pt x="280400" y="107696"/>
                  </a:moveTo>
                  <a:lnTo>
                    <a:pt x="263534" y="107696"/>
                  </a:lnTo>
                  <a:lnTo>
                    <a:pt x="263534" y="153009"/>
                  </a:lnTo>
                  <a:lnTo>
                    <a:pt x="280400" y="153009"/>
                  </a:lnTo>
                  <a:lnTo>
                    <a:pt x="280400" y="107696"/>
                  </a:lnTo>
                  <a:close/>
                </a:path>
                <a:path w="713739" h="184150">
                  <a:moveTo>
                    <a:pt x="355584" y="147116"/>
                  </a:moveTo>
                  <a:lnTo>
                    <a:pt x="280400" y="147116"/>
                  </a:lnTo>
                  <a:lnTo>
                    <a:pt x="280400" y="153009"/>
                  </a:lnTo>
                  <a:lnTo>
                    <a:pt x="355584" y="153009"/>
                  </a:lnTo>
                  <a:lnTo>
                    <a:pt x="355584" y="147116"/>
                  </a:lnTo>
                  <a:close/>
                </a:path>
                <a:path w="713739" h="184150">
                  <a:moveTo>
                    <a:pt x="335060" y="13614"/>
                  </a:moveTo>
                  <a:lnTo>
                    <a:pt x="209280" y="13614"/>
                  </a:lnTo>
                  <a:lnTo>
                    <a:pt x="209280" y="27228"/>
                  </a:lnTo>
                  <a:lnTo>
                    <a:pt x="318398" y="27228"/>
                  </a:lnTo>
                  <a:lnTo>
                    <a:pt x="318398" y="55676"/>
                  </a:lnTo>
                  <a:lnTo>
                    <a:pt x="209889" y="55676"/>
                  </a:lnTo>
                  <a:lnTo>
                    <a:pt x="209889" y="112776"/>
                  </a:lnTo>
                  <a:lnTo>
                    <a:pt x="263534" y="112776"/>
                  </a:lnTo>
                  <a:lnTo>
                    <a:pt x="263534" y="107696"/>
                  </a:lnTo>
                  <a:lnTo>
                    <a:pt x="339328" y="107696"/>
                  </a:lnTo>
                  <a:lnTo>
                    <a:pt x="339328" y="106070"/>
                  </a:lnTo>
                  <a:lnTo>
                    <a:pt x="226552" y="106070"/>
                  </a:lnTo>
                  <a:lnTo>
                    <a:pt x="226552" y="69291"/>
                  </a:lnTo>
                  <a:lnTo>
                    <a:pt x="335060" y="69291"/>
                  </a:lnTo>
                  <a:lnTo>
                    <a:pt x="335060" y="13614"/>
                  </a:lnTo>
                  <a:close/>
                </a:path>
                <a:path w="713739" h="184150">
                  <a:moveTo>
                    <a:pt x="339328" y="107696"/>
                  </a:moveTo>
                  <a:lnTo>
                    <a:pt x="280400" y="107696"/>
                  </a:lnTo>
                  <a:lnTo>
                    <a:pt x="280400" y="112776"/>
                  </a:lnTo>
                  <a:lnTo>
                    <a:pt x="339328" y="112776"/>
                  </a:lnTo>
                  <a:lnTo>
                    <a:pt x="339328" y="107696"/>
                  </a:lnTo>
                  <a:close/>
                </a:path>
                <a:path w="713739" h="184150">
                  <a:moveTo>
                    <a:pt x="339328" y="98958"/>
                  </a:moveTo>
                  <a:lnTo>
                    <a:pt x="226552" y="98958"/>
                  </a:lnTo>
                  <a:lnTo>
                    <a:pt x="226552" y="106070"/>
                  </a:lnTo>
                  <a:lnTo>
                    <a:pt x="339328" y="106070"/>
                  </a:lnTo>
                  <a:lnTo>
                    <a:pt x="339328" y="98958"/>
                  </a:lnTo>
                  <a:close/>
                </a:path>
                <a:path w="713739" h="184150">
                  <a:moveTo>
                    <a:pt x="521130" y="69494"/>
                  </a:moveTo>
                  <a:lnTo>
                    <a:pt x="509390" y="69494"/>
                  </a:lnTo>
                  <a:lnTo>
                    <a:pt x="509390" y="82092"/>
                  </a:lnTo>
                  <a:lnTo>
                    <a:pt x="504081" y="82381"/>
                  </a:lnTo>
                  <a:lnTo>
                    <a:pt x="501780" y="104286"/>
                  </a:lnTo>
                  <a:lnTo>
                    <a:pt x="497198" y="129235"/>
                  </a:lnTo>
                  <a:lnTo>
                    <a:pt x="513861" y="130860"/>
                  </a:lnTo>
                  <a:lnTo>
                    <a:pt x="518325" y="104800"/>
                  </a:lnTo>
                  <a:lnTo>
                    <a:pt x="520625" y="81889"/>
                  </a:lnTo>
                  <a:lnTo>
                    <a:pt x="521130" y="69494"/>
                  </a:lnTo>
                  <a:close/>
                </a:path>
                <a:path w="713739" h="184150">
                  <a:moveTo>
                    <a:pt x="504643" y="69689"/>
                  </a:moveTo>
                  <a:lnTo>
                    <a:pt x="390925" y="74371"/>
                  </a:lnTo>
                  <a:lnTo>
                    <a:pt x="393363" y="88392"/>
                  </a:lnTo>
                  <a:lnTo>
                    <a:pt x="504081" y="82381"/>
                  </a:lnTo>
                  <a:lnTo>
                    <a:pt x="504132" y="81889"/>
                  </a:lnTo>
                  <a:lnTo>
                    <a:pt x="504643" y="69689"/>
                  </a:lnTo>
                  <a:close/>
                </a:path>
                <a:path w="713739" h="184150">
                  <a:moveTo>
                    <a:pt x="509390" y="69494"/>
                  </a:moveTo>
                  <a:lnTo>
                    <a:pt x="504643" y="69689"/>
                  </a:lnTo>
                  <a:lnTo>
                    <a:pt x="504132" y="81889"/>
                  </a:lnTo>
                  <a:lnTo>
                    <a:pt x="504081" y="82381"/>
                  </a:lnTo>
                  <a:lnTo>
                    <a:pt x="509390" y="82092"/>
                  </a:lnTo>
                  <a:lnTo>
                    <a:pt x="509390" y="69494"/>
                  </a:lnTo>
                  <a:close/>
                </a:path>
                <a:path w="713739" h="184150">
                  <a:moveTo>
                    <a:pt x="512438" y="18694"/>
                  </a:moveTo>
                  <a:lnTo>
                    <a:pt x="505123" y="18694"/>
                  </a:lnTo>
                  <a:lnTo>
                    <a:pt x="504991" y="61366"/>
                  </a:lnTo>
                  <a:lnTo>
                    <a:pt x="504643" y="69689"/>
                  </a:lnTo>
                  <a:lnTo>
                    <a:pt x="509390" y="69494"/>
                  </a:lnTo>
                  <a:lnTo>
                    <a:pt x="521130" y="69494"/>
                  </a:lnTo>
                  <a:lnTo>
                    <a:pt x="521462" y="61366"/>
                  </a:lnTo>
                  <a:lnTo>
                    <a:pt x="521582" y="32512"/>
                  </a:lnTo>
                  <a:lnTo>
                    <a:pt x="512438" y="32512"/>
                  </a:lnTo>
                  <a:lnTo>
                    <a:pt x="512438" y="18694"/>
                  </a:lnTo>
                  <a:close/>
                </a:path>
                <a:path w="713739" h="184150">
                  <a:moveTo>
                    <a:pt x="505123" y="18694"/>
                  </a:moveTo>
                  <a:lnTo>
                    <a:pt x="395801" y="18694"/>
                  </a:lnTo>
                  <a:lnTo>
                    <a:pt x="395801" y="32512"/>
                  </a:lnTo>
                  <a:lnTo>
                    <a:pt x="505123" y="32512"/>
                  </a:lnTo>
                  <a:lnTo>
                    <a:pt x="505123" y="18694"/>
                  </a:lnTo>
                  <a:close/>
                </a:path>
                <a:path w="713739" h="184150">
                  <a:moveTo>
                    <a:pt x="521582" y="18694"/>
                  </a:moveTo>
                  <a:lnTo>
                    <a:pt x="512438" y="18694"/>
                  </a:lnTo>
                  <a:lnTo>
                    <a:pt x="512438" y="32512"/>
                  </a:lnTo>
                  <a:lnTo>
                    <a:pt x="521582" y="32512"/>
                  </a:lnTo>
                  <a:lnTo>
                    <a:pt x="521582" y="18694"/>
                  </a:lnTo>
                  <a:close/>
                </a:path>
                <a:path w="713739" h="184150">
                  <a:moveTo>
                    <a:pt x="542105" y="144068"/>
                  </a:moveTo>
                  <a:lnTo>
                    <a:pt x="376091" y="144068"/>
                  </a:lnTo>
                  <a:lnTo>
                    <a:pt x="376091" y="158292"/>
                  </a:lnTo>
                  <a:lnTo>
                    <a:pt x="542105" y="158292"/>
                  </a:lnTo>
                  <a:lnTo>
                    <a:pt x="542105" y="144068"/>
                  </a:lnTo>
                  <a:close/>
                </a:path>
                <a:path w="713739" h="184150">
                  <a:moveTo>
                    <a:pt x="713590" y="0"/>
                  </a:moveTo>
                  <a:lnTo>
                    <a:pt x="696725" y="0"/>
                  </a:lnTo>
                  <a:lnTo>
                    <a:pt x="696725" y="183692"/>
                  </a:lnTo>
                  <a:lnTo>
                    <a:pt x="713590" y="183692"/>
                  </a:lnTo>
                  <a:lnTo>
                    <a:pt x="713590" y="0"/>
                  </a:lnTo>
                  <a:close/>
                </a:path>
                <a:path w="713739" h="184150">
                  <a:moveTo>
                    <a:pt x="650192" y="19710"/>
                  </a:moveTo>
                  <a:lnTo>
                    <a:pt x="642877" y="19710"/>
                  </a:lnTo>
                  <a:lnTo>
                    <a:pt x="642877" y="22555"/>
                  </a:lnTo>
                  <a:lnTo>
                    <a:pt x="638206" y="57245"/>
                  </a:lnTo>
                  <a:lnTo>
                    <a:pt x="623954" y="87934"/>
                  </a:lnTo>
                  <a:lnTo>
                    <a:pt x="599757" y="114280"/>
                  </a:lnTo>
                  <a:lnTo>
                    <a:pt x="565254" y="135940"/>
                  </a:lnTo>
                  <a:lnTo>
                    <a:pt x="574195" y="149555"/>
                  </a:lnTo>
                  <a:lnTo>
                    <a:pt x="613419" y="124066"/>
                  </a:lnTo>
                  <a:lnTo>
                    <a:pt x="639879" y="93319"/>
                  </a:lnTo>
                  <a:lnTo>
                    <a:pt x="654834" y="58229"/>
                  </a:lnTo>
                  <a:lnTo>
                    <a:pt x="657851" y="33528"/>
                  </a:lnTo>
                  <a:lnTo>
                    <a:pt x="650192" y="33528"/>
                  </a:lnTo>
                  <a:lnTo>
                    <a:pt x="650192" y="19710"/>
                  </a:lnTo>
                  <a:close/>
                </a:path>
                <a:path w="713739" h="184150">
                  <a:moveTo>
                    <a:pt x="642877" y="19710"/>
                  </a:moveTo>
                  <a:lnTo>
                    <a:pt x="573585" y="19710"/>
                  </a:lnTo>
                  <a:lnTo>
                    <a:pt x="573585" y="33528"/>
                  </a:lnTo>
                  <a:lnTo>
                    <a:pt x="641399" y="33528"/>
                  </a:lnTo>
                  <a:lnTo>
                    <a:pt x="642877" y="22555"/>
                  </a:lnTo>
                  <a:lnTo>
                    <a:pt x="642877" y="19710"/>
                  </a:lnTo>
                  <a:close/>
                </a:path>
                <a:path w="713739" h="184150">
                  <a:moveTo>
                    <a:pt x="659539" y="19710"/>
                  </a:moveTo>
                  <a:lnTo>
                    <a:pt x="650192" y="19710"/>
                  </a:lnTo>
                  <a:lnTo>
                    <a:pt x="650192" y="33528"/>
                  </a:lnTo>
                  <a:lnTo>
                    <a:pt x="657851" y="33528"/>
                  </a:lnTo>
                  <a:lnTo>
                    <a:pt x="659539" y="1971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9" name="object 39" descr=""/>
          <p:cNvSpPr/>
          <p:nvPr/>
        </p:nvSpPr>
        <p:spPr>
          <a:xfrm>
            <a:off x="2916631" y="10815255"/>
            <a:ext cx="343535" cy="189230"/>
          </a:xfrm>
          <a:custGeom>
            <a:avLst/>
            <a:gdLst/>
            <a:ahLst/>
            <a:cxnLst/>
            <a:rect l="l" t="t" r="r" b="b"/>
            <a:pathLst>
              <a:path w="343535" h="189229">
                <a:moveTo>
                  <a:pt x="71323" y="80264"/>
                </a:moveTo>
                <a:lnTo>
                  <a:pt x="0" y="80264"/>
                </a:lnTo>
                <a:lnTo>
                  <a:pt x="0" y="101396"/>
                </a:lnTo>
                <a:lnTo>
                  <a:pt x="170078" y="101396"/>
                </a:lnTo>
                <a:lnTo>
                  <a:pt x="170078" y="95910"/>
                </a:lnTo>
                <a:lnTo>
                  <a:pt x="71323" y="95910"/>
                </a:lnTo>
                <a:lnTo>
                  <a:pt x="71323" y="80264"/>
                </a:lnTo>
                <a:close/>
              </a:path>
              <a:path w="343535" h="189229">
                <a:moveTo>
                  <a:pt x="98348" y="58724"/>
                </a:moveTo>
                <a:lnTo>
                  <a:pt x="71323" y="58724"/>
                </a:lnTo>
                <a:lnTo>
                  <a:pt x="71323" y="95910"/>
                </a:lnTo>
                <a:lnTo>
                  <a:pt x="98348" y="95910"/>
                </a:lnTo>
                <a:lnTo>
                  <a:pt x="98348" y="58724"/>
                </a:lnTo>
                <a:close/>
              </a:path>
              <a:path w="343535" h="189229">
                <a:moveTo>
                  <a:pt x="170078" y="80264"/>
                </a:moveTo>
                <a:lnTo>
                  <a:pt x="98348" y="80264"/>
                </a:lnTo>
                <a:lnTo>
                  <a:pt x="98348" y="95910"/>
                </a:lnTo>
                <a:lnTo>
                  <a:pt x="170078" y="95910"/>
                </a:lnTo>
                <a:lnTo>
                  <a:pt x="170078" y="80264"/>
                </a:lnTo>
                <a:close/>
              </a:path>
              <a:path w="343535" h="189229">
                <a:moveTo>
                  <a:pt x="48158" y="3860"/>
                </a:moveTo>
                <a:lnTo>
                  <a:pt x="21335" y="3860"/>
                </a:lnTo>
                <a:lnTo>
                  <a:pt x="21335" y="64008"/>
                </a:lnTo>
                <a:lnTo>
                  <a:pt x="71323" y="64008"/>
                </a:lnTo>
                <a:lnTo>
                  <a:pt x="71323" y="58724"/>
                </a:lnTo>
                <a:lnTo>
                  <a:pt x="151790" y="58724"/>
                </a:lnTo>
                <a:lnTo>
                  <a:pt x="151790" y="56692"/>
                </a:lnTo>
                <a:lnTo>
                  <a:pt x="48158" y="56692"/>
                </a:lnTo>
                <a:lnTo>
                  <a:pt x="48158" y="3860"/>
                </a:lnTo>
                <a:close/>
              </a:path>
              <a:path w="343535" h="189229">
                <a:moveTo>
                  <a:pt x="151790" y="58724"/>
                </a:moveTo>
                <a:lnTo>
                  <a:pt x="98348" y="58724"/>
                </a:lnTo>
                <a:lnTo>
                  <a:pt x="98348" y="64008"/>
                </a:lnTo>
                <a:lnTo>
                  <a:pt x="151790" y="64008"/>
                </a:lnTo>
                <a:lnTo>
                  <a:pt x="151790" y="58724"/>
                </a:lnTo>
                <a:close/>
              </a:path>
              <a:path w="343535" h="189229">
                <a:moveTo>
                  <a:pt x="151790" y="42672"/>
                </a:moveTo>
                <a:lnTo>
                  <a:pt x="48158" y="42672"/>
                </a:lnTo>
                <a:lnTo>
                  <a:pt x="48158" y="56692"/>
                </a:lnTo>
                <a:lnTo>
                  <a:pt x="151790" y="56692"/>
                </a:lnTo>
                <a:lnTo>
                  <a:pt x="151790" y="42672"/>
                </a:lnTo>
                <a:close/>
              </a:path>
              <a:path w="343535" h="189229">
                <a:moveTo>
                  <a:pt x="43281" y="164998"/>
                </a:moveTo>
                <a:lnTo>
                  <a:pt x="16255" y="164998"/>
                </a:lnTo>
                <a:lnTo>
                  <a:pt x="16255" y="186334"/>
                </a:lnTo>
                <a:lnTo>
                  <a:pt x="154025" y="186334"/>
                </a:lnTo>
                <a:lnTo>
                  <a:pt x="154025" y="175564"/>
                </a:lnTo>
                <a:lnTo>
                  <a:pt x="43281" y="175564"/>
                </a:lnTo>
                <a:lnTo>
                  <a:pt x="43281" y="164998"/>
                </a:lnTo>
                <a:close/>
              </a:path>
              <a:path w="343535" h="189229">
                <a:moveTo>
                  <a:pt x="69900" y="119888"/>
                </a:moveTo>
                <a:lnTo>
                  <a:pt x="43281" y="119888"/>
                </a:lnTo>
                <a:lnTo>
                  <a:pt x="43281" y="175564"/>
                </a:lnTo>
                <a:lnTo>
                  <a:pt x="69900" y="175564"/>
                </a:lnTo>
                <a:lnTo>
                  <a:pt x="69900" y="119888"/>
                </a:lnTo>
                <a:close/>
              </a:path>
              <a:path w="343535" h="189229">
                <a:moveTo>
                  <a:pt x="99974" y="164998"/>
                </a:moveTo>
                <a:lnTo>
                  <a:pt x="69900" y="164998"/>
                </a:lnTo>
                <a:lnTo>
                  <a:pt x="69900" y="175564"/>
                </a:lnTo>
                <a:lnTo>
                  <a:pt x="99974" y="175564"/>
                </a:lnTo>
                <a:lnTo>
                  <a:pt x="99974" y="164998"/>
                </a:lnTo>
                <a:close/>
              </a:path>
              <a:path w="343535" h="189229">
                <a:moveTo>
                  <a:pt x="126593" y="119888"/>
                </a:moveTo>
                <a:lnTo>
                  <a:pt x="99974" y="119888"/>
                </a:lnTo>
                <a:lnTo>
                  <a:pt x="99974" y="175564"/>
                </a:lnTo>
                <a:lnTo>
                  <a:pt x="126593" y="175564"/>
                </a:lnTo>
                <a:lnTo>
                  <a:pt x="126593" y="119888"/>
                </a:lnTo>
                <a:close/>
              </a:path>
              <a:path w="343535" h="189229">
                <a:moveTo>
                  <a:pt x="154025" y="164998"/>
                </a:moveTo>
                <a:lnTo>
                  <a:pt x="126593" y="164998"/>
                </a:lnTo>
                <a:lnTo>
                  <a:pt x="126593" y="175564"/>
                </a:lnTo>
                <a:lnTo>
                  <a:pt x="154025" y="175564"/>
                </a:lnTo>
                <a:lnTo>
                  <a:pt x="154025" y="164998"/>
                </a:lnTo>
                <a:close/>
              </a:path>
              <a:path w="343535" h="189229">
                <a:moveTo>
                  <a:pt x="151993" y="114198"/>
                </a:moveTo>
                <a:lnTo>
                  <a:pt x="18084" y="114198"/>
                </a:lnTo>
                <a:lnTo>
                  <a:pt x="18084" y="135534"/>
                </a:lnTo>
                <a:lnTo>
                  <a:pt x="43281" y="135534"/>
                </a:lnTo>
                <a:lnTo>
                  <a:pt x="43281" y="119888"/>
                </a:lnTo>
                <a:lnTo>
                  <a:pt x="151993" y="119888"/>
                </a:lnTo>
                <a:lnTo>
                  <a:pt x="151993" y="114198"/>
                </a:lnTo>
                <a:close/>
              </a:path>
              <a:path w="343535" h="189229">
                <a:moveTo>
                  <a:pt x="99974" y="119888"/>
                </a:moveTo>
                <a:lnTo>
                  <a:pt x="69900" y="119888"/>
                </a:lnTo>
                <a:lnTo>
                  <a:pt x="69900" y="135534"/>
                </a:lnTo>
                <a:lnTo>
                  <a:pt x="99974" y="135534"/>
                </a:lnTo>
                <a:lnTo>
                  <a:pt x="99974" y="119888"/>
                </a:lnTo>
                <a:close/>
              </a:path>
              <a:path w="343535" h="189229">
                <a:moveTo>
                  <a:pt x="151993" y="119888"/>
                </a:moveTo>
                <a:lnTo>
                  <a:pt x="126593" y="119888"/>
                </a:lnTo>
                <a:lnTo>
                  <a:pt x="126593" y="135534"/>
                </a:lnTo>
                <a:lnTo>
                  <a:pt x="151993" y="135534"/>
                </a:lnTo>
                <a:lnTo>
                  <a:pt x="151993" y="119888"/>
                </a:lnTo>
                <a:close/>
              </a:path>
              <a:path w="343535" h="189229">
                <a:moveTo>
                  <a:pt x="342985" y="0"/>
                </a:moveTo>
                <a:lnTo>
                  <a:pt x="315756" y="0"/>
                </a:lnTo>
                <a:lnTo>
                  <a:pt x="315756" y="188772"/>
                </a:lnTo>
                <a:lnTo>
                  <a:pt x="342985" y="188772"/>
                </a:lnTo>
                <a:lnTo>
                  <a:pt x="342985" y="0"/>
                </a:lnTo>
                <a:close/>
              </a:path>
              <a:path w="343535" h="189229">
                <a:moveTo>
                  <a:pt x="241588" y="13208"/>
                </a:moveTo>
                <a:lnTo>
                  <a:pt x="221872" y="17913"/>
                </a:lnTo>
                <a:lnTo>
                  <a:pt x="206232" y="31343"/>
                </a:lnTo>
                <a:lnTo>
                  <a:pt x="195926" y="52470"/>
                </a:lnTo>
                <a:lnTo>
                  <a:pt x="192211" y="80264"/>
                </a:lnTo>
                <a:lnTo>
                  <a:pt x="195926" y="108292"/>
                </a:lnTo>
                <a:lnTo>
                  <a:pt x="206232" y="129540"/>
                </a:lnTo>
                <a:lnTo>
                  <a:pt x="221872" y="143014"/>
                </a:lnTo>
                <a:lnTo>
                  <a:pt x="241588" y="147726"/>
                </a:lnTo>
                <a:lnTo>
                  <a:pt x="261305" y="143014"/>
                </a:lnTo>
                <a:lnTo>
                  <a:pt x="276945" y="129540"/>
                </a:lnTo>
                <a:lnTo>
                  <a:pt x="279951" y="123342"/>
                </a:lnTo>
                <a:lnTo>
                  <a:pt x="241588" y="123342"/>
                </a:lnTo>
                <a:lnTo>
                  <a:pt x="231990" y="120554"/>
                </a:lnTo>
                <a:lnTo>
                  <a:pt x="224545" y="112318"/>
                </a:lnTo>
                <a:lnTo>
                  <a:pt x="219729" y="98825"/>
                </a:lnTo>
                <a:lnTo>
                  <a:pt x="218017" y="80264"/>
                </a:lnTo>
                <a:lnTo>
                  <a:pt x="219729" y="61969"/>
                </a:lnTo>
                <a:lnTo>
                  <a:pt x="224545" y="48666"/>
                </a:lnTo>
                <a:lnTo>
                  <a:pt x="231990" y="40544"/>
                </a:lnTo>
                <a:lnTo>
                  <a:pt x="241588" y="37795"/>
                </a:lnTo>
                <a:lnTo>
                  <a:pt x="280092" y="37795"/>
                </a:lnTo>
                <a:lnTo>
                  <a:pt x="276945" y="31343"/>
                </a:lnTo>
                <a:lnTo>
                  <a:pt x="261305" y="17913"/>
                </a:lnTo>
                <a:lnTo>
                  <a:pt x="241588" y="13208"/>
                </a:lnTo>
                <a:close/>
              </a:path>
              <a:path w="343535" h="189229">
                <a:moveTo>
                  <a:pt x="280092" y="37795"/>
                </a:moveTo>
                <a:lnTo>
                  <a:pt x="241588" y="37795"/>
                </a:lnTo>
                <a:lnTo>
                  <a:pt x="251155" y="40544"/>
                </a:lnTo>
                <a:lnTo>
                  <a:pt x="258530" y="48666"/>
                </a:lnTo>
                <a:lnTo>
                  <a:pt x="263277" y="61969"/>
                </a:lnTo>
                <a:lnTo>
                  <a:pt x="264956" y="80264"/>
                </a:lnTo>
                <a:lnTo>
                  <a:pt x="263277" y="98825"/>
                </a:lnTo>
                <a:lnTo>
                  <a:pt x="258530" y="112318"/>
                </a:lnTo>
                <a:lnTo>
                  <a:pt x="251155" y="120554"/>
                </a:lnTo>
                <a:lnTo>
                  <a:pt x="241588" y="123342"/>
                </a:lnTo>
                <a:lnTo>
                  <a:pt x="279951" y="123342"/>
                </a:lnTo>
                <a:lnTo>
                  <a:pt x="287251" y="108292"/>
                </a:lnTo>
                <a:lnTo>
                  <a:pt x="290966" y="80264"/>
                </a:lnTo>
                <a:lnTo>
                  <a:pt x="287251" y="52470"/>
                </a:lnTo>
                <a:lnTo>
                  <a:pt x="280092" y="3779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0" name="object 40" descr=""/>
          <p:cNvGrpSpPr/>
          <p:nvPr/>
        </p:nvGrpSpPr>
        <p:grpSpPr>
          <a:xfrm>
            <a:off x="2895600" y="11163337"/>
            <a:ext cx="3517900" cy="431800"/>
            <a:chOff x="2895600" y="11163337"/>
            <a:chExt cx="3517900" cy="431800"/>
          </a:xfrm>
        </p:grpSpPr>
        <p:sp>
          <p:nvSpPr>
            <p:cNvPr id="41" name="object 41" descr=""/>
            <p:cNvSpPr/>
            <p:nvPr/>
          </p:nvSpPr>
          <p:spPr>
            <a:xfrm>
              <a:off x="2895600" y="111633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2" name="object 42" descr=""/>
            <p:cNvSpPr/>
            <p:nvPr/>
          </p:nvSpPr>
          <p:spPr>
            <a:xfrm>
              <a:off x="3045460" y="11274690"/>
              <a:ext cx="337185" cy="184150"/>
            </a:xfrm>
            <a:custGeom>
              <a:avLst/>
              <a:gdLst/>
              <a:ahLst/>
              <a:cxnLst/>
              <a:rect l="l" t="t" r="r" b="b"/>
              <a:pathLst>
                <a:path w="337185" h="184150">
                  <a:moveTo>
                    <a:pt x="74574" y="83921"/>
                  </a:moveTo>
                  <a:lnTo>
                    <a:pt x="0" y="83921"/>
                  </a:lnTo>
                  <a:lnTo>
                    <a:pt x="0" y="97332"/>
                  </a:lnTo>
                  <a:lnTo>
                    <a:pt x="166014" y="97332"/>
                  </a:lnTo>
                  <a:lnTo>
                    <a:pt x="166014" y="93065"/>
                  </a:lnTo>
                  <a:lnTo>
                    <a:pt x="74574" y="93065"/>
                  </a:lnTo>
                  <a:lnTo>
                    <a:pt x="74574" y="83921"/>
                  </a:lnTo>
                  <a:close/>
                </a:path>
                <a:path w="337185" h="184150">
                  <a:moveTo>
                    <a:pt x="91236" y="56083"/>
                  </a:moveTo>
                  <a:lnTo>
                    <a:pt x="74574" y="56083"/>
                  </a:lnTo>
                  <a:lnTo>
                    <a:pt x="74574" y="93065"/>
                  </a:lnTo>
                  <a:lnTo>
                    <a:pt x="91236" y="93065"/>
                  </a:lnTo>
                  <a:lnTo>
                    <a:pt x="91236" y="56083"/>
                  </a:lnTo>
                  <a:close/>
                </a:path>
                <a:path w="337185" h="184150">
                  <a:moveTo>
                    <a:pt x="166014" y="83921"/>
                  </a:moveTo>
                  <a:lnTo>
                    <a:pt x="91236" y="83921"/>
                  </a:lnTo>
                  <a:lnTo>
                    <a:pt x="91236" y="93065"/>
                  </a:lnTo>
                  <a:lnTo>
                    <a:pt x="166014" y="93065"/>
                  </a:lnTo>
                  <a:lnTo>
                    <a:pt x="166014" y="83921"/>
                  </a:lnTo>
                  <a:close/>
                </a:path>
                <a:path w="337185" h="184150">
                  <a:moveTo>
                    <a:pt x="39217" y="4267"/>
                  </a:moveTo>
                  <a:lnTo>
                    <a:pt x="22555" y="4267"/>
                  </a:lnTo>
                  <a:lnTo>
                    <a:pt x="22555" y="60756"/>
                  </a:lnTo>
                  <a:lnTo>
                    <a:pt x="74574" y="60756"/>
                  </a:lnTo>
                  <a:lnTo>
                    <a:pt x="74574" y="56083"/>
                  </a:lnTo>
                  <a:lnTo>
                    <a:pt x="147320" y="56083"/>
                  </a:lnTo>
                  <a:lnTo>
                    <a:pt x="147320" y="55880"/>
                  </a:lnTo>
                  <a:lnTo>
                    <a:pt x="39217" y="55880"/>
                  </a:lnTo>
                  <a:lnTo>
                    <a:pt x="39217" y="4267"/>
                  </a:lnTo>
                  <a:close/>
                </a:path>
                <a:path w="337185" h="184150">
                  <a:moveTo>
                    <a:pt x="147320" y="56083"/>
                  </a:moveTo>
                  <a:lnTo>
                    <a:pt x="91236" y="56083"/>
                  </a:lnTo>
                  <a:lnTo>
                    <a:pt x="91236" y="60756"/>
                  </a:lnTo>
                  <a:lnTo>
                    <a:pt x="147320" y="60756"/>
                  </a:lnTo>
                  <a:lnTo>
                    <a:pt x="147320" y="56083"/>
                  </a:lnTo>
                  <a:close/>
                </a:path>
                <a:path w="337185" h="184150">
                  <a:moveTo>
                    <a:pt x="147320" y="47142"/>
                  </a:moveTo>
                  <a:lnTo>
                    <a:pt x="39217" y="47142"/>
                  </a:lnTo>
                  <a:lnTo>
                    <a:pt x="39217" y="55880"/>
                  </a:lnTo>
                  <a:lnTo>
                    <a:pt x="147320" y="55880"/>
                  </a:lnTo>
                  <a:lnTo>
                    <a:pt x="147320" y="47142"/>
                  </a:lnTo>
                  <a:close/>
                </a:path>
                <a:path w="337185" h="184150">
                  <a:moveTo>
                    <a:pt x="46329" y="167843"/>
                  </a:moveTo>
                  <a:lnTo>
                    <a:pt x="16662" y="167843"/>
                  </a:lnTo>
                  <a:lnTo>
                    <a:pt x="16662" y="181457"/>
                  </a:lnTo>
                  <a:lnTo>
                    <a:pt x="149351" y="181457"/>
                  </a:lnTo>
                  <a:lnTo>
                    <a:pt x="149351" y="174142"/>
                  </a:lnTo>
                  <a:lnTo>
                    <a:pt x="46329" y="174142"/>
                  </a:lnTo>
                  <a:lnTo>
                    <a:pt x="46329" y="167843"/>
                  </a:lnTo>
                  <a:close/>
                </a:path>
                <a:path w="337185" h="184150">
                  <a:moveTo>
                    <a:pt x="62991" y="119684"/>
                  </a:moveTo>
                  <a:lnTo>
                    <a:pt x="46329" y="119684"/>
                  </a:lnTo>
                  <a:lnTo>
                    <a:pt x="46329" y="174142"/>
                  </a:lnTo>
                  <a:lnTo>
                    <a:pt x="62991" y="174142"/>
                  </a:lnTo>
                  <a:lnTo>
                    <a:pt x="62991" y="119684"/>
                  </a:lnTo>
                  <a:close/>
                </a:path>
                <a:path w="337185" h="184150">
                  <a:moveTo>
                    <a:pt x="103022" y="167843"/>
                  </a:moveTo>
                  <a:lnTo>
                    <a:pt x="62991" y="167843"/>
                  </a:lnTo>
                  <a:lnTo>
                    <a:pt x="62991" y="174142"/>
                  </a:lnTo>
                  <a:lnTo>
                    <a:pt x="103022" y="174142"/>
                  </a:lnTo>
                  <a:lnTo>
                    <a:pt x="103022" y="167843"/>
                  </a:lnTo>
                  <a:close/>
                </a:path>
                <a:path w="337185" h="184150">
                  <a:moveTo>
                    <a:pt x="119684" y="119684"/>
                  </a:moveTo>
                  <a:lnTo>
                    <a:pt x="103022" y="119684"/>
                  </a:lnTo>
                  <a:lnTo>
                    <a:pt x="103022" y="174142"/>
                  </a:lnTo>
                  <a:lnTo>
                    <a:pt x="119684" y="174142"/>
                  </a:lnTo>
                  <a:lnTo>
                    <a:pt x="119684" y="119684"/>
                  </a:lnTo>
                  <a:close/>
                </a:path>
                <a:path w="337185" h="184150">
                  <a:moveTo>
                    <a:pt x="149351" y="167843"/>
                  </a:moveTo>
                  <a:lnTo>
                    <a:pt x="119684" y="167843"/>
                  </a:lnTo>
                  <a:lnTo>
                    <a:pt x="119684" y="174142"/>
                  </a:lnTo>
                  <a:lnTo>
                    <a:pt x="149351" y="174142"/>
                  </a:lnTo>
                  <a:lnTo>
                    <a:pt x="149351" y="167843"/>
                  </a:lnTo>
                  <a:close/>
                </a:path>
                <a:path w="337185" h="184150">
                  <a:moveTo>
                    <a:pt x="147726" y="115620"/>
                  </a:moveTo>
                  <a:lnTo>
                    <a:pt x="18491" y="115620"/>
                  </a:lnTo>
                  <a:lnTo>
                    <a:pt x="18491" y="129235"/>
                  </a:lnTo>
                  <a:lnTo>
                    <a:pt x="46329" y="129235"/>
                  </a:lnTo>
                  <a:lnTo>
                    <a:pt x="46329" y="119684"/>
                  </a:lnTo>
                  <a:lnTo>
                    <a:pt x="147726" y="119684"/>
                  </a:lnTo>
                  <a:lnTo>
                    <a:pt x="147726" y="115620"/>
                  </a:lnTo>
                  <a:close/>
                </a:path>
                <a:path w="337185" h="184150">
                  <a:moveTo>
                    <a:pt x="103022" y="119684"/>
                  </a:moveTo>
                  <a:lnTo>
                    <a:pt x="62991" y="119684"/>
                  </a:lnTo>
                  <a:lnTo>
                    <a:pt x="62991" y="129235"/>
                  </a:lnTo>
                  <a:lnTo>
                    <a:pt x="103022" y="129235"/>
                  </a:lnTo>
                  <a:lnTo>
                    <a:pt x="103022" y="119684"/>
                  </a:lnTo>
                  <a:close/>
                </a:path>
                <a:path w="337185" h="184150">
                  <a:moveTo>
                    <a:pt x="147726" y="119684"/>
                  </a:moveTo>
                  <a:lnTo>
                    <a:pt x="119684" y="119684"/>
                  </a:lnTo>
                  <a:lnTo>
                    <a:pt x="119684" y="129235"/>
                  </a:lnTo>
                  <a:lnTo>
                    <a:pt x="147726" y="129235"/>
                  </a:lnTo>
                  <a:lnTo>
                    <a:pt x="147726" y="119684"/>
                  </a:lnTo>
                  <a:close/>
                </a:path>
                <a:path w="337185" h="184150">
                  <a:moveTo>
                    <a:pt x="337092" y="0"/>
                  </a:moveTo>
                  <a:lnTo>
                    <a:pt x="320227" y="0"/>
                  </a:lnTo>
                  <a:lnTo>
                    <a:pt x="320227" y="184099"/>
                  </a:lnTo>
                  <a:lnTo>
                    <a:pt x="337092" y="184099"/>
                  </a:lnTo>
                  <a:lnTo>
                    <a:pt x="337092" y="0"/>
                  </a:lnTo>
                  <a:close/>
                </a:path>
                <a:path w="337185" h="184150">
                  <a:moveTo>
                    <a:pt x="240166" y="14224"/>
                  </a:moveTo>
                  <a:lnTo>
                    <a:pt x="221494" y="18738"/>
                  </a:lnTo>
                  <a:lnTo>
                    <a:pt x="206765" y="31597"/>
                  </a:lnTo>
                  <a:lnTo>
                    <a:pt x="197103" y="51771"/>
                  </a:lnTo>
                  <a:lnTo>
                    <a:pt x="193633" y="78232"/>
                  </a:lnTo>
                  <a:lnTo>
                    <a:pt x="197103" y="104809"/>
                  </a:lnTo>
                  <a:lnTo>
                    <a:pt x="206765" y="125044"/>
                  </a:lnTo>
                  <a:lnTo>
                    <a:pt x="221494" y="137925"/>
                  </a:lnTo>
                  <a:lnTo>
                    <a:pt x="240166" y="142443"/>
                  </a:lnTo>
                  <a:lnTo>
                    <a:pt x="258956" y="137925"/>
                  </a:lnTo>
                  <a:lnTo>
                    <a:pt x="270799" y="127609"/>
                  </a:lnTo>
                  <a:lnTo>
                    <a:pt x="240166" y="127609"/>
                  </a:lnTo>
                  <a:lnTo>
                    <a:pt x="227860" y="124094"/>
                  </a:lnTo>
                  <a:lnTo>
                    <a:pt x="218220" y="114122"/>
                  </a:lnTo>
                  <a:lnTo>
                    <a:pt x="211934" y="98548"/>
                  </a:lnTo>
                  <a:lnTo>
                    <a:pt x="209686" y="78232"/>
                  </a:lnTo>
                  <a:lnTo>
                    <a:pt x="211934" y="58096"/>
                  </a:lnTo>
                  <a:lnTo>
                    <a:pt x="218220" y="42722"/>
                  </a:lnTo>
                  <a:lnTo>
                    <a:pt x="227860" y="32912"/>
                  </a:lnTo>
                  <a:lnTo>
                    <a:pt x="240166" y="29464"/>
                  </a:lnTo>
                  <a:lnTo>
                    <a:pt x="271291" y="29464"/>
                  </a:lnTo>
                  <a:lnTo>
                    <a:pt x="258956" y="18738"/>
                  </a:lnTo>
                  <a:lnTo>
                    <a:pt x="240166" y="14224"/>
                  </a:lnTo>
                  <a:close/>
                </a:path>
                <a:path w="337185" h="184150">
                  <a:moveTo>
                    <a:pt x="271291" y="29464"/>
                  </a:moveTo>
                  <a:lnTo>
                    <a:pt x="240166" y="29464"/>
                  </a:lnTo>
                  <a:lnTo>
                    <a:pt x="252558" y="32912"/>
                  </a:lnTo>
                  <a:lnTo>
                    <a:pt x="262188" y="42722"/>
                  </a:lnTo>
                  <a:lnTo>
                    <a:pt x="268427" y="58096"/>
                  </a:lnTo>
                  <a:lnTo>
                    <a:pt x="270646" y="78232"/>
                  </a:lnTo>
                  <a:lnTo>
                    <a:pt x="268427" y="98548"/>
                  </a:lnTo>
                  <a:lnTo>
                    <a:pt x="262188" y="114122"/>
                  </a:lnTo>
                  <a:lnTo>
                    <a:pt x="252558" y="124094"/>
                  </a:lnTo>
                  <a:lnTo>
                    <a:pt x="240166" y="127609"/>
                  </a:lnTo>
                  <a:lnTo>
                    <a:pt x="270799" y="127609"/>
                  </a:lnTo>
                  <a:lnTo>
                    <a:pt x="273745" y="125044"/>
                  </a:lnTo>
                  <a:lnTo>
                    <a:pt x="283429" y="104809"/>
                  </a:lnTo>
                  <a:lnTo>
                    <a:pt x="286902" y="78232"/>
                  </a:lnTo>
                  <a:lnTo>
                    <a:pt x="283429" y="51771"/>
                  </a:lnTo>
                  <a:lnTo>
                    <a:pt x="273745" y="31597"/>
                  </a:lnTo>
                  <a:lnTo>
                    <a:pt x="271291" y="29464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3" name="object 43" descr=""/>
          <p:cNvSpPr/>
          <p:nvPr/>
        </p:nvSpPr>
        <p:spPr>
          <a:xfrm>
            <a:off x="2904337" y="6408355"/>
            <a:ext cx="718185" cy="188595"/>
          </a:xfrm>
          <a:custGeom>
            <a:avLst/>
            <a:gdLst/>
            <a:ahLst/>
            <a:cxnLst/>
            <a:rect l="l" t="t" r="r" b="b"/>
            <a:pathLst>
              <a:path w="718185" h="188595">
                <a:moveTo>
                  <a:pt x="156260" y="203"/>
                </a:moveTo>
                <a:lnTo>
                  <a:pt x="129032" y="203"/>
                </a:lnTo>
                <a:lnTo>
                  <a:pt x="129032" y="188366"/>
                </a:lnTo>
                <a:lnTo>
                  <a:pt x="156260" y="188366"/>
                </a:lnTo>
                <a:lnTo>
                  <a:pt x="156260" y="203"/>
                </a:lnTo>
                <a:close/>
              </a:path>
              <a:path w="718185" h="188595">
                <a:moveTo>
                  <a:pt x="86360" y="19710"/>
                </a:moveTo>
                <a:lnTo>
                  <a:pt x="73558" y="19710"/>
                </a:lnTo>
                <a:lnTo>
                  <a:pt x="73558" y="24587"/>
                </a:lnTo>
                <a:lnTo>
                  <a:pt x="69665" y="59461"/>
                </a:lnTo>
                <a:lnTo>
                  <a:pt x="57048" y="89001"/>
                </a:lnTo>
                <a:lnTo>
                  <a:pt x="34296" y="113969"/>
                </a:lnTo>
                <a:lnTo>
                  <a:pt x="0" y="135128"/>
                </a:lnTo>
                <a:lnTo>
                  <a:pt x="14020" y="156667"/>
                </a:lnTo>
                <a:lnTo>
                  <a:pt x="55718" y="129724"/>
                </a:lnTo>
                <a:lnTo>
                  <a:pt x="82270" y="97637"/>
                </a:lnTo>
                <a:lnTo>
                  <a:pt x="96288" y="60826"/>
                </a:lnTo>
                <a:lnTo>
                  <a:pt x="98257" y="41046"/>
                </a:lnTo>
                <a:lnTo>
                  <a:pt x="86360" y="41046"/>
                </a:lnTo>
                <a:lnTo>
                  <a:pt x="86360" y="19710"/>
                </a:lnTo>
                <a:close/>
              </a:path>
              <a:path w="718185" h="188595">
                <a:moveTo>
                  <a:pt x="73558" y="19710"/>
                </a:moveTo>
                <a:lnTo>
                  <a:pt x="9956" y="19710"/>
                </a:lnTo>
                <a:lnTo>
                  <a:pt x="9956" y="41046"/>
                </a:lnTo>
                <a:lnTo>
                  <a:pt x="71721" y="41046"/>
                </a:lnTo>
                <a:lnTo>
                  <a:pt x="73558" y="24587"/>
                </a:lnTo>
                <a:lnTo>
                  <a:pt x="73558" y="19710"/>
                </a:lnTo>
                <a:close/>
              </a:path>
              <a:path w="718185" h="188595">
                <a:moveTo>
                  <a:pt x="100380" y="19710"/>
                </a:moveTo>
                <a:lnTo>
                  <a:pt x="86360" y="19710"/>
                </a:lnTo>
                <a:lnTo>
                  <a:pt x="86360" y="41046"/>
                </a:lnTo>
                <a:lnTo>
                  <a:pt x="98257" y="41046"/>
                </a:lnTo>
                <a:lnTo>
                  <a:pt x="100380" y="19710"/>
                </a:lnTo>
                <a:close/>
              </a:path>
              <a:path w="718185" h="188595">
                <a:moveTo>
                  <a:pt x="257641" y="99568"/>
                </a:moveTo>
                <a:lnTo>
                  <a:pt x="186318" y="99568"/>
                </a:lnTo>
                <a:lnTo>
                  <a:pt x="186318" y="121107"/>
                </a:lnTo>
                <a:lnTo>
                  <a:pt x="356396" y="121107"/>
                </a:lnTo>
                <a:lnTo>
                  <a:pt x="356396" y="108508"/>
                </a:lnTo>
                <a:lnTo>
                  <a:pt x="257641" y="108508"/>
                </a:lnTo>
                <a:lnTo>
                  <a:pt x="257641" y="99568"/>
                </a:lnTo>
                <a:close/>
              </a:path>
              <a:path w="718185" h="188595">
                <a:moveTo>
                  <a:pt x="284667" y="72339"/>
                </a:moveTo>
                <a:lnTo>
                  <a:pt x="257641" y="72339"/>
                </a:lnTo>
                <a:lnTo>
                  <a:pt x="257641" y="108508"/>
                </a:lnTo>
                <a:lnTo>
                  <a:pt x="284667" y="108508"/>
                </a:lnTo>
                <a:lnTo>
                  <a:pt x="284667" y="72339"/>
                </a:lnTo>
                <a:close/>
              </a:path>
              <a:path w="718185" h="188595">
                <a:moveTo>
                  <a:pt x="356396" y="99568"/>
                </a:moveTo>
                <a:lnTo>
                  <a:pt x="284667" y="99568"/>
                </a:lnTo>
                <a:lnTo>
                  <a:pt x="284667" y="108508"/>
                </a:lnTo>
                <a:lnTo>
                  <a:pt x="356396" y="108508"/>
                </a:lnTo>
                <a:lnTo>
                  <a:pt x="356396" y="99568"/>
                </a:lnTo>
                <a:close/>
              </a:path>
              <a:path w="718185" h="188595">
                <a:moveTo>
                  <a:pt x="234680" y="7112"/>
                </a:moveTo>
                <a:lnTo>
                  <a:pt x="208060" y="7112"/>
                </a:lnTo>
                <a:lnTo>
                  <a:pt x="208060" y="83718"/>
                </a:lnTo>
                <a:lnTo>
                  <a:pt x="257641" y="83718"/>
                </a:lnTo>
                <a:lnTo>
                  <a:pt x="257641" y="72339"/>
                </a:lnTo>
                <a:lnTo>
                  <a:pt x="334857" y="72339"/>
                </a:lnTo>
                <a:lnTo>
                  <a:pt x="334857" y="62382"/>
                </a:lnTo>
                <a:lnTo>
                  <a:pt x="234680" y="62382"/>
                </a:lnTo>
                <a:lnTo>
                  <a:pt x="234680" y="46126"/>
                </a:lnTo>
                <a:lnTo>
                  <a:pt x="334857" y="46126"/>
                </a:lnTo>
                <a:lnTo>
                  <a:pt x="334857" y="25400"/>
                </a:lnTo>
                <a:lnTo>
                  <a:pt x="234680" y="25400"/>
                </a:lnTo>
                <a:lnTo>
                  <a:pt x="234680" y="7112"/>
                </a:lnTo>
                <a:close/>
              </a:path>
              <a:path w="718185" h="188595">
                <a:moveTo>
                  <a:pt x="334857" y="72339"/>
                </a:moveTo>
                <a:lnTo>
                  <a:pt x="284667" y="72339"/>
                </a:lnTo>
                <a:lnTo>
                  <a:pt x="284667" y="83718"/>
                </a:lnTo>
                <a:lnTo>
                  <a:pt x="334857" y="83718"/>
                </a:lnTo>
                <a:lnTo>
                  <a:pt x="334857" y="72339"/>
                </a:lnTo>
                <a:close/>
              </a:path>
              <a:path w="718185" h="188595">
                <a:moveTo>
                  <a:pt x="334857" y="46126"/>
                </a:moveTo>
                <a:lnTo>
                  <a:pt x="308035" y="46126"/>
                </a:lnTo>
                <a:lnTo>
                  <a:pt x="308035" y="62382"/>
                </a:lnTo>
                <a:lnTo>
                  <a:pt x="334857" y="62382"/>
                </a:lnTo>
                <a:lnTo>
                  <a:pt x="334857" y="46126"/>
                </a:lnTo>
                <a:close/>
              </a:path>
              <a:path w="718185" h="188595">
                <a:moveTo>
                  <a:pt x="334857" y="7112"/>
                </a:moveTo>
                <a:lnTo>
                  <a:pt x="308035" y="7112"/>
                </a:lnTo>
                <a:lnTo>
                  <a:pt x="308035" y="25400"/>
                </a:lnTo>
                <a:lnTo>
                  <a:pt x="334857" y="25400"/>
                </a:lnTo>
                <a:lnTo>
                  <a:pt x="334857" y="7112"/>
                </a:lnTo>
                <a:close/>
              </a:path>
              <a:path w="718185" h="188595">
                <a:moveTo>
                  <a:pt x="233867" y="132080"/>
                </a:moveTo>
                <a:lnTo>
                  <a:pt x="206841" y="132080"/>
                </a:lnTo>
                <a:lnTo>
                  <a:pt x="206841" y="185115"/>
                </a:lnTo>
                <a:lnTo>
                  <a:pt x="337296" y="185115"/>
                </a:lnTo>
                <a:lnTo>
                  <a:pt x="337296" y="171500"/>
                </a:lnTo>
                <a:lnTo>
                  <a:pt x="233867" y="171500"/>
                </a:lnTo>
                <a:lnTo>
                  <a:pt x="233867" y="132080"/>
                </a:lnTo>
                <a:close/>
              </a:path>
              <a:path w="718185" h="188595">
                <a:moveTo>
                  <a:pt x="337296" y="163576"/>
                </a:moveTo>
                <a:lnTo>
                  <a:pt x="233867" y="163576"/>
                </a:lnTo>
                <a:lnTo>
                  <a:pt x="233867" y="171500"/>
                </a:lnTo>
                <a:lnTo>
                  <a:pt x="337296" y="171500"/>
                </a:lnTo>
                <a:lnTo>
                  <a:pt x="337296" y="163576"/>
                </a:lnTo>
                <a:close/>
              </a:path>
              <a:path w="718185" h="188595">
                <a:moveTo>
                  <a:pt x="520769" y="0"/>
                </a:moveTo>
                <a:lnTo>
                  <a:pt x="493541" y="0"/>
                </a:lnTo>
                <a:lnTo>
                  <a:pt x="493541" y="188163"/>
                </a:lnTo>
                <a:lnTo>
                  <a:pt x="520769" y="188163"/>
                </a:lnTo>
                <a:lnTo>
                  <a:pt x="520769" y="94081"/>
                </a:lnTo>
                <a:lnTo>
                  <a:pt x="513657" y="94081"/>
                </a:lnTo>
                <a:lnTo>
                  <a:pt x="513657" y="71932"/>
                </a:lnTo>
                <a:lnTo>
                  <a:pt x="520769" y="71932"/>
                </a:lnTo>
                <a:lnTo>
                  <a:pt x="520769" y="0"/>
                </a:lnTo>
                <a:close/>
              </a:path>
              <a:path w="718185" h="188595">
                <a:moveTo>
                  <a:pt x="520769" y="71932"/>
                </a:moveTo>
                <a:lnTo>
                  <a:pt x="513657" y="71932"/>
                </a:lnTo>
                <a:lnTo>
                  <a:pt x="513657" y="94081"/>
                </a:lnTo>
                <a:lnTo>
                  <a:pt x="520769" y="94081"/>
                </a:lnTo>
                <a:lnTo>
                  <a:pt x="520769" y="71932"/>
                </a:lnTo>
                <a:close/>
              </a:path>
              <a:path w="718185" h="188595">
                <a:moveTo>
                  <a:pt x="546779" y="71932"/>
                </a:moveTo>
                <a:lnTo>
                  <a:pt x="520769" y="71932"/>
                </a:lnTo>
                <a:lnTo>
                  <a:pt x="520769" y="94081"/>
                </a:lnTo>
                <a:lnTo>
                  <a:pt x="546779" y="94081"/>
                </a:lnTo>
                <a:lnTo>
                  <a:pt x="546779" y="71932"/>
                </a:lnTo>
                <a:close/>
              </a:path>
              <a:path w="718185" h="188595">
                <a:moveTo>
                  <a:pt x="457981" y="19507"/>
                </a:moveTo>
                <a:lnTo>
                  <a:pt x="444163" y="19507"/>
                </a:lnTo>
                <a:lnTo>
                  <a:pt x="444163" y="24180"/>
                </a:lnTo>
                <a:lnTo>
                  <a:pt x="439740" y="59464"/>
                </a:lnTo>
                <a:lnTo>
                  <a:pt x="426307" y="89281"/>
                </a:lnTo>
                <a:lnTo>
                  <a:pt x="403615" y="114334"/>
                </a:lnTo>
                <a:lnTo>
                  <a:pt x="371417" y="135331"/>
                </a:lnTo>
                <a:lnTo>
                  <a:pt x="386454" y="155854"/>
                </a:lnTo>
                <a:lnTo>
                  <a:pt x="426002" y="129206"/>
                </a:lnTo>
                <a:lnTo>
                  <a:pt x="451986" y="97053"/>
                </a:lnTo>
                <a:lnTo>
                  <a:pt x="466236" y="60213"/>
                </a:lnTo>
                <a:lnTo>
                  <a:pt x="468259" y="41249"/>
                </a:lnTo>
                <a:lnTo>
                  <a:pt x="457981" y="41249"/>
                </a:lnTo>
                <a:lnTo>
                  <a:pt x="457981" y="19507"/>
                </a:lnTo>
                <a:close/>
              </a:path>
              <a:path w="718185" h="188595">
                <a:moveTo>
                  <a:pt x="444163" y="19507"/>
                </a:moveTo>
                <a:lnTo>
                  <a:pt x="381781" y="19507"/>
                </a:lnTo>
                <a:lnTo>
                  <a:pt x="381781" y="41249"/>
                </a:lnTo>
                <a:lnTo>
                  <a:pt x="442023" y="41249"/>
                </a:lnTo>
                <a:lnTo>
                  <a:pt x="444163" y="24180"/>
                </a:lnTo>
                <a:lnTo>
                  <a:pt x="444163" y="19507"/>
                </a:lnTo>
                <a:close/>
              </a:path>
              <a:path w="718185" h="188595">
                <a:moveTo>
                  <a:pt x="470579" y="19507"/>
                </a:moveTo>
                <a:lnTo>
                  <a:pt x="457981" y="19507"/>
                </a:lnTo>
                <a:lnTo>
                  <a:pt x="457981" y="41249"/>
                </a:lnTo>
                <a:lnTo>
                  <a:pt x="468259" y="41249"/>
                </a:lnTo>
                <a:lnTo>
                  <a:pt x="470579" y="19507"/>
                </a:lnTo>
                <a:close/>
              </a:path>
              <a:path w="718185" h="188595">
                <a:moveTo>
                  <a:pt x="717654" y="203"/>
                </a:moveTo>
                <a:lnTo>
                  <a:pt x="690629" y="203"/>
                </a:lnTo>
                <a:lnTo>
                  <a:pt x="690629" y="111963"/>
                </a:lnTo>
                <a:lnTo>
                  <a:pt x="717654" y="111963"/>
                </a:lnTo>
                <a:lnTo>
                  <a:pt x="717654" y="92049"/>
                </a:lnTo>
                <a:lnTo>
                  <a:pt x="693474" y="92049"/>
                </a:lnTo>
                <a:lnTo>
                  <a:pt x="693474" y="70510"/>
                </a:lnTo>
                <a:lnTo>
                  <a:pt x="717654" y="70510"/>
                </a:lnTo>
                <a:lnTo>
                  <a:pt x="717654" y="51816"/>
                </a:lnTo>
                <a:lnTo>
                  <a:pt x="695099" y="51816"/>
                </a:lnTo>
                <a:lnTo>
                  <a:pt x="695099" y="30480"/>
                </a:lnTo>
                <a:lnTo>
                  <a:pt x="717654" y="30480"/>
                </a:lnTo>
                <a:lnTo>
                  <a:pt x="717654" y="203"/>
                </a:lnTo>
                <a:close/>
              </a:path>
              <a:path w="718185" h="188595">
                <a:moveTo>
                  <a:pt x="649176" y="11988"/>
                </a:moveTo>
                <a:lnTo>
                  <a:pt x="631701" y="11988"/>
                </a:lnTo>
                <a:lnTo>
                  <a:pt x="631701" y="25400"/>
                </a:lnTo>
                <a:lnTo>
                  <a:pt x="627329" y="46078"/>
                </a:lnTo>
                <a:lnTo>
                  <a:pt x="614251" y="64338"/>
                </a:lnTo>
                <a:lnTo>
                  <a:pt x="592524" y="79435"/>
                </a:lnTo>
                <a:lnTo>
                  <a:pt x="562206" y="90627"/>
                </a:lnTo>
                <a:lnTo>
                  <a:pt x="572366" y="111760"/>
                </a:lnTo>
                <a:lnTo>
                  <a:pt x="609796" y="97028"/>
                </a:lnTo>
                <a:lnTo>
                  <a:pt x="637263" y="75285"/>
                </a:lnTo>
                <a:lnTo>
                  <a:pt x="651217" y="51816"/>
                </a:lnTo>
                <a:lnTo>
                  <a:pt x="651005" y="51816"/>
                </a:lnTo>
                <a:lnTo>
                  <a:pt x="651005" y="33528"/>
                </a:lnTo>
                <a:lnTo>
                  <a:pt x="649176" y="33528"/>
                </a:lnTo>
                <a:lnTo>
                  <a:pt x="649176" y="11988"/>
                </a:lnTo>
                <a:close/>
              </a:path>
              <a:path w="718185" h="188595">
                <a:moveTo>
                  <a:pt x="690629" y="70510"/>
                </a:moveTo>
                <a:lnTo>
                  <a:pt x="649176" y="70510"/>
                </a:lnTo>
                <a:lnTo>
                  <a:pt x="649176" y="92049"/>
                </a:lnTo>
                <a:lnTo>
                  <a:pt x="690629" y="92049"/>
                </a:lnTo>
                <a:lnTo>
                  <a:pt x="690629" y="70510"/>
                </a:lnTo>
                <a:close/>
              </a:path>
              <a:path w="718185" h="188595">
                <a:moveTo>
                  <a:pt x="717654" y="70510"/>
                </a:moveTo>
                <a:lnTo>
                  <a:pt x="693474" y="70510"/>
                </a:lnTo>
                <a:lnTo>
                  <a:pt x="693474" y="92049"/>
                </a:lnTo>
                <a:lnTo>
                  <a:pt x="717654" y="92049"/>
                </a:lnTo>
                <a:lnTo>
                  <a:pt x="717654" y="70510"/>
                </a:lnTo>
                <a:close/>
              </a:path>
              <a:path w="718185" h="188595">
                <a:moveTo>
                  <a:pt x="656884" y="30480"/>
                </a:moveTo>
                <a:lnTo>
                  <a:pt x="651005" y="30480"/>
                </a:lnTo>
                <a:lnTo>
                  <a:pt x="651005" y="51816"/>
                </a:lnTo>
                <a:lnTo>
                  <a:pt x="651217" y="51816"/>
                </a:lnTo>
                <a:lnTo>
                  <a:pt x="654177" y="46837"/>
                </a:lnTo>
                <a:lnTo>
                  <a:pt x="656884" y="30480"/>
                </a:lnTo>
                <a:close/>
              </a:path>
              <a:path w="718185" h="188595">
                <a:moveTo>
                  <a:pt x="690629" y="30480"/>
                </a:moveTo>
                <a:lnTo>
                  <a:pt x="656884" y="30480"/>
                </a:lnTo>
                <a:lnTo>
                  <a:pt x="654177" y="46837"/>
                </a:lnTo>
                <a:lnTo>
                  <a:pt x="651217" y="51816"/>
                </a:lnTo>
                <a:lnTo>
                  <a:pt x="690629" y="51816"/>
                </a:lnTo>
                <a:lnTo>
                  <a:pt x="690629" y="30480"/>
                </a:lnTo>
                <a:close/>
              </a:path>
              <a:path w="718185" h="188595">
                <a:moveTo>
                  <a:pt x="717654" y="30480"/>
                </a:moveTo>
                <a:lnTo>
                  <a:pt x="695099" y="30480"/>
                </a:lnTo>
                <a:lnTo>
                  <a:pt x="695099" y="51816"/>
                </a:lnTo>
                <a:lnTo>
                  <a:pt x="717654" y="51816"/>
                </a:lnTo>
                <a:lnTo>
                  <a:pt x="717654" y="30480"/>
                </a:lnTo>
                <a:close/>
              </a:path>
              <a:path w="718185" h="188595">
                <a:moveTo>
                  <a:pt x="631701" y="11988"/>
                </a:moveTo>
                <a:lnTo>
                  <a:pt x="572773" y="11988"/>
                </a:lnTo>
                <a:lnTo>
                  <a:pt x="572773" y="33528"/>
                </a:lnTo>
                <a:lnTo>
                  <a:pt x="629982" y="33528"/>
                </a:lnTo>
                <a:lnTo>
                  <a:pt x="631701" y="25400"/>
                </a:lnTo>
                <a:lnTo>
                  <a:pt x="631701" y="11988"/>
                </a:lnTo>
                <a:close/>
              </a:path>
              <a:path w="718185" h="188595">
                <a:moveTo>
                  <a:pt x="659946" y="11988"/>
                </a:moveTo>
                <a:lnTo>
                  <a:pt x="649176" y="11988"/>
                </a:lnTo>
                <a:lnTo>
                  <a:pt x="649176" y="33528"/>
                </a:lnTo>
                <a:lnTo>
                  <a:pt x="651005" y="33528"/>
                </a:lnTo>
                <a:lnTo>
                  <a:pt x="651005" y="30480"/>
                </a:lnTo>
                <a:lnTo>
                  <a:pt x="656884" y="30480"/>
                </a:lnTo>
                <a:lnTo>
                  <a:pt x="659946" y="11988"/>
                </a:lnTo>
                <a:close/>
              </a:path>
              <a:path w="718185" h="188595">
                <a:moveTo>
                  <a:pt x="717654" y="119888"/>
                </a:moveTo>
                <a:lnTo>
                  <a:pt x="589435" y="119888"/>
                </a:lnTo>
                <a:lnTo>
                  <a:pt x="589435" y="141020"/>
                </a:lnTo>
                <a:lnTo>
                  <a:pt x="690629" y="141020"/>
                </a:lnTo>
                <a:lnTo>
                  <a:pt x="690629" y="187756"/>
                </a:lnTo>
                <a:lnTo>
                  <a:pt x="717654" y="187756"/>
                </a:lnTo>
                <a:lnTo>
                  <a:pt x="717654" y="11988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4" name="object 44" descr=""/>
          <p:cNvGrpSpPr/>
          <p:nvPr/>
        </p:nvGrpSpPr>
        <p:grpSpPr>
          <a:xfrm>
            <a:off x="2895600" y="6756437"/>
            <a:ext cx="3517900" cy="431800"/>
            <a:chOff x="2895600" y="6756437"/>
            <a:chExt cx="3517900" cy="431800"/>
          </a:xfrm>
        </p:grpSpPr>
        <p:sp>
          <p:nvSpPr>
            <p:cNvPr id="45" name="object 45" descr=""/>
            <p:cNvSpPr/>
            <p:nvPr/>
          </p:nvSpPr>
          <p:spPr>
            <a:xfrm>
              <a:off x="2895600" y="67564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6" name="object 46" descr=""/>
            <p:cNvSpPr/>
            <p:nvPr/>
          </p:nvSpPr>
          <p:spPr>
            <a:xfrm>
              <a:off x="3044444" y="6867994"/>
              <a:ext cx="527050" cy="183515"/>
            </a:xfrm>
            <a:custGeom>
              <a:avLst/>
              <a:gdLst/>
              <a:ahLst/>
              <a:cxnLst/>
              <a:rect l="l" t="t" r="r" b="b"/>
              <a:pathLst>
                <a:path w="527050" h="183515">
                  <a:moveTo>
                    <a:pt x="48564" y="9550"/>
                  </a:moveTo>
                  <a:lnTo>
                    <a:pt x="45516" y="9550"/>
                  </a:lnTo>
                  <a:lnTo>
                    <a:pt x="45516" y="28244"/>
                  </a:lnTo>
                  <a:lnTo>
                    <a:pt x="42291" y="48488"/>
                  </a:lnTo>
                  <a:lnTo>
                    <a:pt x="33121" y="66446"/>
                  </a:lnTo>
                  <a:lnTo>
                    <a:pt x="18770" y="81051"/>
                  </a:lnTo>
                  <a:lnTo>
                    <a:pt x="0" y="91236"/>
                  </a:lnTo>
                  <a:lnTo>
                    <a:pt x="8940" y="104851"/>
                  </a:lnTo>
                  <a:lnTo>
                    <a:pt x="29791" y="92795"/>
                  </a:lnTo>
                  <a:lnTo>
                    <a:pt x="45745" y="75311"/>
                  </a:lnTo>
                  <a:lnTo>
                    <a:pt x="54404" y="56751"/>
                  </a:lnTo>
                  <a:lnTo>
                    <a:pt x="52168" y="52333"/>
                  </a:lnTo>
                  <a:lnTo>
                    <a:pt x="48564" y="29463"/>
                  </a:lnTo>
                  <a:lnTo>
                    <a:pt x="48564" y="9550"/>
                  </a:lnTo>
                  <a:close/>
                </a:path>
                <a:path w="527050" h="183515">
                  <a:moveTo>
                    <a:pt x="62382" y="9550"/>
                  </a:moveTo>
                  <a:lnTo>
                    <a:pt x="59537" y="9550"/>
                  </a:lnTo>
                  <a:lnTo>
                    <a:pt x="59537" y="28244"/>
                  </a:lnTo>
                  <a:lnTo>
                    <a:pt x="55946" y="53444"/>
                  </a:lnTo>
                  <a:lnTo>
                    <a:pt x="54404" y="56751"/>
                  </a:lnTo>
                  <a:lnTo>
                    <a:pt x="62306" y="72364"/>
                  </a:lnTo>
                  <a:lnTo>
                    <a:pt x="77968" y="88471"/>
                  </a:lnTo>
                  <a:lnTo>
                    <a:pt x="98145" y="99568"/>
                  </a:lnTo>
                  <a:lnTo>
                    <a:pt x="107086" y="86360"/>
                  </a:lnTo>
                  <a:lnTo>
                    <a:pt x="88957" y="77098"/>
                  </a:lnTo>
                  <a:lnTo>
                    <a:pt x="74828" y="63779"/>
                  </a:lnTo>
                  <a:lnTo>
                    <a:pt x="65652" y="47526"/>
                  </a:lnTo>
                  <a:lnTo>
                    <a:pt x="62382" y="29463"/>
                  </a:lnTo>
                  <a:lnTo>
                    <a:pt x="62382" y="9550"/>
                  </a:lnTo>
                  <a:close/>
                </a:path>
                <a:path w="527050" h="183515">
                  <a:moveTo>
                    <a:pt x="59537" y="9550"/>
                  </a:moveTo>
                  <a:lnTo>
                    <a:pt x="48564" y="9550"/>
                  </a:lnTo>
                  <a:lnTo>
                    <a:pt x="48564" y="29463"/>
                  </a:lnTo>
                  <a:lnTo>
                    <a:pt x="52168" y="52333"/>
                  </a:lnTo>
                  <a:lnTo>
                    <a:pt x="54404" y="56751"/>
                  </a:lnTo>
                  <a:lnTo>
                    <a:pt x="55946" y="53444"/>
                  </a:lnTo>
                  <a:lnTo>
                    <a:pt x="59537" y="28244"/>
                  </a:lnTo>
                  <a:lnTo>
                    <a:pt x="59537" y="9550"/>
                  </a:lnTo>
                  <a:close/>
                </a:path>
                <a:path w="527050" h="183515">
                  <a:moveTo>
                    <a:pt x="143459" y="0"/>
                  </a:moveTo>
                  <a:lnTo>
                    <a:pt x="126593" y="0"/>
                  </a:lnTo>
                  <a:lnTo>
                    <a:pt x="126593" y="111353"/>
                  </a:lnTo>
                  <a:lnTo>
                    <a:pt x="143459" y="111353"/>
                  </a:lnTo>
                  <a:lnTo>
                    <a:pt x="143459" y="61569"/>
                  </a:lnTo>
                  <a:lnTo>
                    <a:pt x="138785" y="61569"/>
                  </a:lnTo>
                  <a:lnTo>
                    <a:pt x="138785" y="47345"/>
                  </a:lnTo>
                  <a:lnTo>
                    <a:pt x="143459" y="47345"/>
                  </a:lnTo>
                  <a:lnTo>
                    <a:pt x="143459" y="0"/>
                  </a:lnTo>
                  <a:close/>
                </a:path>
                <a:path w="527050" h="183515">
                  <a:moveTo>
                    <a:pt x="143459" y="47345"/>
                  </a:moveTo>
                  <a:lnTo>
                    <a:pt x="138785" y="47345"/>
                  </a:lnTo>
                  <a:lnTo>
                    <a:pt x="138785" y="61569"/>
                  </a:lnTo>
                  <a:lnTo>
                    <a:pt x="143459" y="61569"/>
                  </a:lnTo>
                  <a:lnTo>
                    <a:pt x="143459" y="47345"/>
                  </a:lnTo>
                  <a:close/>
                </a:path>
                <a:path w="527050" h="183515">
                  <a:moveTo>
                    <a:pt x="170688" y="47345"/>
                  </a:moveTo>
                  <a:lnTo>
                    <a:pt x="143459" y="47345"/>
                  </a:lnTo>
                  <a:lnTo>
                    <a:pt x="143459" y="61569"/>
                  </a:lnTo>
                  <a:lnTo>
                    <a:pt x="170688" y="61569"/>
                  </a:lnTo>
                  <a:lnTo>
                    <a:pt x="170688" y="47345"/>
                  </a:lnTo>
                  <a:close/>
                </a:path>
                <a:path w="527050" h="183515">
                  <a:moveTo>
                    <a:pt x="84937" y="116433"/>
                  </a:moveTo>
                  <a:lnTo>
                    <a:pt x="59648" y="118700"/>
                  </a:lnTo>
                  <a:lnTo>
                    <a:pt x="40665" y="125272"/>
                  </a:lnTo>
                  <a:lnTo>
                    <a:pt x="28730" y="135807"/>
                  </a:lnTo>
                  <a:lnTo>
                    <a:pt x="24587" y="149961"/>
                  </a:lnTo>
                  <a:lnTo>
                    <a:pt x="28730" y="164084"/>
                  </a:lnTo>
                  <a:lnTo>
                    <a:pt x="40665" y="174548"/>
                  </a:lnTo>
                  <a:lnTo>
                    <a:pt x="59648" y="181051"/>
                  </a:lnTo>
                  <a:lnTo>
                    <a:pt x="84937" y="183286"/>
                  </a:lnTo>
                  <a:lnTo>
                    <a:pt x="110226" y="181051"/>
                  </a:lnTo>
                  <a:lnTo>
                    <a:pt x="129209" y="174548"/>
                  </a:lnTo>
                  <a:lnTo>
                    <a:pt x="134308" y="170078"/>
                  </a:lnTo>
                  <a:lnTo>
                    <a:pt x="84937" y="170078"/>
                  </a:lnTo>
                  <a:lnTo>
                    <a:pt x="66592" y="168735"/>
                  </a:lnTo>
                  <a:lnTo>
                    <a:pt x="52781" y="164820"/>
                  </a:lnTo>
                  <a:lnTo>
                    <a:pt x="44075" y="158505"/>
                  </a:lnTo>
                  <a:lnTo>
                    <a:pt x="41046" y="149961"/>
                  </a:lnTo>
                  <a:lnTo>
                    <a:pt x="44075" y="141417"/>
                  </a:lnTo>
                  <a:lnTo>
                    <a:pt x="52781" y="135102"/>
                  </a:lnTo>
                  <a:lnTo>
                    <a:pt x="66592" y="131187"/>
                  </a:lnTo>
                  <a:lnTo>
                    <a:pt x="84937" y="129844"/>
                  </a:lnTo>
                  <a:lnTo>
                    <a:pt x="134389" y="129844"/>
                  </a:lnTo>
                  <a:lnTo>
                    <a:pt x="129209" y="125272"/>
                  </a:lnTo>
                  <a:lnTo>
                    <a:pt x="110226" y="118700"/>
                  </a:lnTo>
                  <a:lnTo>
                    <a:pt x="84937" y="116433"/>
                  </a:lnTo>
                  <a:close/>
                </a:path>
                <a:path w="527050" h="183515">
                  <a:moveTo>
                    <a:pt x="134389" y="129844"/>
                  </a:moveTo>
                  <a:lnTo>
                    <a:pt x="84937" y="129844"/>
                  </a:lnTo>
                  <a:lnTo>
                    <a:pt x="103282" y="131187"/>
                  </a:lnTo>
                  <a:lnTo>
                    <a:pt x="117094" y="135102"/>
                  </a:lnTo>
                  <a:lnTo>
                    <a:pt x="125799" y="141417"/>
                  </a:lnTo>
                  <a:lnTo>
                    <a:pt x="128828" y="149961"/>
                  </a:lnTo>
                  <a:lnTo>
                    <a:pt x="125799" y="158505"/>
                  </a:lnTo>
                  <a:lnTo>
                    <a:pt x="117094" y="164820"/>
                  </a:lnTo>
                  <a:lnTo>
                    <a:pt x="103282" y="168735"/>
                  </a:lnTo>
                  <a:lnTo>
                    <a:pt x="84937" y="170078"/>
                  </a:lnTo>
                  <a:lnTo>
                    <a:pt x="134308" y="170078"/>
                  </a:lnTo>
                  <a:lnTo>
                    <a:pt x="141144" y="164084"/>
                  </a:lnTo>
                  <a:lnTo>
                    <a:pt x="145288" y="149961"/>
                  </a:lnTo>
                  <a:lnTo>
                    <a:pt x="141144" y="135807"/>
                  </a:lnTo>
                  <a:lnTo>
                    <a:pt x="134389" y="129844"/>
                  </a:lnTo>
                  <a:close/>
                </a:path>
                <a:path w="527050" h="183515">
                  <a:moveTo>
                    <a:pt x="262518" y="123748"/>
                  </a:moveTo>
                  <a:lnTo>
                    <a:pt x="208060" y="123748"/>
                  </a:lnTo>
                  <a:lnTo>
                    <a:pt x="208060" y="181254"/>
                  </a:lnTo>
                  <a:lnTo>
                    <a:pt x="333435" y="181254"/>
                  </a:lnTo>
                  <a:lnTo>
                    <a:pt x="333435" y="167640"/>
                  </a:lnTo>
                  <a:lnTo>
                    <a:pt x="224723" y="167640"/>
                  </a:lnTo>
                  <a:lnTo>
                    <a:pt x="224723" y="137160"/>
                  </a:lnTo>
                  <a:lnTo>
                    <a:pt x="333435" y="137160"/>
                  </a:lnTo>
                  <a:lnTo>
                    <a:pt x="333435" y="129235"/>
                  </a:lnTo>
                  <a:lnTo>
                    <a:pt x="262518" y="129235"/>
                  </a:lnTo>
                  <a:lnTo>
                    <a:pt x="262518" y="123748"/>
                  </a:lnTo>
                  <a:close/>
                </a:path>
                <a:path w="527050" h="183515">
                  <a:moveTo>
                    <a:pt x="333435" y="137160"/>
                  </a:moveTo>
                  <a:lnTo>
                    <a:pt x="316976" y="137160"/>
                  </a:lnTo>
                  <a:lnTo>
                    <a:pt x="316976" y="167640"/>
                  </a:lnTo>
                  <a:lnTo>
                    <a:pt x="333435" y="167640"/>
                  </a:lnTo>
                  <a:lnTo>
                    <a:pt x="333435" y="137160"/>
                  </a:lnTo>
                  <a:close/>
                </a:path>
                <a:path w="527050" h="183515">
                  <a:moveTo>
                    <a:pt x="279180" y="97536"/>
                  </a:moveTo>
                  <a:lnTo>
                    <a:pt x="262518" y="97536"/>
                  </a:lnTo>
                  <a:lnTo>
                    <a:pt x="262518" y="129235"/>
                  </a:lnTo>
                  <a:lnTo>
                    <a:pt x="279180" y="129235"/>
                  </a:lnTo>
                  <a:lnTo>
                    <a:pt x="279180" y="97536"/>
                  </a:lnTo>
                  <a:close/>
                </a:path>
                <a:path w="527050" h="183515">
                  <a:moveTo>
                    <a:pt x="333435" y="123748"/>
                  </a:moveTo>
                  <a:lnTo>
                    <a:pt x="279180" y="123748"/>
                  </a:lnTo>
                  <a:lnTo>
                    <a:pt x="279180" y="129235"/>
                  </a:lnTo>
                  <a:lnTo>
                    <a:pt x="333435" y="129235"/>
                  </a:lnTo>
                  <a:lnTo>
                    <a:pt x="333435" y="123748"/>
                  </a:lnTo>
                  <a:close/>
                </a:path>
                <a:path w="527050" h="183515">
                  <a:moveTo>
                    <a:pt x="353755" y="88595"/>
                  </a:moveTo>
                  <a:lnTo>
                    <a:pt x="187740" y="88595"/>
                  </a:lnTo>
                  <a:lnTo>
                    <a:pt x="187740" y="102412"/>
                  </a:lnTo>
                  <a:lnTo>
                    <a:pt x="262518" y="102412"/>
                  </a:lnTo>
                  <a:lnTo>
                    <a:pt x="262518" y="97536"/>
                  </a:lnTo>
                  <a:lnTo>
                    <a:pt x="353755" y="97536"/>
                  </a:lnTo>
                  <a:lnTo>
                    <a:pt x="353755" y="88595"/>
                  </a:lnTo>
                  <a:close/>
                </a:path>
                <a:path w="527050" h="183515">
                  <a:moveTo>
                    <a:pt x="353755" y="97536"/>
                  </a:moveTo>
                  <a:lnTo>
                    <a:pt x="279180" y="97536"/>
                  </a:lnTo>
                  <a:lnTo>
                    <a:pt x="279180" y="102412"/>
                  </a:lnTo>
                  <a:lnTo>
                    <a:pt x="353755" y="102412"/>
                  </a:lnTo>
                  <a:lnTo>
                    <a:pt x="353755" y="97536"/>
                  </a:lnTo>
                  <a:close/>
                </a:path>
                <a:path w="527050" h="183515">
                  <a:moveTo>
                    <a:pt x="231022" y="57912"/>
                  </a:moveTo>
                  <a:lnTo>
                    <a:pt x="203996" y="57912"/>
                  </a:lnTo>
                  <a:lnTo>
                    <a:pt x="203996" y="71729"/>
                  </a:lnTo>
                  <a:lnTo>
                    <a:pt x="337296" y="71729"/>
                  </a:lnTo>
                  <a:lnTo>
                    <a:pt x="337296" y="66852"/>
                  </a:lnTo>
                  <a:lnTo>
                    <a:pt x="231022" y="66852"/>
                  </a:lnTo>
                  <a:lnTo>
                    <a:pt x="231022" y="57912"/>
                  </a:lnTo>
                  <a:close/>
                </a:path>
                <a:path w="527050" h="183515">
                  <a:moveTo>
                    <a:pt x="247888" y="11785"/>
                  </a:moveTo>
                  <a:lnTo>
                    <a:pt x="231022" y="11785"/>
                  </a:lnTo>
                  <a:lnTo>
                    <a:pt x="231022" y="66852"/>
                  </a:lnTo>
                  <a:lnTo>
                    <a:pt x="247888" y="66852"/>
                  </a:lnTo>
                  <a:lnTo>
                    <a:pt x="247888" y="11785"/>
                  </a:lnTo>
                  <a:close/>
                </a:path>
                <a:path w="527050" h="183515">
                  <a:moveTo>
                    <a:pt x="293608" y="57912"/>
                  </a:moveTo>
                  <a:lnTo>
                    <a:pt x="247888" y="57912"/>
                  </a:lnTo>
                  <a:lnTo>
                    <a:pt x="247888" y="66852"/>
                  </a:lnTo>
                  <a:lnTo>
                    <a:pt x="293608" y="66852"/>
                  </a:lnTo>
                  <a:lnTo>
                    <a:pt x="293608" y="57912"/>
                  </a:lnTo>
                  <a:close/>
                </a:path>
                <a:path w="527050" h="183515">
                  <a:moveTo>
                    <a:pt x="310270" y="11785"/>
                  </a:moveTo>
                  <a:lnTo>
                    <a:pt x="293608" y="11785"/>
                  </a:lnTo>
                  <a:lnTo>
                    <a:pt x="293608" y="66852"/>
                  </a:lnTo>
                  <a:lnTo>
                    <a:pt x="310270" y="66852"/>
                  </a:lnTo>
                  <a:lnTo>
                    <a:pt x="310270" y="11785"/>
                  </a:lnTo>
                  <a:close/>
                </a:path>
                <a:path w="527050" h="183515">
                  <a:moveTo>
                    <a:pt x="337296" y="57912"/>
                  </a:moveTo>
                  <a:lnTo>
                    <a:pt x="310270" y="57912"/>
                  </a:lnTo>
                  <a:lnTo>
                    <a:pt x="310270" y="66852"/>
                  </a:lnTo>
                  <a:lnTo>
                    <a:pt x="337296" y="66852"/>
                  </a:lnTo>
                  <a:lnTo>
                    <a:pt x="337296" y="57912"/>
                  </a:lnTo>
                  <a:close/>
                </a:path>
                <a:path w="527050" h="183515">
                  <a:moveTo>
                    <a:pt x="338108" y="5689"/>
                  </a:moveTo>
                  <a:lnTo>
                    <a:pt x="203184" y="5689"/>
                  </a:lnTo>
                  <a:lnTo>
                    <a:pt x="203184" y="19507"/>
                  </a:lnTo>
                  <a:lnTo>
                    <a:pt x="231022" y="19507"/>
                  </a:lnTo>
                  <a:lnTo>
                    <a:pt x="231022" y="11785"/>
                  </a:lnTo>
                  <a:lnTo>
                    <a:pt x="338108" y="11785"/>
                  </a:lnTo>
                  <a:lnTo>
                    <a:pt x="338108" y="5689"/>
                  </a:lnTo>
                  <a:close/>
                </a:path>
                <a:path w="527050" h="183515">
                  <a:moveTo>
                    <a:pt x="293608" y="11785"/>
                  </a:moveTo>
                  <a:lnTo>
                    <a:pt x="247888" y="11785"/>
                  </a:lnTo>
                  <a:lnTo>
                    <a:pt x="247888" y="19507"/>
                  </a:lnTo>
                  <a:lnTo>
                    <a:pt x="293608" y="19507"/>
                  </a:lnTo>
                  <a:lnTo>
                    <a:pt x="293608" y="11785"/>
                  </a:lnTo>
                  <a:close/>
                </a:path>
                <a:path w="527050" h="183515">
                  <a:moveTo>
                    <a:pt x="338108" y="11785"/>
                  </a:moveTo>
                  <a:lnTo>
                    <a:pt x="310270" y="11785"/>
                  </a:lnTo>
                  <a:lnTo>
                    <a:pt x="310270" y="19507"/>
                  </a:lnTo>
                  <a:lnTo>
                    <a:pt x="338108" y="19507"/>
                  </a:lnTo>
                  <a:lnTo>
                    <a:pt x="338108" y="11785"/>
                  </a:lnTo>
                  <a:close/>
                </a:path>
                <a:path w="527050" h="183515">
                  <a:moveTo>
                    <a:pt x="525849" y="0"/>
                  </a:moveTo>
                  <a:lnTo>
                    <a:pt x="508984" y="0"/>
                  </a:lnTo>
                  <a:lnTo>
                    <a:pt x="508984" y="108712"/>
                  </a:lnTo>
                  <a:lnTo>
                    <a:pt x="525849" y="108712"/>
                  </a:lnTo>
                  <a:lnTo>
                    <a:pt x="525849" y="79857"/>
                  </a:lnTo>
                  <a:lnTo>
                    <a:pt x="515893" y="79857"/>
                  </a:lnTo>
                  <a:lnTo>
                    <a:pt x="515893" y="66243"/>
                  </a:lnTo>
                  <a:lnTo>
                    <a:pt x="525849" y="66243"/>
                  </a:lnTo>
                  <a:lnTo>
                    <a:pt x="525849" y="43484"/>
                  </a:lnTo>
                  <a:lnTo>
                    <a:pt x="515486" y="43484"/>
                  </a:lnTo>
                  <a:lnTo>
                    <a:pt x="515486" y="29667"/>
                  </a:lnTo>
                  <a:lnTo>
                    <a:pt x="525849" y="29667"/>
                  </a:lnTo>
                  <a:lnTo>
                    <a:pt x="525849" y="0"/>
                  </a:lnTo>
                  <a:close/>
                </a:path>
                <a:path w="527050" h="183515">
                  <a:moveTo>
                    <a:pt x="467125" y="13817"/>
                  </a:moveTo>
                  <a:lnTo>
                    <a:pt x="383203" y="13817"/>
                  </a:lnTo>
                  <a:lnTo>
                    <a:pt x="383203" y="95504"/>
                  </a:lnTo>
                  <a:lnTo>
                    <a:pt x="467125" y="95504"/>
                  </a:lnTo>
                  <a:lnTo>
                    <a:pt x="467125" y="82092"/>
                  </a:lnTo>
                  <a:lnTo>
                    <a:pt x="399662" y="82092"/>
                  </a:lnTo>
                  <a:lnTo>
                    <a:pt x="399662" y="27431"/>
                  </a:lnTo>
                  <a:lnTo>
                    <a:pt x="467125" y="27431"/>
                  </a:lnTo>
                  <a:lnTo>
                    <a:pt x="467125" y="13817"/>
                  </a:lnTo>
                  <a:close/>
                </a:path>
                <a:path w="527050" h="183515">
                  <a:moveTo>
                    <a:pt x="467125" y="27431"/>
                  </a:moveTo>
                  <a:lnTo>
                    <a:pt x="450462" y="27431"/>
                  </a:lnTo>
                  <a:lnTo>
                    <a:pt x="450462" y="82092"/>
                  </a:lnTo>
                  <a:lnTo>
                    <a:pt x="467125" y="82092"/>
                  </a:lnTo>
                  <a:lnTo>
                    <a:pt x="467125" y="79857"/>
                  </a:lnTo>
                  <a:lnTo>
                    <a:pt x="462451" y="79857"/>
                  </a:lnTo>
                  <a:lnTo>
                    <a:pt x="462451" y="66243"/>
                  </a:lnTo>
                  <a:lnTo>
                    <a:pt x="467125" y="66243"/>
                  </a:lnTo>
                  <a:lnTo>
                    <a:pt x="467125" y="43484"/>
                  </a:lnTo>
                  <a:lnTo>
                    <a:pt x="462451" y="43484"/>
                  </a:lnTo>
                  <a:lnTo>
                    <a:pt x="462451" y="29667"/>
                  </a:lnTo>
                  <a:lnTo>
                    <a:pt x="467125" y="29667"/>
                  </a:lnTo>
                  <a:lnTo>
                    <a:pt x="467125" y="27431"/>
                  </a:lnTo>
                  <a:close/>
                </a:path>
                <a:path w="527050" h="183515">
                  <a:moveTo>
                    <a:pt x="467125" y="66243"/>
                  </a:moveTo>
                  <a:lnTo>
                    <a:pt x="462451" y="66243"/>
                  </a:lnTo>
                  <a:lnTo>
                    <a:pt x="462451" y="79857"/>
                  </a:lnTo>
                  <a:lnTo>
                    <a:pt x="467125" y="79857"/>
                  </a:lnTo>
                  <a:lnTo>
                    <a:pt x="467125" y="66243"/>
                  </a:lnTo>
                  <a:close/>
                </a:path>
                <a:path w="527050" h="183515">
                  <a:moveTo>
                    <a:pt x="508984" y="66243"/>
                  </a:moveTo>
                  <a:lnTo>
                    <a:pt x="467125" y="66243"/>
                  </a:lnTo>
                  <a:lnTo>
                    <a:pt x="467125" y="79857"/>
                  </a:lnTo>
                  <a:lnTo>
                    <a:pt x="508984" y="79857"/>
                  </a:lnTo>
                  <a:lnTo>
                    <a:pt x="508984" y="66243"/>
                  </a:lnTo>
                  <a:close/>
                </a:path>
                <a:path w="527050" h="183515">
                  <a:moveTo>
                    <a:pt x="525849" y="66243"/>
                  </a:moveTo>
                  <a:lnTo>
                    <a:pt x="515893" y="66243"/>
                  </a:lnTo>
                  <a:lnTo>
                    <a:pt x="515893" y="79857"/>
                  </a:lnTo>
                  <a:lnTo>
                    <a:pt x="525849" y="79857"/>
                  </a:lnTo>
                  <a:lnTo>
                    <a:pt x="525849" y="66243"/>
                  </a:lnTo>
                  <a:close/>
                </a:path>
                <a:path w="527050" h="183515">
                  <a:moveTo>
                    <a:pt x="467125" y="29667"/>
                  </a:moveTo>
                  <a:lnTo>
                    <a:pt x="462451" y="29667"/>
                  </a:lnTo>
                  <a:lnTo>
                    <a:pt x="462451" y="43484"/>
                  </a:lnTo>
                  <a:lnTo>
                    <a:pt x="467125" y="43484"/>
                  </a:lnTo>
                  <a:lnTo>
                    <a:pt x="467125" y="29667"/>
                  </a:lnTo>
                  <a:close/>
                </a:path>
                <a:path w="527050" h="183515">
                  <a:moveTo>
                    <a:pt x="508984" y="29667"/>
                  </a:moveTo>
                  <a:lnTo>
                    <a:pt x="467125" y="29667"/>
                  </a:lnTo>
                  <a:lnTo>
                    <a:pt x="467125" y="43484"/>
                  </a:lnTo>
                  <a:lnTo>
                    <a:pt x="508984" y="43484"/>
                  </a:lnTo>
                  <a:lnTo>
                    <a:pt x="508984" y="29667"/>
                  </a:lnTo>
                  <a:close/>
                </a:path>
                <a:path w="527050" h="183515">
                  <a:moveTo>
                    <a:pt x="525849" y="29667"/>
                  </a:moveTo>
                  <a:lnTo>
                    <a:pt x="515486" y="29667"/>
                  </a:lnTo>
                  <a:lnTo>
                    <a:pt x="515486" y="43484"/>
                  </a:lnTo>
                  <a:lnTo>
                    <a:pt x="525849" y="43484"/>
                  </a:lnTo>
                  <a:lnTo>
                    <a:pt x="525849" y="29667"/>
                  </a:lnTo>
                  <a:close/>
                </a:path>
                <a:path w="527050" h="183515">
                  <a:moveTo>
                    <a:pt x="465499" y="113995"/>
                  </a:moveTo>
                  <a:lnTo>
                    <a:pt x="439880" y="116338"/>
                  </a:lnTo>
                  <a:lnTo>
                    <a:pt x="420566" y="123139"/>
                  </a:lnTo>
                  <a:lnTo>
                    <a:pt x="408378" y="134054"/>
                  </a:lnTo>
                  <a:lnTo>
                    <a:pt x="404133" y="148742"/>
                  </a:lnTo>
                  <a:lnTo>
                    <a:pt x="408378" y="163398"/>
                  </a:lnTo>
                  <a:lnTo>
                    <a:pt x="420566" y="174244"/>
                  </a:lnTo>
                  <a:lnTo>
                    <a:pt x="439880" y="180975"/>
                  </a:lnTo>
                  <a:lnTo>
                    <a:pt x="465499" y="183286"/>
                  </a:lnTo>
                  <a:lnTo>
                    <a:pt x="491001" y="180975"/>
                  </a:lnTo>
                  <a:lnTo>
                    <a:pt x="510254" y="174244"/>
                  </a:lnTo>
                  <a:lnTo>
                    <a:pt x="514927" y="170078"/>
                  </a:lnTo>
                  <a:lnTo>
                    <a:pt x="465499" y="170078"/>
                  </a:lnTo>
                  <a:lnTo>
                    <a:pt x="446887" y="168630"/>
                  </a:lnTo>
                  <a:lnTo>
                    <a:pt x="432885" y="164439"/>
                  </a:lnTo>
                  <a:lnTo>
                    <a:pt x="424065" y="157734"/>
                  </a:lnTo>
                  <a:lnTo>
                    <a:pt x="420998" y="148742"/>
                  </a:lnTo>
                  <a:lnTo>
                    <a:pt x="424065" y="139750"/>
                  </a:lnTo>
                  <a:lnTo>
                    <a:pt x="432885" y="133045"/>
                  </a:lnTo>
                  <a:lnTo>
                    <a:pt x="446887" y="128854"/>
                  </a:lnTo>
                  <a:lnTo>
                    <a:pt x="465499" y="127406"/>
                  </a:lnTo>
                  <a:lnTo>
                    <a:pt x="515010" y="127406"/>
                  </a:lnTo>
                  <a:lnTo>
                    <a:pt x="510254" y="123139"/>
                  </a:lnTo>
                  <a:lnTo>
                    <a:pt x="491001" y="116338"/>
                  </a:lnTo>
                  <a:lnTo>
                    <a:pt x="465499" y="113995"/>
                  </a:lnTo>
                  <a:close/>
                </a:path>
                <a:path w="527050" h="183515">
                  <a:moveTo>
                    <a:pt x="515010" y="127406"/>
                  </a:moveTo>
                  <a:lnTo>
                    <a:pt x="465499" y="127406"/>
                  </a:lnTo>
                  <a:lnTo>
                    <a:pt x="484111" y="128854"/>
                  </a:lnTo>
                  <a:lnTo>
                    <a:pt x="498113" y="133045"/>
                  </a:lnTo>
                  <a:lnTo>
                    <a:pt x="506933" y="139750"/>
                  </a:lnTo>
                  <a:lnTo>
                    <a:pt x="510000" y="148742"/>
                  </a:lnTo>
                  <a:lnTo>
                    <a:pt x="506933" y="157734"/>
                  </a:lnTo>
                  <a:lnTo>
                    <a:pt x="498113" y="164439"/>
                  </a:lnTo>
                  <a:lnTo>
                    <a:pt x="484111" y="168630"/>
                  </a:lnTo>
                  <a:lnTo>
                    <a:pt x="465499" y="170078"/>
                  </a:lnTo>
                  <a:lnTo>
                    <a:pt x="514927" y="170078"/>
                  </a:lnTo>
                  <a:lnTo>
                    <a:pt x="522420" y="163398"/>
                  </a:lnTo>
                  <a:lnTo>
                    <a:pt x="526662" y="148742"/>
                  </a:lnTo>
                  <a:lnTo>
                    <a:pt x="522420" y="134054"/>
                  </a:lnTo>
                  <a:lnTo>
                    <a:pt x="515010" y="127406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7" name="object 47" descr=""/>
          <p:cNvSpPr/>
          <p:nvPr/>
        </p:nvSpPr>
        <p:spPr>
          <a:xfrm>
            <a:off x="8935821" y="3553293"/>
            <a:ext cx="528320" cy="184150"/>
          </a:xfrm>
          <a:custGeom>
            <a:avLst/>
            <a:gdLst/>
            <a:ahLst/>
            <a:cxnLst/>
            <a:rect l="l" t="t" r="r" b="b"/>
            <a:pathLst>
              <a:path w="528320" h="184150">
                <a:moveTo>
                  <a:pt x="24384" y="123827"/>
                </a:moveTo>
                <a:lnTo>
                  <a:pt x="0" y="123952"/>
                </a:lnTo>
                <a:lnTo>
                  <a:pt x="2032" y="138379"/>
                </a:lnTo>
                <a:lnTo>
                  <a:pt x="28136" y="138185"/>
                </a:lnTo>
                <a:lnTo>
                  <a:pt x="56946" y="137287"/>
                </a:lnTo>
                <a:lnTo>
                  <a:pt x="86899" y="135207"/>
                </a:lnTo>
                <a:lnTo>
                  <a:pt x="116433" y="131470"/>
                </a:lnTo>
                <a:lnTo>
                  <a:pt x="116138" y="127812"/>
                </a:lnTo>
                <a:lnTo>
                  <a:pt x="24384" y="127812"/>
                </a:lnTo>
                <a:lnTo>
                  <a:pt x="24384" y="123827"/>
                </a:lnTo>
                <a:close/>
              </a:path>
              <a:path w="528320" h="184150">
                <a:moveTo>
                  <a:pt x="40843" y="123500"/>
                </a:moveTo>
                <a:lnTo>
                  <a:pt x="26692" y="123815"/>
                </a:lnTo>
                <a:lnTo>
                  <a:pt x="24384" y="123827"/>
                </a:lnTo>
                <a:lnTo>
                  <a:pt x="24384" y="127812"/>
                </a:lnTo>
                <a:lnTo>
                  <a:pt x="40843" y="127812"/>
                </a:lnTo>
                <a:lnTo>
                  <a:pt x="40843" y="123500"/>
                </a:lnTo>
                <a:close/>
              </a:path>
              <a:path w="528320" h="184150">
                <a:moveTo>
                  <a:pt x="70713" y="122416"/>
                </a:moveTo>
                <a:lnTo>
                  <a:pt x="55956" y="123164"/>
                </a:lnTo>
                <a:lnTo>
                  <a:pt x="40843" y="123500"/>
                </a:lnTo>
                <a:lnTo>
                  <a:pt x="40843" y="127812"/>
                </a:lnTo>
                <a:lnTo>
                  <a:pt x="70713" y="127812"/>
                </a:lnTo>
                <a:lnTo>
                  <a:pt x="70713" y="122416"/>
                </a:lnTo>
                <a:close/>
              </a:path>
              <a:path w="528320" h="184150">
                <a:moveTo>
                  <a:pt x="87172" y="121535"/>
                </a:moveTo>
                <a:lnTo>
                  <a:pt x="86096" y="121637"/>
                </a:lnTo>
                <a:lnTo>
                  <a:pt x="70713" y="122416"/>
                </a:lnTo>
                <a:lnTo>
                  <a:pt x="70713" y="127812"/>
                </a:lnTo>
                <a:lnTo>
                  <a:pt x="87172" y="127812"/>
                </a:lnTo>
                <a:lnTo>
                  <a:pt x="87172" y="121535"/>
                </a:lnTo>
                <a:close/>
              </a:path>
              <a:path w="528320" h="184150">
                <a:moveTo>
                  <a:pt x="115417" y="118872"/>
                </a:moveTo>
                <a:lnTo>
                  <a:pt x="87172" y="121535"/>
                </a:lnTo>
                <a:lnTo>
                  <a:pt x="87172" y="127812"/>
                </a:lnTo>
                <a:lnTo>
                  <a:pt x="116138" y="127812"/>
                </a:lnTo>
                <a:lnTo>
                  <a:pt x="115417" y="118872"/>
                </a:lnTo>
                <a:close/>
              </a:path>
              <a:path w="528320" h="184150">
                <a:moveTo>
                  <a:pt x="40843" y="30073"/>
                </a:moveTo>
                <a:lnTo>
                  <a:pt x="24384" y="30073"/>
                </a:lnTo>
                <a:lnTo>
                  <a:pt x="24384" y="123827"/>
                </a:lnTo>
                <a:lnTo>
                  <a:pt x="26692" y="123815"/>
                </a:lnTo>
                <a:lnTo>
                  <a:pt x="40843" y="123500"/>
                </a:lnTo>
                <a:lnTo>
                  <a:pt x="40843" y="30073"/>
                </a:lnTo>
                <a:close/>
              </a:path>
              <a:path w="528320" h="184150">
                <a:moveTo>
                  <a:pt x="87172" y="30073"/>
                </a:moveTo>
                <a:lnTo>
                  <a:pt x="70713" y="30073"/>
                </a:lnTo>
                <a:lnTo>
                  <a:pt x="70713" y="122416"/>
                </a:lnTo>
                <a:lnTo>
                  <a:pt x="86096" y="121637"/>
                </a:lnTo>
                <a:lnTo>
                  <a:pt x="87172" y="121535"/>
                </a:lnTo>
                <a:lnTo>
                  <a:pt x="87172" y="30073"/>
                </a:lnTo>
                <a:close/>
              </a:path>
              <a:path w="528320" h="184150">
                <a:moveTo>
                  <a:pt x="106883" y="19710"/>
                </a:moveTo>
                <a:lnTo>
                  <a:pt x="4673" y="19710"/>
                </a:lnTo>
                <a:lnTo>
                  <a:pt x="4673" y="33528"/>
                </a:lnTo>
                <a:lnTo>
                  <a:pt x="24384" y="33528"/>
                </a:lnTo>
                <a:lnTo>
                  <a:pt x="24384" y="30073"/>
                </a:lnTo>
                <a:lnTo>
                  <a:pt x="106883" y="30073"/>
                </a:lnTo>
                <a:lnTo>
                  <a:pt x="106883" y="19710"/>
                </a:lnTo>
                <a:close/>
              </a:path>
              <a:path w="528320" h="184150">
                <a:moveTo>
                  <a:pt x="70713" y="30073"/>
                </a:moveTo>
                <a:lnTo>
                  <a:pt x="40843" y="30073"/>
                </a:lnTo>
                <a:lnTo>
                  <a:pt x="40843" y="33528"/>
                </a:lnTo>
                <a:lnTo>
                  <a:pt x="70713" y="33528"/>
                </a:lnTo>
                <a:lnTo>
                  <a:pt x="70713" y="30073"/>
                </a:lnTo>
                <a:close/>
              </a:path>
              <a:path w="528320" h="184150">
                <a:moveTo>
                  <a:pt x="106883" y="30073"/>
                </a:moveTo>
                <a:lnTo>
                  <a:pt x="87172" y="30073"/>
                </a:lnTo>
                <a:lnTo>
                  <a:pt x="87172" y="33528"/>
                </a:lnTo>
                <a:lnTo>
                  <a:pt x="106883" y="33528"/>
                </a:lnTo>
                <a:lnTo>
                  <a:pt x="106883" y="30073"/>
                </a:lnTo>
                <a:close/>
              </a:path>
              <a:path w="528320" h="184150">
                <a:moveTo>
                  <a:pt x="143662" y="0"/>
                </a:moveTo>
                <a:lnTo>
                  <a:pt x="126593" y="0"/>
                </a:lnTo>
                <a:lnTo>
                  <a:pt x="126593" y="183692"/>
                </a:lnTo>
                <a:lnTo>
                  <a:pt x="143662" y="183692"/>
                </a:lnTo>
                <a:lnTo>
                  <a:pt x="143662" y="87579"/>
                </a:lnTo>
                <a:lnTo>
                  <a:pt x="139598" y="87579"/>
                </a:lnTo>
                <a:lnTo>
                  <a:pt x="139598" y="73355"/>
                </a:lnTo>
                <a:lnTo>
                  <a:pt x="143662" y="73355"/>
                </a:lnTo>
                <a:lnTo>
                  <a:pt x="143662" y="0"/>
                </a:lnTo>
                <a:close/>
              </a:path>
              <a:path w="528320" h="184150">
                <a:moveTo>
                  <a:pt x="143662" y="73355"/>
                </a:moveTo>
                <a:lnTo>
                  <a:pt x="139598" y="73355"/>
                </a:lnTo>
                <a:lnTo>
                  <a:pt x="139598" y="87579"/>
                </a:lnTo>
                <a:lnTo>
                  <a:pt x="143662" y="87579"/>
                </a:lnTo>
                <a:lnTo>
                  <a:pt x="143662" y="73355"/>
                </a:lnTo>
                <a:close/>
              </a:path>
              <a:path w="528320" h="184150">
                <a:moveTo>
                  <a:pt x="173736" y="73355"/>
                </a:moveTo>
                <a:lnTo>
                  <a:pt x="143662" y="73355"/>
                </a:lnTo>
                <a:lnTo>
                  <a:pt x="143662" y="87579"/>
                </a:lnTo>
                <a:lnTo>
                  <a:pt x="173736" y="87579"/>
                </a:lnTo>
                <a:lnTo>
                  <a:pt x="173736" y="73355"/>
                </a:lnTo>
                <a:close/>
              </a:path>
              <a:path w="528320" h="184150">
                <a:moveTo>
                  <a:pt x="240776" y="6705"/>
                </a:moveTo>
                <a:lnTo>
                  <a:pt x="221891" y="9686"/>
                </a:lnTo>
                <a:lnTo>
                  <a:pt x="206892" y="18059"/>
                </a:lnTo>
                <a:lnTo>
                  <a:pt x="196999" y="30965"/>
                </a:lnTo>
                <a:lnTo>
                  <a:pt x="193430" y="47548"/>
                </a:lnTo>
                <a:lnTo>
                  <a:pt x="196999" y="64014"/>
                </a:lnTo>
                <a:lnTo>
                  <a:pt x="206892" y="76860"/>
                </a:lnTo>
                <a:lnTo>
                  <a:pt x="221891" y="85210"/>
                </a:lnTo>
                <a:lnTo>
                  <a:pt x="240776" y="88188"/>
                </a:lnTo>
                <a:lnTo>
                  <a:pt x="259778" y="85210"/>
                </a:lnTo>
                <a:lnTo>
                  <a:pt x="274837" y="76860"/>
                </a:lnTo>
                <a:lnTo>
                  <a:pt x="276758" y="74371"/>
                </a:lnTo>
                <a:lnTo>
                  <a:pt x="240776" y="74371"/>
                </a:lnTo>
                <a:lnTo>
                  <a:pt x="228460" y="72409"/>
                </a:lnTo>
                <a:lnTo>
                  <a:pt x="218601" y="66903"/>
                </a:lnTo>
                <a:lnTo>
                  <a:pt x="212058" y="58426"/>
                </a:lnTo>
                <a:lnTo>
                  <a:pt x="209686" y="47548"/>
                </a:lnTo>
                <a:lnTo>
                  <a:pt x="212058" y="36639"/>
                </a:lnTo>
                <a:lnTo>
                  <a:pt x="218601" y="28092"/>
                </a:lnTo>
                <a:lnTo>
                  <a:pt x="228460" y="22517"/>
                </a:lnTo>
                <a:lnTo>
                  <a:pt x="240776" y="20523"/>
                </a:lnTo>
                <a:lnTo>
                  <a:pt x="276730" y="20523"/>
                </a:lnTo>
                <a:lnTo>
                  <a:pt x="274837" y="18059"/>
                </a:lnTo>
                <a:lnTo>
                  <a:pt x="259778" y="9686"/>
                </a:lnTo>
                <a:lnTo>
                  <a:pt x="240776" y="6705"/>
                </a:lnTo>
                <a:close/>
              </a:path>
              <a:path w="528320" h="184150">
                <a:moveTo>
                  <a:pt x="276730" y="20523"/>
                </a:moveTo>
                <a:lnTo>
                  <a:pt x="240776" y="20523"/>
                </a:lnTo>
                <a:lnTo>
                  <a:pt x="253177" y="22517"/>
                </a:lnTo>
                <a:lnTo>
                  <a:pt x="263026" y="28092"/>
                </a:lnTo>
                <a:lnTo>
                  <a:pt x="269522" y="36639"/>
                </a:lnTo>
                <a:lnTo>
                  <a:pt x="271865" y="47548"/>
                </a:lnTo>
                <a:lnTo>
                  <a:pt x="269522" y="58426"/>
                </a:lnTo>
                <a:lnTo>
                  <a:pt x="263026" y="66903"/>
                </a:lnTo>
                <a:lnTo>
                  <a:pt x="253177" y="72409"/>
                </a:lnTo>
                <a:lnTo>
                  <a:pt x="240776" y="74371"/>
                </a:lnTo>
                <a:lnTo>
                  <a:pt x="276758" y="74371"/>
                </a:lnTo>
                <a:lnTo>
                  <a:pt x="284753" y="64014"/>
                </a:lnTo>
                <a:lnTo>
                  <a:pt x="288324" y="47548"/>
                </a:lnTo>
                <a:lnTo>
                  <a:pt x="284753" y="30965"/>
                </a:lnTo>
                <a:lnTo>
                  <a:pt x="276730" y="20523"/>
                </a:lnTo>
                <a:close/>
              </a:path>
              <a:path w="528320" h="184150">
                <a:moveTo>
                  <a:pt x="339937" y="0"/>
                </a:moveTo>
                <a:lnTo>
                  <a:pt x="322868" y="0"/>
                </a:lnTo>
                <a:lnTo>
                  <a:pt x="322868" y="94081"/>
                </a:lnTo>
                <a:lnTo>
                  <a:pt x="339937" y="94081"/>
                </a:lnTo>
                <a:lnTo>
                  <a:pt x="339937" y="0"/>
                </a:lnTo>
                <a:close/>
              </a:path>
              <a:path w="528320" h="184150">
                <a:moveTo>
                  <a:pt x="339937" y="103022"/>
                </a:moveTo>
                <a:lnTo>
                  <a:pt x="221065" y="103022"/>
                </a:lnTo>
                <a:lnTo>
                  <a:pt x="221065" y="116636"/>
                </a:lnTo>
                <a:lnTo>
                  <a:pt x="323275" y="116636"/>
                </a:lnTo>
                <a:lnTo>
                  <a:pt x="323275" y="135128"/>
                </a:lnTo>
                <a:lnTo>
                  <a:pt x="221472" y="135128"/>
                </a:lnTo>
                <a:lnTo>
                  <a:pt x="221472" y="181254"/>
                </a:lnTo>
                <a:lnTo>
                  <a:pt x="346033" y="181254"/>
                </a:lnTo>
                <a:lnTo>
                  <a:pt x="346033" y="175361"/>
                </a:lnTo>
                <a:lnTo>
                  <a:pt x="237931" y="175361"/>
                </a:lnTo>
                <a:lnTo>
                  <a:pt x="237931" y="147726"/>
                </a:lnTo>
                <a:lnTo>
                  <a:pt x="339937" y="147726"/>
                </a:lnTo>
                <a:lnTo>
                  <a:pt x="339937" y="103022"/>
                </a:lnTo>
                <a:close/>
              </a:path>
              <a:path w="528320" h="184150">
                <a:moveTo>
                  <a:pt x="346033" y="167843"/>
                </a:moveTo>
                <a:lnTo>
                  <a:pt x="237931" y="167843"/>
                </a:lnTo>
                <a:lnTo>
                  <a:pt x="237931" y="175361"/>
                </a:lnTo>
                <a:lnTo>
                  <a:pt x="346033" y="175361"/>
                </a:lnTo>
                <a:lnTo>
                  <a:pt x="346033" y="167843"/>
                </a:lnTo>
                <a:close/>
              </a:path>
              <a:path w="528320" h="184150">
                <a:moveTo>
                  <a:pt x="527272" y="0"/>
                </a:moveTo>
                <a:lnTo>
                  <a:pt x="510406" y="0"/>
                </a:lnTo>
                <a:lnTo>
                  <a:pt x="510406" y="108712"/>
                </a:lnTo>
                <a:lnTo>
                  <a:pt x="527272" y="108712"/>
                </a:lnTo>
                <a:lnTo>
                  <a:pt x="527272" y="79857"/>
                </a:lnTo>
                <a:lnTo>
                  <a:pt x="517315" y="79857"/>
                </a:lnTo>
                <a:lnTo>
                  <a:pt x="517315" y="66243"/>
                </a:lnTo>
                <a:lnTo>
                  <a:pt x="527272" y="66243"/>
                </a:lnTo>
                <a:lnTo>
                  <a:pt x="527272" y="43484"/>
                </a:lnTo>
                <a:lnTo>
                  <a:pt x="516909" y="43484"/>
                </a:lnTo>
                <a:lnTo>
                  <a:pt x="516909" y="29667"/>
                </a:lnTo>
                <a:lnTo>
                  <a:pt x="527272" y="29667"/>
                </a:lnTo>
                <a:lnTo>
                  <a:pt x="527272" y="0"/>
                </a:lnTo>
                <a:close/>
              </a:path>
              <a:path w="528320" h="184150">
                <a:moveTo>
                  <a:pt x="468547" y="13817"/>
                </a:moveTo>
                <a:lnTo>
                  <a:pt x="384625" y="13817"/>
                </a:lnTo>
                <a:lnTo>
                  <a:pt x="384625" y="95504"/>
                </a:lnTo>
                <a:lnTo>
                  <a:pt x="468547" y="95504"/>
                </a:lnTo>
                <a:lnTo>
                  <a:pt x="468547" y="82092"/>
                </a:lnTo>
                <a:lnTo>
                  <a:pt x="401085" y="82092"/>
                </a:lnTo>
                <a:lnTo>
                  <a:pt x="401085" y="27432"/>
                </a:lnTo>
                <a:lnTo>
                  <a:pt x="468547" y="27432"/>
                </a:lnTo>
                <a:lnTo>
                  <a:pt x="468547" y="13817"/>
                </a:lnTo>
                <a:close/>
              </a:path>
              <a:path w="528320" h="184150">
                <a:moveTo>
                  <a:pt x="468547" y="27432"/>
                </a:moveTo>
                <a:lnTo>
                  <a:pt x="451885" y="27432"/>
                </a:lnTo>
                <a:lnTo>
                  <a:pt x="451885" y="82092"/>
                </a:lnTo>
                <a:lnTo>
                  <a:pt x="468547" y="82092"/>
                </a:lnTo>
                <a:lnTo>
                  <a:pt x="468547" y="79857"/>
                </a:lnTo>
                <a:lnTo>
                  <a:pt x="463873" y="79857"/>
                </a:lnTo>
                <a:lnTo>
                  <a:pt x="463873" y="66243"/>
                </a:lnTo>
                <a:lnTo>
                  <a:pt x="468547" y="66243"/>
                </a:lnTo>
                <a:lnTo>
                  <a:pt x="468547" y="43484"/>
                </a:lnTo>
                <a:lnTo>
                  <a:pt x="463873" y="43484"/>
                </a:lnTo>
                <a:lnTo>
                  <a:pt x="463873" y="29667"/>
                </a:lnTo>
                <a:lnTo>
                  <a:pt x="468547" y="29667"/>
                </a:lnTo>
                <a:lnTo>
                  <a:pt x="468547" y="27432"/>
                </a:lnTo>
                <a:close/>
              </a:path>
              <a:path w="528320" h="184150">
                <a:moveTo>
                  <a:pt x="468547" y="66243"/>
                </a:moveTo>
                <a:lnTo>
                  <a:pt x="463873" y="66243"/>
                </a:lnTo>
                <a:lnTo>
                  <a:pt x="463873" y="79857"/>
                </a:lnTo>
                <a:lnTo>
                  <a:pt x="468547" y="79857"/>
                </a:lnTo>
                <a:lnTo>
                  <a:pt x="468547" y="66243"/>
                </a:lnTo>
                <a:close/>
              </a:path>
              <a:path w="528320" h="184150">
                <a:moveTo>
                  <a:pt x="510406" y="66243"/>
                </a:moveTo>
                <a:lnTo>
                  <a:pt x="468547" y="66243"/>
                </a:lnTo>
                <a:lnTo>
                  <a:pt x="468547" y="79857"/>
                </a:lnTo>
                <a:lnTo>
                  <a:pt x="510406" y="79857"/>
                </a:lnTo>
                <a:lnTo>
                  <a:pt x="510406" y="66243"/>
                </a:lnTo>
                <a:close/>
              </a:path>
              <a:path w="528320" h="184150">
                <a:moveTo>
                  <a:pt x="527272" y="66243"/>
                </a:moveTo>
                <a:lnTo>
                  <a:pt x="517315" y="66243"/>
                </a:lnTo>
                <a:lnTo>
                  <a:pt x="517315" y="79857"/>
                </a:lnTo>
                <a:lnTo>
                  <a:pt x="527272" y="79857"/>
                </a:lnTo>
                <a:lnTo>
                  <a:pt x="527272" y="66243"/>
                </a:lnTo>
                <a:close/>
              </a:path>
              <a:path w="528320" h="184150">
                <a:moveTo>
                  <a:pt x="468547" y="29667"/>
                </a:moveTo>
                <a:lnTo>
                  <a:pt x="463873" y="29667"/>
                </a:lnTo>
                <a:lnTo>
                  <a:pt x="463873" y="43484"/>
                </a:lnTo>
                <a:lnTo>
                  <a:pt x="468547" y="43484"/>
                </a:lnTo>
                <a:lnTo>
                  <a:pt x="468547" y="29667"/>
                </a:lnTo>
                <a:close/>
              </a:path>
              <a:path w="528320" h="184150">
                <a:moveTo>
                  <a:pt x="510406" y="29667"/>
                </a:moveTo>
                <a:lnTo>
                  <a:pt x="468547" y="29667"/>
                </a:lnTo>
                <a:lnTo>
                  <a:pt x="468547" y="43484"/>
                </a:lnTo>
                <a:lnTo>
                  <a:pt x="510406" y="43484"/>
                </a:lnTo>
                <a:lnTo>
                  <a:pt x="510406" y="29667"/>
                </a:lnTo>
                <a:close/>
              </a:path>
              <a:path w="528320" h="184150">
                <a:moveTo>
                  <a:pt x="527272" y="29667"/>
                </a:moveTo>
                <a:lnTo>
                  <a:pt x="516909" y="29667"/>
                </a:lnTo>
                <a:lnTo>
                  <a:pt x="516909" y="43484"/>
                </a:lnTo>
                <a:lnTo>
                  <a:pt x="527272" y="43484"/>
                </a:lnTo>
                <a:lnTo>
                  <a:pt x="527272" y="29667"/>
                </a:lnTo>
                <a:close/>
              </a:path>
              <a:path w="528320" h="184150">
                <a:moveTo>
                  <a:pt x="466921" y="113995"/>
                </a:moveTo>
                <a:lnTo>
                  <a:pt x="441302" y="116338"/>
                </a:lnTo>
                <a:lnTo>
                  <a:pt x="421989" y="123139"/>
                </a:lnTo>
                <a:lnTo>
                  <a:pt x="409800" y="134054"/>
                </a:lnTo>
                <a:lnTo>
                  <a:pt x="405555" y="148742"/>
                </a:lnTo>
                <a:lnTo>
                  <a:pt x="409800" y="163398"/>
                </a:lnTo>
                <a:lnTo>
                  <a:pt x="421989" y="174244"/>
                </a:lnTo>
                <a:lnTo>
                  <a:pt x="441302" y="180975"/>
                </a:lnTo>
                <a:lnTo>
                  <a:pt x="466921" y="183286"/>
                </a:lnTo>
                <a:lnTo>
                  <a:pt x="492423" y="180975"/>
                </a:lnTo>
                <a:lnTo>
                  <a:pt x="511676" y="174244"/>
                </a:lnTo>
                <a:lnTo>
                  <a:pt x="516349" y="170078"/>
                </a:lnTo>
                <a:lnTo>
                  <a:pt x="466921" y="170078"/>
                </a:lnTo>
                <a:lnTo>
                  <a:pt x="448310" y="168630"/>
                </a:lnTo>
                <a:lnTo>
                  <a:pt x="434308" y="164439"/>
                </a:lnTo>
                <a:lnTo>
                  <a:pt x="425488" y="157734"/>
                </a:lnTo>
                <a:lnTo>
                  <a:pt x="422421" y="148742"/>
                </a:lnTo>
                <a:lnTo>
                  <a:pt x="425488" y="139750"/>
                </a:lnTo>
                <a:lnTo>
                  <a:pt x="434308" y="133045"/>
                </a:lnTo>
                <a:lnTo>
                  <a:pt x="448310" y="128854"/>
                </a:lnTo>
                <a:lnTo>
                  <a:pt x="466921" y="127406"/>
                </a:lnTo>
                <a:lnTo>
                  <a:pt x="516432" y="127406"/>
                </a:lnTo>
                <a:lnTo>
                  <a:pt x="511676" y="123139"/>
                </a:lnTo>
                <a:lnTo>
                  <a:pt x="492423" y="116338"/>
                </a:lnTo>
                <a:lnTo>
                  <a:pt x="466921" y="113995"/>
                </a:lnTo>
                <a:close/>
              </a:path>
              <a:path w="528320" h="184150">
                <a:moveTo>
                  <a:pt x="516432" y="127406"/>
                </a:moveTo>
                <a:lnTo>
                  <a:pt x="466921" y="127406"/>
                </a:lnTo>
                <a:lnTo>
                  <a:pt x="485533" y="128854"/>
                </a:lnTo>
                <a:lnTo>
                  <a:pt x="499535" y="133045"/>
                </a:lnTo>
                <a:lnTo>
                  <a:pt x="508355" y="139750"/>
                </a:lnTo>
                <a:lnTo>
                  <a:pt x="511422" y="148742"/>
                </a:lnTo>
                <a:lnTo>
                  <a:pt x="508355" y="157734"/>
                </a:lnTo>
                <a:lnTo>
                  <a:pt x="499535" y="164439"/>
                </a:lnTo>
                <a:lnTo>
                  <a:pt x="485533" y="168630"/>
                </a:lnTo>
                <a:lnTo>
                  <a:pt x="466921" y="170078"/>
                </a:lnTo>
                <a:lnTo>
                  <a:pt x="516349" y="170078"/>
                </a:lnTo>
                <a:lnTo>
                  <a:pt x="523843" y="163398"/>
                </a:lnTo>
                <a:lnTo>
                  <a:pt x="528085" y="148742"/>
                </a:lnTo>
                <a:lnTo>
                  <a:pt x="523843" y="134054"/>
                </a:lnTo>
                <a:lnTo>
                  <a:pt x="516432" y="127406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8" name="object 48" descr=""/>
          <p:cNvSpPr/>
          <p:nvPr/>
        </p:nvSpPr>
        <p:spPr>
          <a:xfrm>
            <a:off x="3045460" y="3553293"/>
            <a:ext cx="551815" cy="181610"/>
          </a:xfrm>
          <a:custGeom>
            <a:avLst/>
            <a:gdLst/>
            <a:ahLst/>
            <a:cxnLst/>
            <a:rect l="l" t="t" r="r" b="b"/>
            <a:pathLst>
              <a:path w="551814" h="181610">
                <a:moveTo>
                  <a:pt x="74371" y="146304"/>
                </a:moveTo>
                <a:lnTo>
                  <a:pt x="0" y="146304"/>
                </a:lnTo>
                <a:lnTo>
                  <a:pt x="0" y="160324"/>
                </a:lnTo>
                <a:lnTo>
                  <a:pt x="166420" y="160324"/>
                </a:lnTo>
                <a:lnTo>
                  <a:pt x="166420" y="150164"/>
                </a:lnTo>
                <a:lnTo>
                  <a:pt x="74371" y="150164"/>
                </a:lnTo>
                <a:lnTo>
                  <a:pt x="74371" y="146304"/>
                </a:lnTo>
                <a:close/>
              </a:path>
              <a:path w="551814" h="181610">
                <a:moveTo>
                  <a:pt x="91236" y="98755"/>
                </a:moveTo>
                <a:lnTo>
                  <a:pt x="74371" y="98755"/>
                </a:lnTo>
                <a:lnTo>
                  <a:pt x="74371" y="150164"/>
                </a:lnTo>
                <a:lnTo>
                  <a:pt x="91236" y="150164"/>
                </a:lnTo>
                <a:lnTo>
                  <a:pt x="91236" y="98755"/>
                </a:lnTo>
                <a:close/>
              </a:path>
              <a:path w="551814" h="181610">
                <a:moveTo>
                  <a:pt x="166420" y="146304"/>
                </a:moveTo>
                <a:lnTo>
                  <a:pt x="91236" y="146304"/>
                </a:lnTo>
                <a:lnTo>
                  <a:pt x="91236" y="150164"/>
                </a:lnTo>
                <a:lnTo>
                  <a:pt x="166420" y="150164"/>
                </a:lnTo>
                <a:lnTo>
                  <a:pt x="166420" y="146304"/>
                </a:lnTo>
                <a:close/>
              </a:path>
              <a:path w="551814" h="181610">
                <a:moveTo>
                  <a:pt x="146100" y="15240"/>
                </a:moveTo>
                <a:lnTo>
                  <a:pt x="19303" y="15240"/>
                </a:lnTo>
                <a:lnTo>
                  <a:pt x="19303" y="101803"/>
                </a:lnTo>
                <a:lnTo>
                  <a:pt x="74371" y="101803"/>
                </a:lnTo>
                <a:lnTo>
                  <a:pt x="74371" y="98755"/>
                </a:lnTo>
                <a:lnTo>
                  <a:pt x="146100" y="98755"/>
                </a:lnTo>
                <a:lnTo>
                  <a:pt x="146100" y="88188"/>
                </a:lnTo>
                <a:lnTo>
                  <a:pt x="35763" y="88188"/>
                </a:lnTo>
                <a:lnTo>
                  <a:pt x="35763" y="28854"/>
                </a:lnTo>
                <a:lnTo>
                  <a:pt x="146100" y="28854"/>
                </a:lnTo>
                <a:lnTo>
                  <a:pt x="146100" y="15240"/>
                </a:lnTo>
                <a:close/>
              </a:path>
              <a:path w="551814" h="181610">
                <a:moveTo>
                  <a:pt x="146100" y="98755"/>
                </a:moveTo>
                <a:lnTo>
                  <a:pt x="91236" y="98755"/>
                </a:lnTo>
                <a:lnTo>
                  <a:pt x="91236" y="101803"/>
                </a:lnTo>
                <a:lnTo>
                  <a:pt x="146100" y="101803"/>
                </a:lnTo>
                <a:lnTo>
                  <a:pt x="146100" y="98755"/>
                </a:lnTo>
                <a:close/>
              </a:path>
              <a:path w="551814" h="181610">
                <a:moveTo>
                  <a:pt x="146100" y="28854"/>
                </a:moveTo>
                <a:lnTo>
                  <a:pt x="129844" y="28854"/>
                </a:lnTo>
                <a:lnTo>
                  <a:pt x="129844" y="88188"/>
                </a:lnTo>
                <a:lnTo>
                  <a:pt x="146100" y="88188"/>
                </a:lnTo>
                <a:lnTo>
                  <a:pt x="146100" y="28854"/>
                </a:lnTo>
                <a:close/>
              </a:path>
              <a:path w="551814" h="181610">
                <a:moveTo>
                  <a:pt x="342376" y="0"/>
                </a:moveTo>
                <a:lnTo>
                  <a:pt x="326120" y="0"/>
                </a:lnTo>
                <a:lnTo>
                  <a:pt x="326120" y="97739"/>
                </a:lnTo>
                <a:lnTo>
                  <a:pt x="342376" y="97739"/>
                </a:lnTo>
                <a:lnTo>
                  <a:pt x="342376" y="0"/>
                </a:lnTo>
                <a:close/>
              </a:path>
              <a:path w="551814" h="181610">
                <a:moveTo>
                  <a:pt x="306816" y="3657"/>
                </a:moveTo>
                <a:lnTo>
                  <a:pt x="290966" y="3657"/>
                </a:lnTo>
                <a:lnTo>
                  <a:pt x="290966" y="95910"/>
                </a:lnTo>
                <a:lnTo>
                  <a:pt x="306816" y="95910"/>
                </a:lnTo>
                <a:lnTo>
                  <a:pt x="306816" y="53848"/>
                </a:lnTo>
                <a:lnTo>
                  <a:pt x="298891" y="53848"/>
                </a:lnTo>
                <a:lnTo>
                  <a:pt x="298891" y="40640"/>
                </a:lnTo>
                <a:lnTo>
                  <a:pt x="306816" y="40640"/>
                </a:lnTo>
                <a:lnTo>
                  <a:pt x="306816" y="3657"/>
                </a:lnTo>
                <a:close/>
              </a:path>
              <a:path w="551814" h="181610">
                <a:moveTo>
                  <a:pt x="265160" y="10566"/>
                </a:moveTo>
                <a:lnTo>
                  <a:pt x="195665" y="10566"/>
                </a:lnTo>
                <a:lnTo>
                  <a:pt x="195665" y="88595"/>
                </a:lnTo>
                <a:lnTo>
                  <a:pt x="207248" y="88595"/>
                </a:lnTo>
                <a:lnTo>
                  <a:pt x="226596" y="88465"/>
                </a:lnTo>
                <a:lnTo>
                  <a:pt x="243468" y="87858"/>
                </a:lnTo>
                <a:lnTo>
                  <a:pt x="259197" y="86452"/>
                </a:lnTo>
                <a:lnTo>
                  <a:pt x="275116" y="83921"/>
                </a:lnTo>
                <a:lnTo>
                  <a:pt x="275098" y="83718"/>
                </a:lnTo>
                <a:lnTo>
                  <a:pt x="212328" y="83718"/>
                </a:lnTo>
                <a:lnTo>
                  <a:pt x="212328" y="74980"/>
                </a:lnTo>
                <a:lnTo>
                  <a:pt x="207248" y="74980"/>
                </a:lnTo>
                <a:lnTo>
                  <a:pt x="212328" y="74938"/>
                </a:lnTo>
                <a:lnTo>
                  <a:pt x="212328" y="24180"/>
                </a:lnTo>
                <a:lnTo>
                  <a:pt x="265160" y="24180"/>
                </a:lnTo>
                <a:lnTo>
                  <a:pt x="265160" y="10566"/>
                </a:lnTo>
                <a:close/>
              </a:path>
              <a:path w="551814" h="181610">
                <a:moveTo>
                  <a:pt x="273897" y="70307"/>
                </a:moveTo>
                <a:lnTo>
                  <a:pt x="258283" y="72751"/>
                </a:lnTo>
                <a:lnTo>
                  <a:pt x="242858" y="74168"/>
                </a:lnTo>
                <a:lnTo>
                  <a:pt x="226291" y="74822"/>
                </a:lnTo>
                <a:lnTo>
                  <a:pt x="212328" y="74938"/>
                </a:lnTo>
                <a:lnTo>
                  <a:pt x="212328" y="83718"/>
                </a:lnTo>
                <a:lnTo>
                  <a:pt x="275098" y="83718"/>
                </a:lnTo>
                <a:lnTo>
                  <a:pt x="273897" y="70307"/>
                </a:lnTo>
                <a:close/>
              </a:path>
              <a:path w="551814" h="181610">
                <a:moveTo>
                  <a:pt x="212328" y="74938"/>
                </a:moveTo>
                <a:lnTo>
                  <a:pt x="207248" y="74980"/>
                </a:lnTo>
                <a:lnTo>
                  <a:pt x="212328" y="74980"/>
                </a:lnTo>
                <a:close/>
              </a:path>
              <a:path w="551814" h="181610">
                <a:moveTo>
                  <a:pt x="290966" y="40640"/>
                </a:moveTo>
                <a:lnTo>
                  <a:pt x="253984" y="40640"/>
                </a:lnTo>
                <a:lnTo>
                  <a:pt x="253984" y="53848"/>
                </a:lnTo>
                <a:lnTo>
                  <a:pt x="290966" y="53848"/>
                </a:lnTo>
                <a:lnTo>
                  <a:pt x="290966" y="40640"/>
                </a:lnTo>
                <a:close/>
              </a:path>
              <a:path w="551814" h="181610">
                <a:moveTo>
                  <a:pt x="306816" y="40640"/>
                </a:moveTo>
                <a:lnTo>
                  <a:pt x="298891" y="40640"/>
                </a:lnTo>
                <a:lnTo>
                  <a:pt x="298891" y="53848"/>
                </a:lnTo>
                <a:lnTo>
                  <a:pt x="306816" y="53848"/>
                </a:lnTo>
                <a:lnTo>
                  <a:pt x="306816" y="40640"/>
                </a:lnTo>
                <a:close/>
              </a:path>
              <a:path w="551814" h="181610">
                <a:moveTo>
                  <a:pt x="342376" y="105867"/>
                </a:moveTo>
                <a:lnTo>
                  <a:pt x="220456" y="105867"/>
                </a:lnTo>
                <a:lnTo>
                  <a:pt x="220456" y="119075"/>
                </a:lnTo>
                <a:lnTo>
                  <a:pt x="325713" y="119075"/>
                </a:lnTo>
                <a:lnTo>
                  <a:pt x="325713" y="136144"/>
                </a:lnTo>
                <a:lnTo>
                  <a:pt x="220862" y="136144"/>
                </a:lnTo>
                <a:lnTo>
                  <a:pt x="220862" y="181254"/>
                </a:lnTo>
                <a:lnTo>
                  <a:pt x="349081" y="181254"/>
                </a:lnTo>
                <a:lnTo>
                  <a:pt x="349081" y="175971"/>
                </a:lnTo>
                <a:lnTo>
                  <a:pt x="237524" y="175971"/>
                </a:lnTo>
                <a:lnTo>
                  <a:pt x="237524" y="148742"/>
                </a:lnTo>
                <a:lnTo>
                  <a:pt x="342376" y="148742"/>
                </a:lnTo>
                <a:lnTo>
                  <a:pt x="342376" y="105867"/>
                </a:lnTo>
                <a:close/>
              </a:path>
              <a:path w="551814" h="181610">
                <a:moveTo>
                  <a:pt x="349081" y="167843"/>
                </a:moveTo>
                <a:lnTo>
                  <a:pt x="237524" y="167843"/>
                </a:lnTo>
                <a:lnTo>
                  <a:pt x="237524" y="175971"/>
                </a:lnTo>
                <a:lnTo>
                  <a:pt x="349081" y="175971"/>
                </a:lnTo>
                <a:lnTo>
                  <a:pt x="349081" y="167843"/>
                </a:lnTo>
                <a:close/>
              </a:path>
              <a:path w="551814" h="181610">
                <a:moveTo>
                  <a:pt x="399487" y="20061"/>
                </a:moveTo>
                <a:lnTo>
                  <a:pt x="381591" y="20061"/>
                </a:lnTo>
                <a:lnTo>
                  <a:pt x="381591" y="167843"/>
                </a:lnTo>
                <a:lnTo>
                  <a:pt x="399487" y="167843"/>
                </a:lnTo>
                <a:lnTo>
                  <a:pt x="399487" y="20061"/>
                </a:lnTo>
                <a:close/>
              </a:path>
              <a:path w="551814" h="181610">
                <a:moveTo>
                  <a:pt x="482993" y="20061"/>
                </a:moveTo>
                <a:lnTo>
                  <a:pt x="435368" y="20061"/>
                </a:lnTo>
                <a:lnTo>
                  <a:pt x="435368" y="167843"/>
                </a:lnTo>
                <a:lnTo>
                  <a:pt x="480972" y="167843"/>
                </a:lnTo>
                <a:lnTo>
                  <a:pt x="491805" y="167288"/>
                </a:lnTo>
                <a:lnTo>
                  <a:pt x="528851" y="151968"/>
                </a:lnTo>
                <a:lnTo>
                  <a:pt x="453263" y="151968"/>
                </a:lnTo>
                <a:lnTo>
                  <a:pt x="453263" y="35936"/>
                </a:lnTo>
                <a:lnTo>
                  <a:pt x="529278" y="35936"/>
                </a:lnTo>
                <a:lnTo>
                  <a:pt x="526996" y="33821"/>
                </a:lnTo>
                <a:lnTo>
                  <a:pt x="519794" y="28936"/>
                </a:lnTo>
                <a:lnTo>
                  <a:pt x="511757" y="25053"/>
                </a:lnTo>
                <a:lnTo>
                  <a:pt x="502945" y="22280"/>
                </a:lnTo>
                <a:lnTo>
                  <a:pt x="493357" y="20616"/>
                </a:lnTo>
                <a:lnTo>
                  <a:pt x="482993" y="20061"/>
                </a:lnTo>
                <a:close/>
              </a:path>
              <a:path w="551814" h="181610">
                <a:moveTo>
                  <a:pt x="529278" y="35936"/>
                </a:moveTo>
                <a:lnTo>
                  <a:pt x="481838" y="35936"/>
                </a:lnTo>
                <a:lnTo>
                  <a:pt x="490141" y="36373"/>
                </a:lnTo>
                <a:lnTo>
                  <a:pt x="497731" y="37686"/>
                </a:lnTo>
                <a:lnTo>
                  <a:pt x="528254" y="62896"/>
                </a:lnTo>
                <a:lnTo>
                  <a:pt x="534081" y="93663"/>
                </a:lnTo>
                <a:lnTo>
                  <a:pt x="533712" y="102372"/>
                </a:lnTo>
                <a:lnTo>
                  <a:pt x="515839" y="140986"/>
                </a:lnTo>
                <a:lnTo>
                  <a:pt x="479818" y="151968"/>
                </a:lnTo>
                <a:lnTo>
                  <a:pt x="528851" y="151968"/>
                </a:lnTo>
                <a:lnTo>
                  <a:pt x="549343" y="115149"/>
                </a:lnTo>
                <a:lnTo>
                  <a:pt x="551400" y="93663"/>
                </a:lnTo>
                <a:lnTo>
                  <a:pt x="550890" y="82596"/>
                </a:lnTo>
                <a:lnTo>
                  <a:pt x="538722" y="46485"/>
                </a:lnTo>
                <a:lnTo>
                  <a:pt x="533306" y="39670"/>
                </a:lnTo>
                <a:lnTo>
                  <a:pt x="529278" y="35936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9" name="object 49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353300" y="8813837"/>
            <a:ext cx="1790700" cy="1752600"/>
          </a:xfrm>
          <a:prstGeom prst="rect">
            <a:avLst/>
          </a:prstGeom>
        </p:spPr>
      </p:pic>
      <p:sp>
        <p:nvSpPr>
          <p:cNvPr id="50" name="object 50" descr=""/>
          <p:cNvSpPr/>
          <p:nvPr/>
        </p:nvSpPr>
        <p:spPr>
          <a:xfrm>
            <a:off x="7362011" y="8524963"/>
            <a:ext cx="709930" cy="165735"/>
          </a:xfrm>
          <a:custGeom>
            <a:avLst/>
            <a:gdLst/>
            <a:ahLst/>
            <a:cxnLst/>
            <a:rect l="l" t="t" r="r" b="b"/>
            <a:pathLst>
              <a:path w="709929" h="165734">
                <a:moveTo>
                  <a:pt x="127482" y="115036"/>
                </a:moveTo>
                <a:lnTo>
                  <a:pt x="17779" y="115036"/>
                </a:lnTo>
                <a:lnTo>
                  <a:pt x="17779" y="160909"/>
                </a:lnTo>
                <a:lnTo>
                  <a:pt x="127482" y="160909"/>
                </a:lnTo>
                <a:lnTo>
                  <a:pt x="127482" y="149707"/>
                </a:lnTo>
                <a:lnTo>
                  <a:pt x="32359" y="149707"/>
                </a:lnTo>
                <a:lnTo>
                  <a:pt x="32359" y="126415"/>
                </a:lnTo>
                <a:lnTo>
                  <a:pt x="127482" y="126415"/>
                </a:lnTo>
                <a:lnTo>
                  <a:pt x="127482" y="115036"/>
                </a:lnTo>
                <a:close/>
              </a:path>
              <a:path w="709929" h="165734">
                <a:moveTo>
                  <a:pt x="127482" y="126415"/>
                </a:moveTo>
                <a:lnTo>
                  <a:pt x="113080" y="126415"/>
                </a:lnTo>
                <a:lnTo>
                  <a:pt x="113080" y="149707"/>
                </a:lnTo>
                <a:lnTo>
                  <a:pt x="127482" y="149707"/>
                </a:lnTo>
                <a:lnTo>
                  <a:pt x="127482" y="126415"/>
                </a:lnTo>
                <a:close/>
              </a:path>
              <a:path w="709929" h="165734">
                <a:moveTo>
                  <a:pt x="65430" y="15468"/>
                </a:moveTo>
                <a:lnTo>
                  <a:pt x="7645" y="15468"/>
                </a:lnTo>
                <a:lnTo>
                  <a:pt x="7645" y="27025"/>
                </a:lnTo>
                <a:lnTo>
                  <a:pt x="136906" y="27025"/>
                </a:lnTo>
                <a:lnTo>
                  <a:pt x="136906" y="22936"/>
                </a:lnTo>
                <a:lnTo>
                  <a:pt x="65430" y="22936"/>
                </a:lnTo>
                <a:lnTo>
                  <a:pt x="65430" y="15468"/>
                </a:lnTo>
                <a:close/>
              </a:path>
              <a:path w="709929" h="165734">
                <a:moveTo>
                  <a:pt x="80009" y="0"/>
                </a:moveTo>
                <a:lnTo>
                  <a:pt x="65430" y="0"/>
                </a:lnTo>
                <a:lnTo>
                  <a:pt x="65430" y="22936"/>
                </a:lnTo>
                <a:lnTo>
                  <a:pt x="80009" y="22936"/>
                </a:lnTo>
                <a:lnTo>
                  <a:pt x="80009" y="0"/>
                </a:lnTo>
                <a:close/>
              </a:path>
              <a:path w="709929" h="165734">
                <a:moveTo>
                  <a:pt x="136906" y="15468"/>
                </a:moveTo>
                <a:lnTo>
                  <a:pt x="80009" y="15468"/>
                </a:lnTo>
                <a:lnTo>
                  <a:pt x="80009" y="22936"/>
                </a:lnTo>
                <a:lnTo>
                  <a:pt x="136906" y="22936"/>
                </a:lnTo>
                <a:lnTo>
                  <a:pt x="136906" y="15468"/>
                </a:lnTo>
                <a:close/>
              </a:path>
              <a:path w="709929" h="165734">
                <a:moveTo>
                  <a:pt x="65430" y="91211"/>
                </a:moveTo>
                <a:lnTo>
                  <a:pt x="0" y="91211"/>
                </a:lnTo>
                <a:lnTo>
                  <a:pt x="0" y="102768"/>
                </a:lnTo>
                <a:lnTo>
                  <a:pt x="145262" y="102768"/>
                </a:lnTo>
                <a:lnTo>
                  <a:pt x="145262" y="97612"/>
                </a:lnTo>
                <a:lnTo>
                  <a:pt x="65430" y="97612"/>
                </a:lnTo>
                <a:lnTo>
                  <a:pt x="65430" y="91211"/>
                </a:lnTo>
                <a:close/>
              </a:path>
              <a:path w="709929" h="165734">
                <a:moveTo>
                  <a:pt x="65430" y="78463"/>
                </a:moveTo>
                <a:lnTo>
                  <a:pt x="65430" y="97612"/>
                </a:lnTo>
                <a:lnTo>
                  <a:pt x="80009" y="97612"/>
                </a:lnTo>
                <a:lnTo>
                  <a:pt x="80009" y="78943"/>
                </a:lnTo>
                <a:lnTo>
                  <a:pt x="72720" y="78943"/>
                </a:lnTo>
                <a:lnTo>
                  <a:pt x="65430" y="78463"/>
                </a:lnTo>
                <a:close/>
              </a:path>
              <a:path w="709929" h="165734">
                <a:moveTo>
                  <a:pt x="145262" y="91211"/>
                </a:moveTo>
                <a:lnTo>
                  <a:pt x="80009" y="91211"/>
                </a:lnTo>
                <a:lnTo>
                  <a:pt x="80009" y="97612"/>
                </a:lnTo>
                <a:lnTo>
                  <a:pt x="145262" y="97612"/>
                </a:lnTo>
                <a:lnTo>
                  <a:pt x="145262" y="91211"/>
                </a:lnTo>
                <a:close/>
              </a:path>
              <a:path w="709929" h="165734">
                <a:moveTo>
                  <a:pt x="80009" y="75387"/>
                </a:moveTo>
                <a:lnTo>
                  <a:pt x="65430" y="75387"/>
                </a:lnTo>
                <a:lnTo>
                  <a:pt x="65430" y="78463"/>
                </a:lnTo>
                <a:lnTo>
                  <a:pt x="72720" y="78943"/>
                </a:lnTo>
                <a:lnTo>
                  <a:pt x="79985" y="78463"/>
                </a:lnTo>
                <a:lnTo>
                  <a:pt x="80009" y="75387"/>
                </a:lnTo>
                <a:close/>
              </a:path>
              <a:path w="709929" h="165734">
                <a:moveTo>
                  <a:pt x="80009" y="78462"/>
                </a:moveTo>
                <a:lnTo>
                  <a:pt x="72720" y="78943"/>
                </a:lnTo>
                <a:lnTo>
                  <a:pt x="80009" y="78943"/>
                </a:lnTo>
                <a:lnTo>
                  <a:pt x="80009" y="78462"/>
                </a:lnTo>
                <a:close/>
              </a:path>
              <a:path w="709929" h="165734">
                <a:moveTo>
                  <a:pt x="72720" y="33426"/>
                </a:moveTo>
                <a:lnTo>
                  <a:pt x="50581" y="34882"/>
                </a:lnTo>
                <a:lnTo>
                  <a:pt x="34293" y="39204"/>
                </a:lnTo>
                <a:lnTo>
                  <a:pt x="24239" y="46328"/>
                </a:lnTo>
                <a:lnTo>
                  <a:pt x="20802" y="56184"/>
                </a:lnTo>
                <a:lnTo>
                  <a:pt x="24239" y="66041"/>
                </a:lnTo>
                <a:lnTo>
                  <a:pt x="34293" y="73164"/>
                </a:lnTo>
                <a:lnTo>
                  <a:pt x="50581" y="77487"/>
                </a:lnTo>
                <a:lnTo>
                  <a:pt x="65430" y="78463"/>
                </a:lnTo>
                <a:lnTo>
                  <a:pt x="65430" y="75387"/>
                </a:lnTo>
                <a:lnTo>
                  <a:pt x="102701" y="75387"/>
                </a:lnTo>
                <a:lnTo>
                  <a:pt x="111080" y="73164"/>
                </a:lnTo>
                <a:lnTo>
                  <a:pt x="117506" y="68630"/>
                </a:lnTo>
                <a:lnTo>
                  <a:pt x="72720" y="68630"/>
                </a:lnTo>
                <a:lnTo>
                  <a:pt x="57226" y="67811"/>
                </a:lnTo>
                <a:lnTo>
                  <a:pt x="45850" y="65408"/>
                </a:lnTo>
                <a:lnTo>
                  <a:pt x="38840" y="61504"/>
                </a:lnTo>
                <a:lnTo>
                  <a:pt x="36448" y="56184"/>
                </a:lnTo>
                <a:lnTo>
                  <a:pt x="38840" y="50864"/>
                </a:lnTo>
                <a:lnTo>
                  <a:pt x="45850" y="46961"/>
                </a:lnTo>
                <a:lnTo>
                  <a:pt x="57226" y="44558"/>
                </a:lnTo>
                <a:lnTo>
                  <a:pt x="72720" y="43738"/>
                </a:lnTo>
                <a:lnTo>
                  <a:pt x="117506" y="43738"/>
                </a:lnTo>
                <a:lnTo>
                  <a:pt x="111080" y="39204"/>
                </a:lnTo>
                <a:lnTo>
                  <a:pt x="94784" y="34882"/>
                </a:lnTo>
                <a:lnTo>
                  <a:pt x="72720" y="33426"/>
                </a:lnTo>
                <a:close/>
              </a:path>
              <a:path w="709929" h="165734">
                <a:moveTo>
                  <a:pt x="102701" y="75387"/>
                </a:moveTo>
                <a:lnTo>
                  <a:pt x="80009" y="75387"/>
                </a:lnTo>
                <a:lnTo>
                  <a:pt x="80009" y="78462"/>
                </a:lnTo>
                <a:lnTo>
                  <a:pt x="94784" y="77487"/>
                </a:lnTo>
                <a:lnTo>
                  <a:pt x="102701" y="75387"/>
                </a:lnTo>
                <a:close/>
              </a:path>
              <a:path w="709929" h="165734">
                <a:moveTo>
                  <a:pt x="117506" y="43738"/>
                </a:moveTo>
                <a:lnTo>
                  <a:pt x="72720" y="43738"/>
                </a:lnTo>
                <a:lnTo>
                  <a:pt x="88111" y="44558"/>
                </a:lnTo>
                <a:lnTo>
                  <a:pt x="99434" y="46961"/>
                </a:lnTo>
                <a:lnTo>
                  <a:pt x="106424" y="50864"/>
                </a:lnTo>
                <a:lnTo>
                  <a:pt x="108813" y="56184"/>
                </a:lnTo>
                <a:lnTo>
                  <a:pt x="106424" y="61504"/>
                </a:lnTo>
                <a:lnTo>
                  <a:pt x="99434" y="65408"/>
                </a:lnTo>
                <a:lnTo>
                  <a:pt x="88111" y="67811"/>
                </a:lnTo>
                <a:lnTo>
                  <a:pt x="72720" y="68630"/>
                </a:lnTo>
                <a:lnTo>
                  <a:pt x="117506" y="68630"/>
                </a:lnTo>
                <a:lnTo>
                  <a:pt x="121176" y="66041"/>
                </a:lnTo>
                <a:lnTo>
                  <a:pt x="124637" y="56184"/>
                </a:lnTo>
                <a:lnTo>
                  <a:pt x="121176" y="46328"/>
                </a:lnTo>
                <a:lnTo>
                  <a:pt x="117506" y="43738"/>
                </a:lnTo>
                <a:close/>
              </a:path>
              <a:path w="709929" h="165734">
                <a:moveTo>
                  <a:pt x="236804" y="149174"/>
                </a:moveTo>
                <a:lnTo>
                  <a:pt x="154660" y="149174"/>
                </a:lnTo>
                <a:lnTo>
                  <a:pt x="154660" y="165211"/>
                </a:lnTo>
                <a:lnTo>
                  <a:pt x="236804" y="165211"/>
                </a:lnTo>
                <a:lnTo>
                  <a:pt x="236804" y="149174"/>
                </a:lnTo>
                <a:close/>
              </a:path>
              <a:path w="709929" h="165734">
                <a:moveTo>
                  <a:pt x="380115" y="2311"/>
                </a:moveTo>
                <a:lnTo>
                  <a:pt x="365358" y="2311"/>
                </a:lnTo>
                <a:lnTo>
                  <a:pt x="365358" y="96189"/>
                </a:lnTo>
                <a:lnTo>
                  <a:pt x="380115" y="96189"/>
                </a:lnTo>
                <a:lnTo>
                  <a:pt x="380115" y="48717"/>
                </a:lnTo>
                <a:lnTo>
                  <a:pt x="373359" y="48717"/>
                </a:lnTo>
                <a:lnTo>
                  <a:pt x="373359" y="36626"/>
                </a:lnTo>
                <a:lnTo>
                  <a:pt x="380115" y="36626"/>
                </a:lnTo>
                <a:lnTo>
                  <a:pt x="380115" y="2311"/>
                </a:lnTo>
                <a:close/>
              </a:path>
              <a:path w="709929" h="165734">
                <a:moveTo>
                  <a:pt x="283036" y="11379"/>
                </a:moveTo>
                <a:lnTo>
                  <a:pt x="279836" y="11379"/>
                </a:lnTo>
                <a:lnTo>
                  <a:pt x="279836" y="26847"/>
                </a:lnTo>
                <a:lnTo>
                  <a:pt x="278405" y="43319"/>
                </a:lnTo>
                <a:lnTo>
                  <a:pt x="275732" y="52963"/>
                </a:lnTo>
                <a:lnTo>
                  <a:pt x="277324" y="60007"/>
                </a:lnTo>
                <a:lnTo>
                  <a:pt x="285195" y="76203"/>
                </a:lnTo>
                <a:lnTo>
                  <a:pt x="298149" y="88900"/>
                </a:lnTo>
                <a:lnTo>
                  <a:pt x="290859" y="77698"/>
                </a:lnTo>
                <a:lnTo>
                  <a:pt x="298151" y="70590"/>
                </a:lnTo>
                <a:lnTo>
                  <a:pt x="294213" y="66652"/>
                </a:lnTo>
                <a:lnTo>
                  <a:pt x="287415" y="53206"/>
                </a:lnTo>
                <a:lnTo>
                  <a:pt x="283984" y="39293"/>
                </a:lnTo>
                <a:lnTo>
                  <a:pt x="283036" y="26847"/>
                </a:lnTo>
                <a:lnTo>
                  <a:pt x="283036" y="11379"/>
                </a:lnTo>
                <a:close/>
              </a:path>
              <a:path w="709929" h="165734">
                <a:moveTo>
                  <a:pt x="298151" y="70590"/>
                </a:moveTo>
                <a:lnTo>
                  <a:pt x="290859" y="77698"/>
                </a:lnTo>
                <a:lnTo>
                  <a:pt x="298149" y="88900"/>
                </a:lnTo>
                <a:lnTo>
                  <a:pt x="305261" y="77698"/>
                </a:lnTo>
                <a:lnTo>
                  <a:pt x="298151" y="70590"/>
                </a:lnTo>
                <a:close/>
              </a:path>
              <a:path w="709929" h="165734">
                <a:moveTo>
                  <a:pt x="316285" y="11379"/>
                </a:moveTo>
                <a:lnTo>
                  <a:pt x="313084" y="11379"/>
                </a:lnTo>
                <a:lnTo>
                  <a:pt x="313084" y="26847"/>
                </a:lnTo>
                <a:lnTo>
                  <a:pt x="312168" y="39293"/>
                </a:lnTo>
                <a:lnTo>
                  <a:pt x="298151" y="70590"/>
                </a:lnTo>
                <a:lnTo>
                  <a:pt x="305261" y="77698"/>
                </a:lnTo>
                <a:lnTo>
                  <a:pt x="298149" y="88900"/>
                </a:lnTo>
                <a:lnTo>
                  <a:pt x="310926" y="76504"/>
                </a:lnTo>
                <a:lnTo>
                  <a:pt x="318752" y="60540"/>
                </a:lnTo>
                <a:lnTo>
                  <a:pt x="320298" y="53728"/>
                </a:lnTo>
                <a:lnTo>
                  <a:pt x="317691" y="44219"/>
                </a:lnTo>
                <a:lnTo>
                  <a:pt x="316285" y="26847"/>
                </a:lnTo>
                <a:lnTo>
                  <a:pt x="316285" y="11379"/>
                </a:lnTo>
                <a:close/>
              </a:path>
              <a:path w="709929" h="165734">
                <a:moveTo>
                  <a:pt x="272368" y="11379"/>
                </a:moveTo>
                <a:lnTo>
                  <a:pt x="268990" y="11379"/>
                </a:lnTo>
                <a:lnTo>
                  <a:pt x="268990" y="26847"/>
                </a:lnTo>
                <a:lnTo>
                  <a:pt x="267673" y="39802"/>
                </a:lnTo>
                <a:lnTo>
                  <a:pt x="263389" y="53540"/>
                </a:lnTo>
                <a:lnTo>
                  <a:pt x="255638" y="66377"/>
                </a:lnTo>
                <a:lnTo>
                  <a:pt x="243920" y="76631"/>
                </a:lnTo>
                <a:lnTo>
                  <a:pt x="252277" y="87299"/>
                </a:lnTo>
                <a:lnTo>
                  <a:pt x="265209" y="75528"/>
                </a:lnTo>
                <a:lnTo>
                  <a:pt x="273724" y="60207"/>
                </a:lnTo>
                <a:lnTo>
                  <a:pt x="275732" y="52963"/>
                </a:lnTo>
                <a:lnTo>
                  <a:pt x="273421" y="42744"/>
                </a:lnTo>
                <a:lnTo>
                  <a:pt x="272368" y="26847"/>
                </a:lnTo>
                <a:lnTo>
                  <a:pt x="272368" y="11379"/>
                </a:lnTo>
                <a:close/>
              </a:path>
              <a:path w="709929" h="165734">
                <a:moveTo>
                  <a:pt x="327131" y="11379"/>
                </a:moveTo>
                <a:lnTo>
                  <a:pt x="323752" y="11379"/>
                </a:lnTo>
                <a:lnTo>
                  <a:pt x="323752" y="26847"/>
                </a:lnTo>
                <a:lnTo>
                  <a:pt x="322660" y="43319"/>
                </a:lnTo>
                <a:lnTo>
                  <a:pt x="320298" y="53728"/>
                </a:lnTo>
                <a:lnTo>
                  <a:pt x="322330" y="61140"/>
                </a:lnTo>
                <a:lnTo>
                  <a:pt x="330837" y="76028"/>
                </a:lnTo>
                <a:lnTo>
                  <a:pt x="343844" y="87299"/>
                </a:lnTo>
                <a:lnTo>
                  <a:pt x="352023" y="76631"/>
                </a:lnTo>
                <a:lnTo>
                  <a:pt x="340317" y="66927"/>
                </a:lnTo>
                <a:lnTo>
                  <a:pt x="332642" y="54540"/>
                </a:lnTo>
                <a:lnTo>
                  <a:pt x="328420" y="40727"/>
                </a:lnTo>
                <a:lnTo>
                  <a:pt x="327131" y="26847"/>
                </a:lnTo>
                <a:lnTo>
                  <a:pt x="327131" y="11379"/>
                </a:lnTo>
                <a:close/>
              </a:path>
              <a:path w="709929" h="165734">
                <a:moveTo>
                  <a:pt x="323752" y="11379"/>
                </a:moveTo>
                <a:lnTo>
                  <a:pt x="316285" y="11379"/>
                </a:lnTo>
                <a:lnTo>
                  <a:pt x="316285" y="26847"/>
                </a:lnTo>
                <a:lnTo>
                  <a:pt x="317691" y="44219"/>
                </a:lnTo>
                <a:lnTo>
                  <a:pt x="320298" y="53728"/>
                </a:lnTo>
                <a:lnTo>
                  <a:pt x="322660" y="43319"/>
                </a:lnTo>
                <a:lnTo>
                  <a:pt x="323752" y="26847"/>
                </a:lnTo>
                <a:lnTo>
                  <a:pt x="323752" y="11379"/>
                </a:lnTo>
                <a:close/>
              </a:path>
              <a:path w="709929" h="165734">
                <a:moveTo>
                  <a:pt x="279836" y="11379"/>
                </a:moveTo>
                <a:lnTo>
                  <a:pt x="272368" y="11379"/>
                </a:lnTo>
                <a:lnTo>
                  <a:pt x="272368" y="26847"/>
                </a:lnTo>
                <a:lnTo>
                  <a:pt x="273421" y="42744"/>
                </a:lnTo>
                <a:lnTo>
                  <a:pt x="275732" y="52963"/>
                </a:lnTo>
                <a:lnTo>
                  <a:pt x="278405" y="43319"/>
                </a:lnTo>
                <a:lnTo>
                  <a:pt x="279836" y="26847"/>
                </a:lnTo>
                <a:lnTo>
                  <a:pt x="279836" y="11379"/>
                </a:lnTo>
                <a:close/>
              </a:path>
              <a:path w="709929" h="165734">
                <a:moveTo>
                  <a:pt x="365358" y="36626"/>
                </a:moveTo>
                <a:lnTo>
                  <a:pt x="340643" y="36626"/>
                </a:lnTo>
                <a:lnTo>
                  <a:pt x="340643" y="48717"/>
                </a:lnTo>
                <a:lnTo>
                  <a:pt x="365358" y="48717"/>
                </a:lnTo>
                <a:lnTo>
                  <a:pt x="365358" y="36626"/>
                </a:lnTo>
                <a:close/>
              </a:path>
              <a:path w="709929" h="165734">
                <a:moveTo>
                  <a:pt x="380115" y="36626"/>
                </a:moveTo>
                <a:lnTo>
                  <a:pt x="373359" y="36626"/>
                </a:lnTo>
                <a:lnTo>
                  <a:pt x="373359" y="48717"/>
                </a:lnTo>
                <a:lnTo>
                  <a:pt x="380115" y="48717"/>
                </a:lnTo>
                <a:lnTo>
                  <a:pt x="380115" y="36626"/>
                </a:lnTo>
                <a:close/>
              </a:path>
              <a:path w="709929" h="165734">
                <a:moveTo>
                  <a:pt x="380115" y="103835"/>
                </a:moveTo>
                <a:lnTo>
                  <a:pt x="272724" y="103835"/>
                </a:lnTo>
                <a:lnTo>
                  <a:pt x="272724" y="160909"/>
                </a:lnTo>
                <a:lnTo>
                  <a:pt x="380115" y="160909"/>
                </a:lnTo>
                <a:lnTo>
                  <a:pt x="380115" y="148818"/>
                </a:lnTo>
                <a:lnTo>
                  <a:pt x="287126" y="148818"/>
                </a:lnTo>
                <a:lnTo>
                  <a:pt x="287126" y="115570"/>
                </a:lnTo>
                <a:lnTo>
                  <a:pt x="380115" y="115570"/>
                </a:lnTo>
                <a:lnTo>
                  <a:pt x="380115" y="103835"/>
                </a:lnTo>
                <a:close/>
              </a:path>
              <a:path w="709929" h="165734">
                <a:moveTo>
                  <a:pt x="380115" y="115570"/>
                </a:moveTo>
                <a:lnTo>
                  <a:pt x="365535" y="115570"/>
                </a:lnTo>
                <a:lnTo>
                  <a:pt x="365535" y="148818"/>
                </a:lnTo>
                <a:lnTo>
                  <a:pt x="380115" y="148818"/>
                </a:lnTo>
                <a:lnTo>
                  <a:pt x="380115" y="115570"/>
                </a:lnTo>
                <a:close/>
              </a:path>
              <a:path w="709929" h="165734">
                <a:moveTo>
                  <a:pt x="511318" y="6045"/>
                </a:moveTo>
                <a:lnTo>
                  <a:pt x="497449" y="6045"/>
                </a:lnTo>
                <a:lnTo>
                  <a:pt x="497449" y="154863"/>
                </a:lnTo>
                <a:lnTo>
                  <a:pt x="511318" y="154863"/>
                </a:lnTo>
                <a:lnTo>
                  <a:pt x="511318" y="68453"/>
                </a:lnTo>
                <a:lnTo>
                  <a:pt x="501539" y="68453"/>
                </a:lnTo>
                <a:lnTo>
                  <a:pt x="501539" y="56184"/>
                </a:lnTo>
                <a:lnTo>
                  <a:pt x="511318" y="56184"/>
                </a:lnTo>
                <a:lnTo>
                  <a:pt x="511318" y="6045"/>
                </a:lnTo>
                <a:close/>
              </a:path>
              <a:path w="709929" h="165734">
                <a:moveTo>
                  <a:pt x="431308" y="19558"/>
                </a:moveTo>
                <a:lnTo>
                  <a:pt x="416728" y="19558"/>
                </a:lnTo>
                <a:lnTo>
                  <a:pt x="416728" y="122326"/>
                </a:lnTo>
                <a:lnTo>
                  <a:pt x="427040" y="122326"/>
                </a:lnTo>
                <a:lnTo>
                  <a:pt x="441378" y="122120"/>
                </a:lnTo>
                <a:lnTo>
                  <a:pt x="455599" y="121348"/>
                </a:lnTo>
                <a:lnTo>
                  <a:pt x="470121" y="119776"/>
                </a:lnTo>
                <a:lnTo>
                  <a:pt x="485359" y="117170"/>
                </a:lnTo>
                <a:lnTo>
                  <a:pt x="484835" y="113792"/>
                </a:lnTo>
                <a:lnTo>
                  <a:pt x="431308" y="113792"/>
                </a:lnTo>
                <a:lnTo>
                  <a:pt x="431308" y="109524"/>
                </a:lnTo>
                <a:lnTo>
                  <a:pt x="427040" y="109524"/>
                </a:lnTo>
                <a:lnTo>
                  <a:pt x="431308" y="109462"/>
                </a:lnTo>
                <a:lnTo>
                  <a:pt x="431308" y="19558"/>
                </a:lnTo>
                <a:close/>
              </a:path>
              <a:path w="709929" h="165734">
                <a:moveTo>
                  <a:pt x="483403" y="104546"/>
                </a:moveTo>
                <a:lnTo>
                  <a:pt x="468671" y="107049"/>
                </a:lnTo>
                <a:lnTo>
                  <a:pt x="454622" y="108569"/>
                </a:lnTo>
                <a:lnTo>
                  <a:pt x="440873" y="109321"/>
                </a:lnTo>
                <a:lnTo>
                  <a:pt x="431308" y="109462"/>
                </a:lnTo>
                <a:lnTo>
                  <a:pt x="431308" y="113792"/>
                </a:lnTo>
                <a:lnTo>
                  <a:pt x="484835" y="113792"/>
                </a:lnTo>
                <a:lnTo>
                  <a:pt x="483403" y="104546"/>
                </a:lnTo>
                <a:close/>
              </a:path>
              <a:path w="709929" h="165734">
                <a:moveTo>
                  <a:pt x="431308" y="109462"/>
                </a:moveTo>
                <a:lnTo>
                  <a:pt x="427040" y="109524"/>
                </a:lnTo>
                <a:lnTo>
                  <a:pt x="431308" y="109524"/>
                </a:lnTo>
                <a:close/>
              </a:path>
              <a:path w="709929" h="165734">
                <a:moveTo>
                  <a:pt x="497449" y="56184"/>
                </a:moveTo>
                <a:lnTo>
                  <a:pt x="461356" y="56184"/>
                </a:lnTo>
                <a:lnTo>
                  <a:pt x="461356" y="68453"/>
                </a:lnTo>
                <a:lnTo>
                  <a:pt x="497449" y="68453"/>
                </a:lnTo>
                <a:lnTo>
                  <a:pt x="497449" y="56184"/>
                </a:lnTo>
                <a:close/>
              </a:path>
              <a:path w="709929" h="165734">
                <a:moveTo>
                  <a:pt x="511318" y="56184"/>
                </a:moveTo>
                <a:lnTo>
                  <a:pt x="501539" y="56184"/>
                </a:lnTo>
                <a:lnTo>
                  <a:pt x="501539" y="68453"/>
                </a:lnTo>
                <a:lnTo>
                  <a:pt x="511318" y="68453"/>
                </a:lnTo>
                <a:lnTo>
                  <a:pt x="511318" y="56184"/>
                </a:lnTo>
                <a:close/>
              </a:path>
              <a:path w="709929" h="165734">
                <a:moveTo>
                  <a:pt x="545633" y="2311"/>
                </a:moveTo>
                <a:lnTo>
                  <a:pt x="531409" y="2311"/>
                </a:lnTo>
                <a:lnTo>
                  <a:pt x="531409" y="163042"/>
                </a:lnTo>
                <a:lnTo>
                  <a:pt x="545633" y="163042"/>
                </a:lnTo>
                <a:lnTo>
                  <a:pt x="545633" y="2311"/>
                </a:lnTo>
                <a:close/>
              </a:path>
              <a:path w="709929" h="165734">
                <a:moveTo>
                  <a:pt x="617628" y="8178"/>
                </a:moveTo>
                <a:lnTo>
                  <a:pt x="601104" y="10787"/>
                </a:lnTo>
                <a:lnTo>
                  <a:pt x="587980" y="18113"/>
                </a:lnTo>
                <a:lnTo>
                  <a:pt x="579323" y="29406"/>
                </a:lnTo>
                <a:lnTo>
                  <a:pt x="576201" y="43916"/>
                </a:lnTo>
                <a:lnTo>
                  <a:pt x="579323" y="58323"/>
                </a:lnTo>
                <a:lnTo>
                  <a:pt x="587980" y="69564"/>
                </a:lnTo>
                <a:lnTo>
                  <a:pt x="601104" y="76870"/>
                </a:lnTo>
                <a:lnTo>
                  <a:pt x="617628" y="79476"/>
                </a:lnTo>
                <a:lnTo>
                  <a:pt x="634255" y="76870"/>
                </a:lnTo>
                <a:lnTo>
                  <a:pt x="647432" y="69564"/>
                </a:lnTo>
                <a:lnTo>
                  <a:pt x="649113" y="67386"/>
                </a:lnTo>
                <a:lnTo>
                  <a:pt x="617628" y="67386"/>
                </a:lnTo>
                <a:lnTo>
                  <a:pt x="606852" y="65669"/>
                </a:lnTo>
                <a:lnTo>
                  <a:pt x="598226" y="60852"/>
                </a:lnTo>
                <a:lnTo>
                  <a:pt x="592500" y="53434"/>
                </a:lnTo>
                <a:lnTo>
                  <a:pt x="590425" y="43916"/>
                </a:lnTo>
                <a:lnTo>
                  <a:pt x="592500" y="34370"/>
                </a:lnTo>
                <a:lnTo>
                  <a:pt x="598226" y="26892"/>
                </a:lnTo>
                <a:lnTo>
                  <a:pt x="606852" y="22013"/>
                </a:lnTo>
                <a:lnTo>
                  <a:pt x="617628" y="20269"/>
                </a:lnTo>
                <a:lnTo>
                  <a:pt x="649088" y="20269"/>
                </a:lnTo>
                <a:lnTo>
                  <a:pt x="647432" y="18113"/>
                </a:lnTo>
                <a:lnTo>
                  <a:pt x="634255" y="10787"/>
                </a:lnTo>
                <a:lnTo>
                  <a:pt x="617628" y="8178"/>
                </a:lnTo>
                <a:close/>
              </a:path>
              <a:path w="709929" h="165734">
                <a:moveTo>
                  <a:pt x="649088" y="20269"/>
                </a:moveTo>
                <a:lnTo>
                  <a:pt x="617628" y="20269"/>
                </a:lnTo>
                <a:lnTo>
                  <a:pt x="628479" y="22013"/>
                </a:lnTo>
                <a:lnTo>
                  <a:pt x="637097" y="26892"/>
                </a:lnTo>
                <a:lnTo>
                  <a:pt x="642781" y="34370"/>
                </a:lnTo>
                <a:lnTo>
                  <a:pt x="644831" y="43916"/>
                </a:lnTo>
                <a:lnTo>
                  <a:pt x="642781" y="53434"/>
                </a:lnTo>
                <a:lnTo>
                  <a:pt x="637097" y="60852"/>
                </a:lnTo>
                <a:lnTo>
                  <a:pt x="628479" y="65669"/>
                </a:lnTo>
                <a:lnTo>
                  <a:pt x="617628" y="67386"/>
                </a:lnTo>
                <a:lnTo>
                  <a:pt x="649113" y="67386"/>
                </a:lnTo>
                <a:lnTo>
                  <a:pt x="656108" y="58323"/>
                </a:lnTo>
                <a:lnTo>
                  <a:pt x="659233" y="43916"/>
                </a:lnTo>
                <a:lnTo>
                  <a:pt x="656108" y="29406"/>
                </a:lnTo>
                <a:lnTo>
                  <a:pt x="649088" y="20269"/>
                </a:lnTo>
                <a:close/>
              </a:path>
              <a:path w="709929" h="165734">
                <a:moveTo>
                  <a:pt x="704394" y="2311"/>
                </a:moveTo>
                <a:lnTo>
                  <a:pt x="689459" y="2311"/>
                </a:lnTo>
                <a:lnTo>
                  <a:pt x="689459" y="84632"/>
                </a:lnTo>
                <a:lnTo>
                  <a:pt x="704394" y="84632"/>
                </a:lnTo>
                <a:lnTo>
                  <a:pt x="704394" y="2311"/>
                </a:lnTo>
                <a:close/>
              </a:path>
              <a:path w="709929" h="165734">
                <a:moveTo>
                  <a:pt x="704394" y="92456"/>
                </a:moveTo>
                <a:lnTo>
                  <a:pt x="600381" y="92456"/>
                </a:lnTo>
                <a:lnTo>
                  <a:pt x="600381" y="104368"/>
                </a:lnTo>
                <a:lnTo>
                  <a:pt x="689815" y="104368"/>
                </a:lnTo>
                <a:lnTo>
                  <a:pt x="689815" y="120548"/>
                </a:lnTo>
                <a:lnTo>
                  <a:pt x="600737" y="120548"/>
                </a:lnTo>
                <a:lnTo>
                  <a:pt x="600737" y="160909"/>
                </a:lnTo>
                <a:lnTo>
                  <a:pt x="709728" y="160909"/>
                </a:lnTo>
                <a:lnTo>
                  <a:pt x="709728" y="155752"/>
                </a:lnTo>
                <a:lnTo>
                  <a:pt x="615139" y="155752"/>
                </a:lnTo>
                <a:lnTo>
                  <a:pt x="615139" y="131572"/>
                </a:lnTo>
                <a:lnTo>
                  <a:pt x="704394" y="131572"/>
                </a:lnTo>
                <a:lnTo>
                  <a:pt x="704394" y="92456"/>
                </a:lnTo>
                <a:close/>
              </a:path>
              <a:path w="709929" h="165734">
                <a:moveTo>
                  <a:pt x="709728" y="149174"/>
                </a:moveTo>
                <a:lnTo>
                  <a:pt x="615139" y="149174"/>
                </a:lnTo>
                <a:lnTo>
                  <a:pt x="615139" y="155752"/>
                </a:lnTo>
                <a:lnTo>
                  <a:pt x="709728" y="155752"/>
                </a:lnTo>
                <a:lnTo>
                  <a:pt x="709728" y="149174"/>
                </a:lnTo>
                <a:close/>
              </a:path>
            </a:pathLst>
          </a:custGeom>
          <a:solidFill>
            <a:srgbClr val="A8A8A8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51" name="object 51" descr=""/>
          <p:cNvGrpSpPr/>
          <p:nvPr/>
        </p:nvGrpSpPr>
        <p:grpSpPr>
          <a:xfrm>
            <a:off x="7353300" y="11163337"/>
            <a:ext cx="2133600" cy="495300"/>
            <a:chOff x="7353300" y="11163337"/>
            <a:chExt cx="2133600" cy="495300"/>
          </a:xfrm>
        </p:grpSpPr>
        <p:sp>
          <p:nvSpPr>
            <p:cNvPr id="52" name="object 52" descr=""/>
            <p:cNvSpPr/>
            <p:nvPr/>
          </p:nvSpPr>
          <p:spPr>
            <a:xfrm>
              <a:off x="7353300" y="11163337"/>
              <a:ext cx="2133600" cy="495300"/>
            </a:xfrm>
            <a:custGeom>
              <a:avLst/>
              <a:gdLst/>
              <a:ahLst/>
              <a:cxnLst/>
              <a:rect l="l" t="t" r="r" b="b"/>
              <a:pathLst>
                <a:path w="2133600" h="495300">
                  <a:moveTo>
                    <a:pt x="2032000" y="0"/>
                  </a:moveTo>
                  <a:lnTo>
                    <a:pt x="101600" y="0"/>
                  </a:lnTo>
                  <a:lnTo>
                    <a:pt x="62052" y="7984"/>
                  </a:lnTo>
                  <a:lnTo>
                    <a:pt x="29757" y="29757"/>
                  </a:lnTo>
                  <a:lnTo>
                    <a:pt x="7984" y="62052"/>
                  </a:lnTo>
                  <a:lnTo>
                    <a:pt x="0" y="101600"/>
                  </a:lnTo>
                  <a:lnTo>
                    <a:pt x="0" y="393700"/>
                  </a:lnTo>
                  <a:lnTo>
                    <a:pt x="7984" y="433247"/>
                  </a:lnTo>
                  <a:lnTo>
                    <a:pt x="29757" y="465542"/>
                  </a:lnTo>
                  <a:lnTo>
                    <a:pt x="62052" y="487315"/>
                  </a:lnTo>
                  <a:lnTo>
                    <a:pt x="101600" y="495300"/>
                  </a:lnTo>
                  <a:lnTo>
                    <a:pt x="2032000" y="495300"/>
                  </a:lnTo>
                  <a:lnTo>
                    <a:pt x="2071547" y="487315"/>
                  </a:lnTo>
                  <a:lnTo>
                    <a:pt x="2103842" y="465542"/>
                  </a:lnTo>
                  <a:lnTo>
                    <a:pt x="2125615" y="433247"/>
                  </a:lnTo>
                  <a:lnTo>
                    <a:pt x="2133600" y="393700"/>
                  </a:lnTo>
                  <a:lnTo>
                    <a:pt x="2133600" y="101600"/>
                  </a:lnTo>
                  <a:lnTo>
                    <a:pt x="2125615" y="62052"/>
                  </a:lnTo>
                  <a:lnTo>
                    <a:pt x="2103842" y="29757"/>
                  </a:lnTo>
                  <a:lnTo>
                    <a:pt x="2071547" y="7984"/>
                  </a:lnTo>
                  <a:lnTo>
                    <a:pt x="2032000" y="0"/>
                  </a:lnTo>
                  <a:close/>
                </a:path>
              </a:pathLst>
            </a:custGeom>
            <a:solidFill>
              <a:srgbClr val="E2F2F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3" name="object 53" descr=""/>
            <p:cNvSpPr/>
            <p:nvPr/>
          </p:nvSpPr>
          <p:spPr>
            <a:xfrm>
              <a:off x="7353300" y="11163337"/>
              <a:ext cx="2133600" cy="495300"/>
            </a:xfrm>
            <a:custGeom>
              <a:avLst/>
              <a:gdLst/>
              <a:ahLst/>
              <a:cxnLst/>
              <a:rect l="l" t="t" r="r" b="b"/>
              <a:pathLst>
                <a:path w="2133600" h="495300">
                  <a:moveTo>
                    <a:pt x="101600" y="0"/>
                  </a:moveTo>
                  <a:lnTo>
                    <a:pt x="62052" y="7984"/>
                  </a:lnTo>
                  <a:lnTo>
                    <a:pt x="29757" y="29757"/>
                  </a:lnTo>
                  <a:lnTo>
                    <a:pt x="7984" y="62052"/>
                  </a:lnTo>
                  <a:lnTo>
                    <a:pt x="0" y="101600"/>
                  </a:lnTo>
                  <a:lnTo>
                    <a:pt x="0" y="393700"/>
                  </a:lnTo>
                  <a:lnTo>
                    <a:pt x="7984" y="433247"/>
                  </a:lnTo>
                  <a:lnTo>
                    <a:pt x="29757" y="465542"/>
                  </a:lnTo>
                  <a:lnTo>
                    <a:pt x="62052" y="487315"/>
                  </a:lnTo>
                  <a:lnTo>
                    <a:pt x="101600" y="495300"/>
                  </a:lnTo>
                  <a:lnTo>
                    <a:pt x="101600" y="482600"/>
                  </a:lnTo>
                  <a:lnTo>
                    <a:pt x="66996" y="475613"/>
                  </a:lnTo>
                  <a:lnTo>
                    <a:pt x="38738" y="456561"/>
                  </a:lnTo>
                  <a:lnTo>
                    <a:pt x="19686" y="428303"/>
                  </a:lnTo>
                  <a:lnTo>
                    <a:pt x="12700" y="393700"/>
                  </a:lnTo>
                  <a:lnTo>
                    <a:pt x="12700" y="101600"/>
                  </a:lnTo>
                  <a:lnTo>
                    <a:pt x="19686" y="66996"/>
                  </a:lnTo>
                  <a:lnTo>
                    <a:pt x="38738" y="38738"/>
                  </a:lnTo>
                  <a:lnTo>
                    <a:pt x="66996" y="19686"/>
                  </a:lnTo>
                  <a:lnTo>
                    <a:pt x="101600" y="12700"/>
                  </a:lnTo>
                  <a:lnTo>
                    <a:pt x="101600" y="0"/>
                  </a:lnTo>
                  <a:close/>
                </a:path>
                <a:path w="2133600" h="495300">
                  <a:moveTo>
                    <a:pt x="2032000" y="482600"/>
                  </a:moveTo>
                  <a:lnTo>
                    <a:pt x="101600" y="482600"/>
                  </a:lnTo>
                  <a:lnTo>
                    <a:pt x="101600" y="495300"/>
                  </a:lnTo>
                  <a:lnTo>
                    <a:pt x="2032000" y="495300"/>
                  </a:lnTo>
                  <a:lnTo>
                    <a:pt x="2032000" y="482600"/>
                  </a:lnTo>
                  <a:close/>
                </a:path>
                <a:path w="2133600" h="495300">
                  <a:moveTo>
                    <a:pt x="2133599" y="393700"/>
                  </a:moveTo>
                  <a:lnTo>
                    <a:pt x="2120900" y="393700"/>
                  </a:lnTo>
                  <a:lnTo>
                    <a:pt x="2113913" y="428303"/>
                  </a:lnTo>
                  <a:lnTo>
                    <a:pt x="2094861" y="456561"/>
                  </a:lnTo>
                  <a:lnTo>
                    <a:pt x="2066603" y="475613"/>
                  </a:lnTo>
                  <a:lnTo>
                    <a:pt x="2032000" y="482600"/>
                  </a:lnTo>
                  <a:lnTo>
                    <a:pt x="2032000" y="495300"/>
                  </a:lnTo>
                  <a:lnTo>
                    <a:pt x="2071547" y="487315"/>
                  </a:lnTo>
                  <a:lnTo>
                    <a:pt x="2103842" y="465542"/>
                  </a:lnTo>
                  <a:lnTo>
                    <a:pt x="2125615" y="433247"/>
                  </a:lnTo>
                  <a:lnTo>
                    <a:pt x="2133599" y="393700"/>
                  </a:lnTo>
                  <a:close/>
                </a:path>
                <a:path w="2133600" h="495300">
                  <a:moveTo>
                    <a:pt x="2032000" y="0"/>
                  </a:moveTo>
                  <a:lnTo>
                    <a:pt x="2032000" y="12700"/>
                  </a:lnTo>
                  <a:lnTo>
                    <a:pt x="2066603" y="19686"/>
                  </a:lnTo>
                  <a:lnTo>
                    <a:pt x="2094861" y="38738"/>
                  </a:lnTo>
                  <a:lnTo>
                    <a:pt x="2113913" y="66996"/>
                  </a:lnTo>
                  <a:lnTo>
                    <a:pt x="2120899" y="101600"/>
                  </a:lnTo>
                  <a:lnTo>
                    <a:pt x="2120900" y="393700"/>
                  </a:lnTo>
                  <a:lnTo>
                    <a:pt x="2133600" y="393700"/>
                  </a:lnTo>
                  <a:lnTo>
                    <a:pt x="2133599" y="101600"/>
                  </a:lnTo>
                  <a:lnTo>
                    <a:pt x="2125615" y="62052"/>
                  </a:lnTo>
                  <a:lnTo>
                    <a:pt x="2103842" y="29757"/>
                  </a:lnTo>
                  <a:lnTo>
                    <a:pt x="2071547" y="7984"/>
                  </a:lnTo>
                  <a:lnTo>
                    <a:pt x="2032000" y="0"/>
                  </a:lnTo>
                  <a:close/>
                </a:path>
                <a:path w="2133600" h="495300">
                  <a:moveTo>
                    <a:pt x="2032000" y="0"/>
                  </a:moveTo>
                  <a:lnTo>
                    <a:pt x="101600" y="0"/>
                  </a:lnTo>
                  <a:lnTo>
                    <a:pt x="101600" y="12700"/>
                  </a:lnTo>
                  <a:lnTo>
                    <a:pt x="2032000" y="12700"/>
                  </a:lnTo>
                  <a:lnTo>
                    <a:pt x="2032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4" name="object 54" descr=""/>
            <p:cNvSpPr/>
            <p:nvPr/>
          </p:nvSpPr>
          <p:spPr>
            <a:xfrm>
              <a:off x="8238134" y="11312790"/>
              <a:ext cx="358775" cy="184150"/>
            </a:xfrm>
            <a:custGeom>
              <a:avLst/>
              <a:gdLst/>
              <a:ahLst/>
              <a:cxnLst/>
              <a:rect l="l" t="t" r="r" b="b"/>
              <a:pathLst>
                <a:path w="358775" h="184150">
                  <a:moveTo>
                    <a:pt x="152603" y="0"/>
                  </a:moveTo>
                  <a:lnTo>
                    <a:pt x="135940" y="0"/>
                  </a:lnTo>
                  <a:lnTo>
                    <a:pt x="135940" y="184099"/>
                  </a:lnTo>
                  <a:lnTo>
                    <a:pt x="152603" y="184099"/>
                  </a:lnTo>
                  <a:lnTo>
                    <a:pt x="152603" y="80873"/>
                  </a:lnTo>
                  <a:lnTo>
                    <a:pt x="140817" y="80873"/>
                  </a:lnTo>
                  <a:lnTo>
                    <a:pt x="140817" y="67056"/>
                  </a:lnTo>
                  <a:lnTo>
                    <a:pt x="152603" y="67056"/>
                  </a:lnTo>
                  <a:lnTo>
                    <a:pt x="152603" y="0"/>
                  </a:lnTo>
                  <a:close/>
                </a:path>
                <a:path w="358775" h="184150">
                  <a:moveTo>
                    <a:pt x="51612" y="26416"/>
                  </a:moveTo>
                  <a:lnTo>
                    <a:pt x="48158" y="26416"/>
                  </a:lnTo>
                  <a:lnTo>
                    <a:pt x="48158" y="53848"/>
                  </a:lnTo>
                  <a:lnTo>
                    <a:pt x="44348" y="78393"/>
                  </a:lnTo>
                  <a:lnTo>
                    <a:pt x="33985" y="101473"/>
                  </a:lnTo>
                  <a:lnTo>
                    <a:pt x="18668" y="120856"/>
                  </a:lnTo>
                  <a:lnTo>
                    <a:pt x="0" y="134315"/>
                  </a:lnTo>
                  <a:lnTo>
                    <a:pt x="9956" y="147726"/>
                  </a:lnTo>
                  <a:lnTo>
                    <a:pt x="30311" y="132286"/>
                  </a:lnTo>
                  <a:lnTo>
                    <a:pt x="46761" y="110007"/>
                  </a:lnTo>
                  <a:lnTo>
                    <a:pt x="56944" y="85118"/>
                  </a:lnTo>
                  <a:lnTo>
                    <a:pt x="55559" y="81829"/>
                  </a:lnTo>
                  <a:lnTo>
                    <a:pt x="51612" y="53848"/>
                  </a:lnTo>
                  <a:lnTo>
                    <a:pt x="51612" y="26416"/>
                  </a:lnTo>
                  <a:close/>
                </a:path>
                <a:path w="358775" h="184150">
                  <a:moveTo>
                    <a:pt x="65023" y="26416"/>
                  </a:moveTo>
                  <a:lnTo>
                    <a:pt x="61772" y="26416"/>
                  </a:lnTo>
                  <a:lnTo>
                    <a:pt x="61772" y="53848"/>
                  </a:lnTo>
                  <a:lnTo>
                    <a:pt x="57762" y="83118"/>
                  </a:lnTo>
                  <a:lnTo>
                    <a:pt x="56944" y="85118"/>
                  </a:lnTo>
                  <a:lnTo>
                    <a:pt x="66420" y="107619"/>
                  </a:lnTo>
                  <a:lnTo>
                    <a:pt x="82730" y="129028"/>
                  </a:lnTo>
                  <a:lnTo>
                    <a:pt x="103022" y="143865"/>
                  </a:lnTo>
                  <a:lnTo>
                    <a:pt x="112979" y="130657"/>
                  </a:lnTo>
                  <a:lnTo>
                    <a:pt x="94256" y="117655"/>
                  </a:lnTo>
                  <a:lnTo>
                    <a:pt x="79019" y="99034"/>
                  </a:lnTo>
                  <a:lnTo>
                    <a:pt x="68773" y="77022"/>
                  </a:lnTo>
                  <a:lnTo>
                    <a:pt x="65023" y="53848"/>
                  </a:lnTo>
                  <a:lnTo>
                    <a:pt x="65023" y="26416"/>
                  </a:lnTo>
                  <a:close/>
                </a:path>
                <a:path w="358775" h="184150">
                  <a:moveTo>
                    <a:pt x="61772" y="26416"/>
                  </a:moveTo>
                  <a:lnTo>
                    <a:pt x="51612" y="26416"/>
                  </a:lnTo>
                  <a:lnTo>
                    <a:pt x="51612" y="53848"/>
                  </a:lnTo>
                  <a:lnTo>
                    <a:pt x="55559" y="81829"/>
                  </a:lnTo>
                  <a:lnTo>
                    <a:pt x="56944" y="85118"/>
                  </a:lnTo>
                  <a:lnTo>
                    <a:pt x="57762" y="83118"/>
                  </a:lnTo>
                  <a:lnTo>
                    <a:pt x="61772" y="53848"/>
                  </a:lnTo>
                  <a:lnTo>
                    <a:pt x="61772" y="26416"/>
                  </a:lnTo>
                  <a:close/>
                </a:path>
                <a:path w="358775" h="184150">
                  <a:moveTo>
                    <a:pt x="135940" y="67056"/>
                  </a:moveTo>
                  <a:lnTo>
                    <a:pt x="96316" y="67056"/>
                  </a:lnTo>
                  <a:lnTo>
                    <a:pt x="96316" y="80873"/>
                  </a:lnTo>
                  <a:lnTo>
                    <a:pt x="135940" y="80873"/>
                  </a:lnTo>
                  <a:lnTo>
                    <a:pt x="135940" y="67056"/>
                  </a:lnTo>
                  <a:close/>
                </a:path>
                <a:path w="358775" h="184150">
                  <a:moveTo>
                    <a:pt x="152603" y="67056"/>
                  </a:moveTo>
                  <a:lnTo>
                    <a:pt x="140817" y="67056"/>
                  </a:lnTo>
                  <a:lnTo>
                    <a:pt x="140817" y="80873"/>
                  </a:lnTo>
                  <a:lnTo>
                    <a:pt x="152603" y="80873"/>
                  </a:lnTo>
                  <a:lnTo>
                    <a:pt x="152603" y="67056"/>
                  </a:lnTo>
                  <a:close/>
                </a:path>
                <a:path w="358775" h="184150">
                  <a:moveTo>
                    <a:pt x="106680" y="18897"/>
                  </a:moveTo>
                  <a:lnTo>
                    <a:pt x="6705" y="18897"/>
                  </a:lnTo>
                  <a:lnTo>
                    <a:pt x="6705" y="32918"/>
                  </a:lnTo>
                  <a:lnTo>
                    <a:pt x="48158" y="32918"/>
                  </a:lnTo>
                  <a:lnTo>
                    <a:pt x="48158" y="26416"/>
                  </a:lnTo>
                  <a:lnTo>
                    <a:pt x="106680" y="26416"/>
                  </a:lnTo>
                  <a:lnTo>
                    <a:pt x="106680" y="18897"/>
                  </a:lnTo>
                  <a:close/>
                </a:path>
                <a:path w="358775" h="184150">
                  <a:moveTo>
                    <a:pt x="106680" y="26416"/>
                  </a:moveTo>
                  <a:lnTo>
                    <a:pt x="65023" y="26416"/>
                  </a:lnTo>
                  <a:lnTo>
                    <a:pt x="65023" y="32918"/>
                  </a:lnTo>
                  <a:lnTo>
                    <a:pt x="106680" y="32918"/>
                  </a:lnTo>
                  <a:lnTo>
                    <a:pt x="106680" y="26416"/>
                  </a:lnTo>
                  <a:close/>
                </a:path>
                <a:path w="358775" h="184150">
                  <a:moveTo>
                    <a:pt x="236712" y="19913"/>
                  </a:moveTo>
                  <a:lnTo>
                    <a:pt x="233664" y="19913"/>
                  </a:lnTo>
                  <a:lnTo>
                    <a:pt x="233664" y="34747"/>
                  </a:lnTo>
                  <a:lnTo>
                    <a:pt x="230374" y="53768"/>
                  </a:lnTo>
                  <a:lnTo>
                    <a:pt x="221065" y="70789"/>
                  </a:lnTo>
                  <a:lnTo>
                    <a:pt x="206575" y="84724"/>
                  </a:lnTo>
                  <a:lnTo>
                    <a:pt x="187740" y="94488"/>
                  </a:lnTo>
                  <a:lnTo>
                    <a:pt x="196275" y="107899"/>
                  </a:lnTo>
                  <a:lnTo>
                    <a:pt x="217306" y="96497"/>
                  </a:lnTo>
                  <a:lnTo>
                    <a:pt x="233460" y="79781"/>
                  </a:lnTo>
                  <a:lnTo>
                    <a:pt x="242566" y="61378"/>
                  </a:lnTo>
                  <a:lnTo>
                    <a:pt x="240239" y="56889"/>
                  </a:lnTo>
                  <a:lnTo>
                    <a:pt x="236744" y="34747"/>
                  </a:lnTo>
                  <a:lnTo>
                    <a:pt x="236712" y="19913"/>
                  </a:lnTo>
                  <a:close/>
                </a:path>
                <a:path w="358775" h="184150">
                  <a:moveTo>
                    <a:pt x="250529" y="19913"/>
                  </a:moveTo>
                  <a:lnTo>
                    <a:pt x="247481" y="19913"/>
                  </a:lnTo>
                  <a:lnTo>
                    <a:pt x="247481" y="34747"/>
                  </a:lnTo>
                  <a:lnTo>
                    <a:pt x="243824" y="58835"/>
                  </a:lnTo>
                  <a:lnTo>
                    <a:pt x="242566" y="61378"/>
                  </a:lnTo>
                  <a:lnTo>
                    <a:pt x="250301" y="76301"/>
                  </a:lnTo>
                  <a:lnTo>
                    <a:pt x="266115" y="91751"/>
                  </a:lnTo>
                  <a:lnTo>
                    <a:pt x="286902" y="102209"/>
                  </a:lnTo>
                  <a:lnTo>
                    <a:pt x="295030" y="89001"/>
                  </a:lnTo>
                  <a:lnTo>
                    <a:pt x="276675" y="80092"/>
                  </a:lnTo>
                  <a:lnTo>
                    <a:pt x="262645" y="67411"/>
                  </a:lnTo>
                  <a:lnTo>
                    <a:pt x="253682" y="51911"/>
                  </a:lnTo>
                  <a:lnTo>
                    <a:pt x="250566" y="34747"/>
                  </a:lnTo>
                  <a:lnTo>
                    <a:pt x="250529" y="19913"/>
                  </a:lnTo>
                  <a:close/>
                </a:path>
                <a:path w="358775" h="184150">
                  <a:moveTo>
                    <a:pt x="247481" y="19913"/>
                  </a:moveTo>
                  <a:lnTo>
                    <a:pt x="236712" y="19913"/>
                  </a:lnTo>
                  <a:lnTo>
                    <a:pt x="236744" y="34747"/>
                  </a:lnTo>
                  <a:lnTo>
                    <a:pt x="240239" y="56889"/>
                  </a:lnTo>
                  <a:lnTo>
                    <a:pt x="242566" y="61378"/>
                  </a:lnTo>
                  <a:lnTo>
                    <a:pt x="243824" y="58835"/>
                  </a:lnTo>
                  <a:lnTo>
                    <a:pt x="247481" y="34747"/>
                  </a:lnTo>
                  <a:lnTo>
                    <a:pt x="247481" y="19913"/>
                  </a:lnTo>
                  <a:close/>
                </a:path>
                <a:path w="358775" h="184150">
                  <a:moveTo>
                    <a:pt x="290966" y="13817"/>
                  </a:moveTo>
                  <a:lnTo>
                    <a:pt x="192820" y="13817"/>
                  </a:lnTo>
                  <a:lnTo>
                    <a:pt x="192820" y="27635"/>
                  </a:lnTo>
                  <a:lnTo>
                    <a:pt x="233664" y="27635"/>
                  </a:lnTo>
                  <a:lnTo>
                    <a:pt x="233664" y="19913"/>
                  </a:lnTo>
                  <a:lnTo>
                    <a:pt x="290966" y="19913"/>
                  </a:lnTo>
                  <a:lnTo>
                    <a:pt x="290966" y="13817"/>
                  </a:lnTo>
                  <a:close/>
                </a:path>
                <a:path w="358775" h="184150">
                  <a:moveTo>
                    <a:pt x="290966" y="19913"/>
                  </a:moveTo>
                  <a:lnTo>
                    <a:pt x="250529" y="19913"/>
                  </a:lnTo>
                  <a:lnTo>
                    <a:pt x="250529" y="27635"/>
                  </a:lnTo>
                  <a:lnTo>
                    <a:pt x="290966" y="27635"/>
                  </a:lnTo>
                  <a:lnTo>
                    <a:pt x="290966" y="19913"/>
                  </a:lnTo>
                  <a:close/>
                </a:path>
                <a:path w="358775" h="184150">
                  <a:moveTo>
                    <a:pt x="330996" y="203"/>
                  </a:moveTo>
                  <a:lnTo>
                    <a:pt x="314131" y="203"/>
                  </a:lnTo>
                  <a:lnTo>
                    <a:pt x="314131" y="110947"/>
                  </a:lnTo>
                  <a:lnTo>
                    <a:pt x="330996" y="110947"/>
                  </a:lnTo>
                  <a:lnTo>
                    <a:pt x="330996" y="60960"/>
                  </a:lnTo>
                  <a:lnTo>
                    <a:pt x="326323" y="60960"/>
                  </a:lnTo>
                  <a:lnTo>
                    <a:pt x="326323" y="46736"/>
                  </a:lnTo>
                  <a:lnTo>
                    <a:pt x="330996" y="46736"/>
                  </a:lnTo>
                  <a:lnTo>
                    <a:pt x="330996" y="203"/>
                  </a:lnTo>
                  <a:close/>
                </a:path>
                <a:path w="358775" h="184150">
                  <a:moveTo>
                    <a:pt x="330996" y="46736"/>
                  </a:moveTo>
                  <a:lnTo>
                    <a:pt x="326323" y="46736"/>
                  </a:lnTo>
                  <a:lnTo>
                    <a:pt x="326323" y="60960"/>
                  </a:lnTo>
                  <a:lnTo>
                    <a:pt x="330996" y="60960"/>
                  </a:lnTo>
                  <a:lnTo>
                    <a:pt x="330996" y="46736"/>
                  </a:lnTo>
                  <a:close/>
                </a:path>
                <a:path w="358775" h="184150">
                  <a:moveTo>
                    <a:pt x="358225" y="46736"/>
                  </a:moveTo>
                  <a:lnTo>
                    <a:pt x="330996" y="46736"/>
                  </a:lnTo>
                  <a:lnTo>
                    <a:pt x="330996" y="60960"/>
                  </a:lnTo>
                  <a:lnTo>
                    <a:pt x="358225" y="60960"/>
                  </a:lnTo>
                  <a:lnTo>
                    <a:pt x="358225" y="46736"/>
                  </a:lnTo>
                  <a:close/>
                </a:path>
                <a:path w="358775" h="184150">
                  <a:moveTo>
                    <a:pt x="272475" y="115824"/>
                  </a:moveTo>
                  <a:lnTo>
                    <a:pt x="247272" y="118094"/>
                  </a:lnTo>
                  <a:lnTo>
                    <a:pt x="228279" y="124688"/>
                  </a:lnTo>
                  <a:lnTo>
                    <a:pt x="216296" y="135283"/>
                  </a:lnTo>
                  <a:lnTo>
                    <a:pt x="212124" y="149555"/>
                  </a:lnTo>
                  <a:lnTo>
                    <a:pt x="216296" y="163944"/>
                  </a:lnTo>
                  <a:lnTo>
                    <a:pt x="228279" y="174599"/>
                  </a:lnTo>
                  <a:lnTo>
                    <a:pt x="247272" y="181216"/>
                  </a:lnTo>
                  <a:lnTo>
                    <a:pt x="272475" y="183489"/>
                  </a:lnTo>
                  <a:lnTo>
                    <a:pt x="297678" y="181216"/>
                  </a:lnTo>
                  <a:lnTo>
                    <a:pt x="316671" y="174599"/>
                  </a:lnTo>
                  <a:lnTo>
                    <a:pt x="321527" y="170281"/>
                  </a:lnTo>
                  <a:lnTo>
                    <a:pt x="272475" y="170281"/>
                  </a:lnTo>
                  <a:lnTo>
                    <a:pt x="254130" y="168871"/>
                  </a:lnTo>
                  <a:lnTo>
                    <a:pt x="240318" y="164795"/>
                  </a:lnTo>
                  <a:lnTo>
                    <a:pt x="231613" y="158280"/>
                  </a:lnTo>
                  <a:lnTo>
                    <a:pt x="228584" y="149555"/>
                  </a:lnTo>
                  <a:lnTo>
                    <a:pt x="231613" y="141011"/>
                  </a:lnTo>
                  <a:lnTo>
                    <a:pt x="240318" y="134696"/>
                  </a:lnTo>
                  <a:lnTo>
                    <a:pt x="254130" y="130781"/>
                  </a:lnTo>
                  <a:lnTo>
                    <a:pt x="272475" y="129438"/>
                  </a:lnTo>
                  <a:lnTo>
                    <a:pt x="322043" y="129438"/>
                  </a:lnTo>
                  <a:lnTo>
                    <a:pt x="316671" y="124688"/>
                  </a:lnTo>
                  <a:lnTo>
                    <a:pt x="297678" y="118094"/>
                  </a:lnTo>
                  <a:lnTo>
                    <a:pt x="272475" y="115824"/>
                  </a:lnTo>
                  <a:close/>
                </a:path>
                <a:path w="358775" h="184150">
                  <a:moveTo>
                    <a:pt x="322043" y="129438"/>
                  </a:moveTo>
                  <a:lnTo>
                    <a:pt x="272475" y="129438"/>
                  </a:lnTo>
                  <a:lnTo>
                    <a:pt x="290820" y="130781"/>
                  </a:lnTo>
                  <a:lnTo>
                    <a:pt x="304631" y="134696"/>
                  </a:lnTo>
                  <a:lnTo>
                    <a:pt x="313337" y="141011"/>
                  </a:lnTo>
                  <a:lnTo>
                    <a:pt x="316366" y="149555"/>
                  </a:lnTo>
                  <a:lnTo>
                    <a:pt x="313337" y="158280"/>
                  </a:lnTo>
                  <a:lnTo>
                    <a:pt x="304631" y="164795"/>
                  </a:lnTo>
                  <a:lnTo>
                    <a:pt x="290820" y="168871"/>
                  </a:lnTo>
                  <a:lnTo>
                    <a:pt x="272475" y="170281"/>
                  </a:lnTo>
                  <a:lnTo>
                    <a:pt x="321527" y="170281"/>
                  </a:lnTo>
                  <a:lnTo>
                    <a:pt x="328653" y="163944"/>
                  </a:lnTo>
                  <a:lnTo>
                    <a:pt x="332825" y="149555"/>
                  </a:lnTo>
                  <a:lnTo>
                    <a:pt x="328653" y="135283"/>
                  </a:lnTo>
                  <a:lnTo>
                    <a:pt x="322043" y="129438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5" name="object 55" descr=""/>
          <p:cNvSpPr/>
          <p:nvPr/>
        </p:nvSpPr>
        <p:spPr>
          <a:xfrm>
            <a:off x="9804400" y="11163337"/>
            <a:ext cx="2032000" cy="495300"/>
          </a:xfrm>
          <a:custGeom>
            <a:avLst/>
            <a:gdLst/>
            <a:ahLst/>
            <a:cxnLst/>
            <a:rect l="l" t="t" r="r" b="b"/>
            <a:pathLst>
              <a:path w="2032000" h="495300">
                <a:moveTo>
                  <a:pt x="948436" y="224231"/>
                </a:moveTo>
                <a:lnTo>
                  <a:pt x="930630" y="218097"/>
                </a:lnTo>
                <a:lnTo>
                  <a:pt x="916838" y="208940"/>
                </a:lnTo>
                <a:lnTo>
                  <a:pt x="907910" y="197434"/>
                </a:lnTo>
                <a:lnTo>
                  <a:pt x="904748" y="184200"/>
                </a:lnTo>
                <a:lnTo>
                  <a:pt x="904748" y="183794"/>
                </a:lnTo>
                <a:lnTo>
                  <a:pt x="944981" y="183794"/>
                </a:lnTo>
                <a:lnTo>
                  <a:pt x="944981" y="181762"/>
                </a:lnTo>
                <a:lnTo>
                  <a:pt x="944981" y="179324"/>
                </a:lnTo>
                <a:lnTo>
                  <a:pt x="944981" y="170383"/>
                </a:lnTo>
                <a:lnTo>
                  <a:pt x="904748" y="170383"/>
                </a:lnTo>
                <a:lnTo>
                  <a:pt x="904748" y="150063"/>
                </a:lnTo>
                <a:lnTo>
                  <a:pt x="887679" y="150063"/>
                </a:lnTo>
                <a:lnTo>
                  <a:pt x="887679" y="170383"/>
                </a:lnTo>
                <a:lnTo>
                  <a:pt x="847648" y="170383"/>
                </a:lnTo>
                <a:lnTo>
                  <a:pt x="847648" y="183794"/>
                </a:lnTo>
                <a:lnTo>
                  <a:pt x="887882" y="183794"/>
                </a:lnTo>
                <a:lnTo>
                  <a:pt x="887882" y="184200"/>
                </a:lnTo>
                <a:lnTo>
                  <a:pt x="884669" y="198247"/>
                </a:lnTo>
                <a:lnTo>
                  <a:pt x="875665" y="210540"/>
                </a:lnTo>
                <a:lnTo>
                  <a:pt x="861733" y="220294"/>
                </a:lnTo>
                <a:lnTo>
                  <a:pt x="843788" y="226669"/>
                </a:lnTo>
                <a:lnTo>
                  <a:pt x="850696" y="240080"/>
                </a:lnTo>
                <a:lnTo>
                  <a:pt x="871778" y="231902"/>
                </a:lnTo>
                <a:lnTo>
                  <a:pt x="887857" y="219379"/>
                </a:lnTo>
                <a:lnTo>
                  <a:pt x="896632" y="205562"/>
                </a:lnTo>
                <a:lnTo>
                  <a:pt x="904722" y="217754"/>
                </a:lnTo>
                <a:lnTo>
                  <a:pt x="920673" y="229666"/>
                </a:lnTo>
                <a:lnTo>
                  <a:pt x="941527" y="237439"/>
                </a:lnTo>
                <a:lnTo>
                  <a:pt x="948436" y="224231"/>
                </a:lnTo>
                <a:close/>
              </a:path>
              <a:path w="2032000" h="495300">
                <a:moveTo>
                  <a:pt x="957580" y="259384"/>
                </a:moveTo>
                <a:lnTo>
                  <a:pt x="957110" y="254711"/>
                </a:lnTo>
                <a:lnTo>
                  <a:pt x="956360" y="246989"/>
                </a:lnTo>
                <a:lnTo>
                  <a:pt x="925347" y="250317"/>
                </a:lnTo>
                <a:lnTo>
                  <a:pt x="893749" y="252069"/>
                </a:lnTo>
                <a:lnTo>
                  <a:pt x="863168" y="252768"/>
                </a:lnTo>
                <a:lnTo>
                  <a:pt x="835253" y="252882"/>
                </a:lnTo>
                <a:lnTo>
                  <a:pt x="837488" y="267106"/>
                </a:lnTo>
                <a:lnTo>
                  <a:pt x="864844" y="266903"/>
                </a:lnTo>
                <a:lnTo>
                  <a:pt x="888085" y="266141"/>
                </a:lnTo>
                <a:lnTo>
                  <a:pt x="888085" y="328066"/>
                </a:lnTo>
                <a:lnTo>
                  <a:pt x="904951" y="328066"/>
                </a:lnTo>
                <a:lnTo>
                  <a:pt x="904951" y="265176"/>
                </a:lnTo>
                <a:lnTo>
                  <a:pt x="926211" y="263601"/>
                </a:lnTo>
                <a:lnTo>
                  <a:pt x="957580" y="259384"/>
                </a:lnTo>
                <a:close/>
              </a:path>
              <a:path w="2032000" h="495300">
                <a:moveTo>
                  <a:pt x="986028" y="149656"/>
                </a:moveTo>
                <a:lnTo>
                  <a:pt x="969365" y="149656"/>
                </a:lnTo>
                <a:lnTo>
                  <a:pt x="969365" y="333552"/>
                </a:lnTo>
                <a:lnTo>
                  <a:pt x="986028" y="333552"/>
                </a:lnTo>
                <a:lnTo>
                  <a:pt x="986028" y="149656"/>
                </a:lnTo>
                <a:close/>
              </a:path>
              <a:path w="2032000" h="495300">
                <a:moveTo>
                  <a:pt x="1181074" y="239268"/>
                </a:moveTo>
                <a:lnTo>
                  <a:pt x="1156944" y="231203"/>
                </a:lnTo>
                <a:lnTo>
                  <a:pt x="1135329" y="216890"/>
                </a:lnTo>
                <a:lnTo>
                  <a:pt x="1119784" y="197980"/>
                </a:lnTo>
                <a:lnTo>
                  <a:pt x="1113815" y="176072"/>
                </a:lnTo>
                <a:lnTo>
                  <a:pt x="1113815" y="161848"/>
                </a:lnTo>
                <a:lnTo>
                  <a:pt x="1110767" y="161848"/>
                </a:lnTo>
                <a:lnTo>
                  <a:pt x="1099185" y="161848"/>
                </a:lnTo>
                <a:lnTo>
                  <a:pt x="1096137" y="161848"/>
                </a:lnTo>
                <a:lnTo>
                  <a:pt x="1096137" y="176072"/>
                </a:lnTo>
                <a:lnTo>
                  <a:pt x="1090206" y="197891"/>
                </a:lnTo>
                <a:lnTo>
                  <a:pt x="1074724" y="216814"/>
                </a:lnTo>
                <a:lnTo>
                  <a:pt x="1053198" y="231165"/>
                </a:lnTo>
                <a:lnTo>
                  <a:pt x="1029081" y="239268"/>
                </a:lnTo>
                <a:lnTo>
                  <a:pt x="1036193" y="253288"/>
                </a:lnTo>
                <a:lnTo>
                  <a:pt x="1063447" y="243484"/>
                </a:lnTo>
                <a:lnTo>
                  <a:pt x="1087348" y="226491"/>
                </a:lnTo>
                <a:lnTo>
                  <a:pt x="1104315" y="203606"/>
                </a:lnTo>
                <a:lnTo>
                  <a:pt x="1104976" y="200787"/>
                </a:lnTo>
                <a:lnTo>
                  <a:pt x="1105636" y="203606"/>
                </a:lnTo>
                <a:lnTo>
                  <a:pt x="1122603" y="226491"/>
                </a:lnTo>
                <a:lnTo>
                  <a:pt x="1146505" y="243484"/>
                </a:lnTo>
                <a:lnTo>
                  <a:pt x="1173759" y="253288"/>
                </a:lnTo>
                <a:lnTo>
                  <a:pt x="1181074" y="239268"/>
                </a:lnTo>
                <a:close/>
              </a:path>
              <a:path w="2032000" h="495300">
                <a:moveTo>
                  <a:pt x="1188999" y="295554"/>
                </a:moveTo>
                <a:lnTo>
                  <a:pt x="1113205" y="295554"/>
                </a:lnTo>
                <a:lnTo>
                  <a:pt x="1113205" y="251053"/>
                </a:lnTo>
                <a:lnTo>
                  <a:pt x="1096543" y="251053"/>
                </a:lnTo>
                <a:lnTo>
                  <a:pt x="1096543" y="295554"/>
                </a:lnTo>
                <a:lnTo>
                  <a:pt x="1022578" y="295554"/>
                </a:lnTo>
                <a:lnTo>
                  <a:pt x="1022578" y="309575"/>
                </a:lnTo>
                <a:lnTo>
                  <a:pt x="1188999" y="309575"/>
                </a:lnTo>
                <a:lnTo>
                  <a:pt x="1188999" y="300228"/>
                </a:lnTo>
                <a:lnTo>
                  <a:pt x="1188999" y="295554"/>
                </a:lnTo>
                <a:close/>
              </a:path>
              <a:path w="2032000" h="495300">
                <a:moveTo>
                  <a:pt x="2031987" y="101600"/>
                </a:moveTo>
                <a:lnTo>
                  <a:pt x="2024011" y="62052"/>
                </a:lnTo>
                <a:lnTo>
                  <a:pt x="2019300" y="55079"/>
                </a:lnTo>
                <a:lnTo>
                  <a:pt x="2019300" y="393700"/>
                </a:lnTo>
                <a:lnTo>
                  <a:pt x="2012302" y="428307"/>
                </a:lnTo>
                <a:lnTo>
                  <a:pt x="1993252" y="456565"/>
                </a:lnTo>
                <a:lnTo>
                  <a:pt x="1964994" y="475615"/>
                </a:lnTo>
                <a:lnTo>
                  <a:pt x="1930400" y="482600"/>
                </a:lnTo>
                <a:lnTo>
                  <a:pt x="101600" y="482600"/>
                </a:lnTo>
                <a:lnTo>
                  <a:pt x="66992" y="475615"/>
                </a:lnTo>
                <a:lnTo>
                  <a:pt x="38735" y="456565"/>
                </a:lnTo>
                <a:lnTo>
                  <a:pt x="19685" y="428307"/>
                </a:lnTo>
                <a:lnTo>
                  <a:pt x="12700" y="393700"/>
                </a:lnTo>
                <a:lnTo>
                  <a:pt x="12700" y="101600"/>
                </a:lnTo>
                <a:lnTo>
                  <a:pt x="19685" y="67005"/>
                </a:lnTo>
                <a:lnTo>
                  <a:pt x="38735" y="38747"/>
                </a:lnTo>
                <a:lnTo>
                  <a:pt x="66992" y="19697"/>
                </a:lnTo>
                <a:lnTo>
                  <a:pt x="101600" y="12700"/>
                </a:lnTo>
                <a:lnTo>
                  <a:pt x="1930400" y="12700"/>
                </a:lnTo>
                <a:lnTo>
                  <a:pt x="1993252" y="38747"/>
                </a:lnTo>
                <a:lnTo>
                  <a:pt x="2019287" y="101600"/>
                </a:lnTo>
                <a:lnTo>
                  <a:pt x="2019300" y="393700"/>
                </a:lnTo>
                <a:lnTo>
                  <a:pt x="2019300" y="55079"/>
                </a:lnTo>
                <a:lnTo>
                  <a:pt x="2002231" y="29768"/>
                </a:lnTo>
                <a:lnTo>
                  <a:pt x="1969935" y="7988"/>
                </a:lnTo>
                <a:lnTo>
                  <a:pt x="1930400" y="0"/>
                </a:lnTo>
                <a:lnTo>
                  <a:pt x="101600" y="0"/>
                </a:lnTo>
                <a:lnTo>
                  <a:pt x="62052" y="7988"/>
                </a:lnTo>
                <a:lnTo>
                  <a:pt x="29756" y="29768"/>
                </a:lnTo>
                <a:lnTo>
                  <a:pt x="7975" y="62052"/>
                </a:lnTo>
                <a:lnTo>
                  <a:pt x="0" y="101600"/>
                </a:lnTo>
                <a:lnTo>
                  <a:pt x="0" y="393700"/>
                </a:lnTo>
                <a:lnTo>
                  <a:pt x="7975" y="433247"/>
                </a:lnTo>
                <a:lnTo>
                  <a:pt x="29756" y="465543"/>
                </a:lnTo>
                <a:lnTo>
                  <a:pt x="62052" y="487324"/>
                </a:lnTo>
                <a:lnTo>
                  <a:pt x="101600" y="495300"/>
                </a:lnTo>
                <a:lnTo>
                  <a:pt x="1930400" y="495300"/>
                </a:lnTo>
                <a:lnTo>
                  <a:pt x="1969935" y="487324"/>
                </a:lnTo>
                <a:lnTo>
                  <a:pt x="2002231" y="465543"/>
                </a:lnTo>
                <a:lnTo>
                  <a:pt x="2024011" y="433247"/>
                </a:lnTo>
                <a:lnTo>
                  <a:pt x="2031987" y="393700"/>
                </a:lnTo>
                <a:lnTo>
                  <a:pt x="2031987" y="101600"/>
                </a:lnTo>
                <a:close/>
              </a:path>
            </a:pathLst>
          </a:custGeom>
          <a:solidFill>
            <a:srgbClr val="FF2A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6" name="object 56" descr=""/>
          <p:cNvSpPr/>
          <p:nvPr/>
        </p:nvSpPr>
        <p:spPr>
          <a:xfrm>
            <a:off x="4555744" y="987893"/>
            <a:ext cx="1102360" cy="184150"/>
          </a:xfrm>
          <a:custGeom>
            <a:avLst/>
            <a:gdLst/>
            <a:ahLst/>
            <a:cxnLst/>
            <a:rect l="l" t="t" r="r" b="b"/>
            <a:pathLst>
              <a:path w="1102360" h="184150">
                <a:moveTo>
                  <a:pt x="48564" y="9550"/>
                </a:moveTo>
                <a:lnTo>
                  <a:pt x="45516" y="9550"/>
                </a:lnTo>
                <a:lnTo>
                  <a:pt x="45516" y="28244"/>
                </a:lnTo>
                <a:lnTo>
                  <a:pt x="42290" y="48488"/>
                </a:lnTo>
                <a:lnTo>
                  <a:pt x="33121" y="66446"/>
                </a:lnTo>
                <a:lnTo>
                  <a:pt x="18770" y="81051"/>
                </a:lnTo>
                <a:lnTo>
                  <a:pt x="0" y="91236"/>
                </a:lnTo>
                <a:lnTo>
                  <a:pt x="8940" y="104851"/>
                </a:lnTo>
                <a:lnTo>
                  <a:pt x="29791" y="92795"/>
                </a:lnTo>
                <a:lnTo>
                  <a:pt x="45745" y="75311"/>
                </a:lnTo>
                <a:lnTo>
                  <a:pt x="54404" y="56751"/>
                </a:lnTo>
                <a:lnTo>
                  <a:pt x="52168" y="52333"/>
                </a:lnTo>
                <a:lnTo>
                  <a:pt x="48564" y="29464"/>
                </a:lnTo>
                <a:lnTo>
                  <a:pt x="48564" y="9550"/>
                </a:lnTo>
                <a:close/>
              </a:path>
              <a:path w="1102360" h="184150">
                <a:moveTo>
                  <a:pt x="62382" y="9550"/>
                </a:moveTo>
                <a:lnTo>
                  <a:pt x="59537" y="9550"/>
                </a:lnTo>
                <a:lnTo>
                  <a:pt x="59537" y="28244"/>
                </a:lnTo>
                <a:lnTo>
                  <a:pt x="55946" y="53444"/>
                </a:lnTo>
                <a:lnTo>
                  <a:pt x="54404" y="56751"/>
                </a:lnTo>
                <a:lnTo>
                  <a:pt x="62306" y="72364"/>
                </a:lnTo>
                <a:lnTo>
                  <a:pt x="77968" y="88471"/>
                </a:lnTo>
                <a:lnTo>
                  <a:pt x="98145" y="99568"/>
                </a:lnTo>
                <a:lnTo>
                  <a:pt x="107086" y="86360"/>
                </a:lnTo>
                <a:lnTo>
                  <a:pt x="88957" y="77098"/>
                </a:lnTo>
                <a:lnTo>
                  <a:pt x="74828" y="63779"/>
                </a:lnTo>
                <a:lnTo>
                  <a:pt x="65652" y="47526"/>
                </a:lnTo>
                <a:lnTo>
                  <a:pt x="62382" y="29464"/>
                </a:lnTo>
                <a:lnTo>
                  <a:pt x="62382" y="9550"/>
                </a:lnTo>
                <a:close/>
              </a:path>
              <a:path w="1102360" h="184150">
                <a:moveTo>
                  <a:pt x="59537" y="9550"/>
                </a:moveTo>
                <a:lnTo>
                  <a:pt x="48564" y="9550"/>
                </a:lnTo>
                <a:lnTo>
                  <a:pt x="48564" y="29464"/>
                </a:lnTo>
                <a:lnTo>
                  <a:pt x="52168" y="52333"/>
                </a:lnTo>
                <a:lnTo>
                  <a:pt x="54404" y="56751"/>
                </a:lnTo>
                <a:lnTo>
                  <a:pt x="55946" y="53444"/>
                </a:lnTo>
                <a:lnTo>
                  <a:pt x="59537" y="28244"/>
                </a:lnTo>
                <a:lnTo>
                  <a:pt x="59537" y="9550"/>
                </a:lnTo>
                <a:close/>
              </a:path>
              <a:path w="1102360" h="184150">
                <a:moveTo>
                  <a:pt x="143459" y="0"/>
                </a:moveTo>
                <a:lnTo>
                  <a:pt x="126593" y="0"/>
                </a:lnTo>
                <a:lnTo>
                  <a:pt x="126593" y="111353"/>
                </a:lnTo>
                <a:lnTo>
                  <a:pt x="143459" y="111353"/>
                </a:lnTo>
                <a:lnTo>
                  <a:pt x="143459" y="61569"/>
                </a:lnTo>
                <a:lnTo>
                  <a:pt x="138785" y="61569"/>
                </a:lnTo>
                <a:lnTo>
                  <a:pt x="138785" y="47345"/>
                </a:lnTo>
                <a:lnTo>
                  <a:pt x="143459" y="47345"/>
                </a:lnTo>
                <a:lnTo>
                  <a:pt x="143459" y="0"/>
                </a:lnTo>
                <a:close/>
              </a:path>
              <a:path w="1102360" h="184150">
                <a:moveTo>
                  <a:pt x="143459" y="47345"/>
                </a:moveTo>
                <a:lnTo>
                  <a:pt x="138785" y="47345"/>
                </a:lnTo>
                <a:lnTo>
                  <a:pt x="138785" y="61569"/>
                </a:lnTo>
                <a:lnTo>
                  <a:pt x="143459" y="61569"/>
                </a:lnTo>
                <a:lnTo>
                  <a:pt x="143459" y="47345"/>
                </a:lnTo>
                <a:close/>
              </a:path>
              <a:path w="1102360" h="184150">
                <a:moveTo>
                  <a:pt x="170688" y="47345"/>
                </a:moveTo>
                <a:lnTo>
                  <a:pt x="143459" y="47345"/>
                </a:lnTo>
                <a:lnTo>
                  <a:pt x="143459" y="61569"/>
                </a:lnTo>
                <a:lnTo>
                  <a:pt x="170688" y="61569"/>
                </a:lnTo>
                <a:lnTo>
                  <a:pt x="170688" y="47345"/>
                </a:lnTo>
                <a:close/>
              </a:path>
              <a:path w="1102360" h="184150">
                <a:moveTo>
                  <a:pt x="84937" y="116433"/>
                </a:moveTo>
                <a:lnTo>
                  <a:pt x="59648" y="118700"/>
                </a:lnTo>
                <a:lnTo>
                  <a:pt x="40665" y="125272"/>
                </a:lnTo>
                <a:lnTo>
                  <a:pt x="28730" y="135807"/>
                </a:lnTo>
                <a:lnTo>
                  <a:pt x="24587" y="149961"/>
                </a:lnTo>
                <a:lnTo>
                  <a:pt x="28730" y="164084"/>
                </a:lnTo>
                <a:lnTo>
                  <a:pt x="40665" y="174548"/>
                </a:lnTo>
                <a:lnTo>
                  <a:pt x="59648" y="181051"/>
                </a:lnTo>
                <a:lnTo>
                  <a:pt x="84937" y="183286"/>
                </a:lnTo>
                <a:lnTo>
                  <a:pt x="110226" y="181051"/>
                </a:lnTo>
                <a:lnTo>
                  <a:pt x="129209" y="174548"/>
                </a:lnTo>
                <a:lnTo>
                  <a:pt x="134308" y="170078"/>
                </a:lnTo>
                <a:lnTo>
                  <a:pt x="84937" y="170078"/>
                </a:lnTo>
                <a:lnTo>
                  <a:pt x="66592" y="168735"/>
                </a:lnTo>
                <a:lnTo>
                  <a:pt x="52781" y="164820"/>
                </a:lnTo>
                <a:lnTo>
                  <a:pt x="44075" y="158505"/>
                </a:lnTo>
                <a:lnTo>
                  <a:pt x="41046" y="149961"/>
                </a:lnTo>
                <a:lnTo>
                  <a:pt x="44075" y="141417"/>
                </a:lnTo>
                <a:lnTo>
                  <a:pt x="52781" y="135102"/>
                </a:lnTo>
                <a:lnTo>
                  <a:pt x="66592" y="131187"/>
                </a:lnTo>
                <a:lnTo>
                  <a:pt x="84937" y="129844"/>
                </a:lnTo>
                <a:lnTo>
                  <a:pt x="134389" y="129844"/>
                </a:lnTo>
                <a:lnTo>
                  <a:pt x="129209" y="125272"/>
                </a:lnTo>
                <a:lnTo>
                  <a:pt x="110226" y="118700"/>
                </a:lnTo>
                <a:lnTo>
                  <a:pt x="84937" y="116433"/>
                </a:lnTo>
                <a:close/>
              </a:path>
              <a:path w="1102360" h="184150">
                <a:moveTo>
                  <a:pt x="134389" y="129844"/>
                </a:moveTo>
                <a:lnTo>
                  <a:pt x="84937" y="129844"/>
                </a:lnTo>
                <a:lnTo>
                  <a:pt x="103282" y="131187"/>
                </a:lnTo>
                <a:lnTo>
                  <a:pt x="117093" y="135102"/>
                </a:lnTo>
                <a:lnTo>
                  <a:pt x="125799" y="141417"/>
                </a:lnTo>
                <a:lnTo>
                  <a:pt x="128828" y="149961"/>
                </a:lnTo>
                <a:lnTo>
                  <a:pt x="125799" y="158505"/>
                </a:lnTo>
                <a:lnTo>
                  <a:pt x="117093" y="164820"/>
                </a:lnTo>
                <a:lnTo>
                  <a:pt x="103282" y="168735"/>
                </a:lnTo>
                <a:lnTo>
                  <a:pt x="84937" y="170078"/>
                </a:lnTo>
                <a:lnTo>
                  <a:pt x="134308" y="170078"/>
                </a:lnTo>
                <a:lnTo>
                  <a:pt x="141144" y="164084"/>
                </a:lnTo>
                <a:lnTo>
                  <a:pt x="145288" y="149961"/>
                </a:lnTo>
                <a:lnTo>
                  <a:pt x="141144" y="135807"/>
                </a:lnTo>
                <a:lnTo>
                  <a:pt x="134389" y="129844"/>
                </a:lnTo>
                <a:close/>
              </a:path>
              <a:path w="1102360" h="184150">
                <a:moveTo>
                  <a:pt x="262518" y="123748"/>
                </a:moveTo>
                <a:lnTo>
                  <a:pt x="208060" y="123748"/>
                </a:lnTo>
                <a:lnTo>
                  <a:pt x="208060" y="181254"/>
                </a:lnTo>
                <a:lnTo>
                  <a:pt x="333435" y="181254"/>
                </a:lnTo>
                <a:lnTo>
                  <a:pt x="333435" y="167640"/>
                </a:lnTo>
                <a:lnTo>
                  <a:pt x="224723" y="167640"/>
                </a:lnTo>
                <a:lnTo>
                  <a:pt x="224723" y="137160"/>
                </a:lnTo>
                <a:lnTo>
                  <a:pt x="333435" y="137160"/>
                </a:lnTo>
                <a:lnTo>
                  <a:pt x="333435" y="129235"/>
                </a:lnTo>
                <a:lnTo>
                  <a:pt x="262518" y="129235"/>
                </a:lnTo>
                <a:lnTo>
                  <a:pt x="262518" y="123748"/>
                </a:lnTo>
                <a:close/>
              </a:path>
              <a:path w="1102360" h="184150">
                <a:moveTo>
                  <a:pt x="333435" y="137160"/>
                </a:moveTo>
                <a:lnTo>
                  <a:pt x="316976" y="137160"/>
                </a:lnTo>
                <a:lnTo>
                  <a:pt x="316976" y="167640"/>
                </a:lnTo>
                <a:lnTo>
                  <a:pt x="333435" y="167640"/>
                </a:lnTo>
                <a:lnTo>
                  <a:pt x="333435" y="137160"/>
                </a:lnTo>
                <a:close/>
              </a:path>
              <a:path w="1102360" h="184150">
                <a:moveTo>
                  <a:pt x="279180" y="97536"/>
                </a:moveTo>
                <a:lnTo>
                  <a:pt x="262518" y="97536"/>
                </a:lnTo>
                <a:lnTo>
                  <a:pt x="262518" y="129235"/>
                </a:lnTo>
                <a:lnTo>
                  <a:pt x="279180" y="129235"/>
                </a:lnTo>
                <a:lnTo>
                  <a:pt x="279180" y="97536"/>
                </a:lnTo>
                <a:close/>
              </a:path>
              <a:path w="1102360" h="184150">
                <a:moveTo>
                  <a:pt x="333435" y="123748"/>
                </a:moveTo>
                <a:lnTo>
                  <a:pt x="279180" y="123748"/>
                </a:lnTo>
                <a:lnTo>
                  <a:pt x="279180" y="129235"/>
                </a:lnTo>
                <a:lnTo>
                  <a:pt x="333435" y="129235"/>
                </a:lnTo>
                <a:lnTo>
                  <a:pt x="333435" y="123748"/>
                </a:lnTo>
                <a:close/>
              </a:path>
              <a:path w="1102360" h="184150">
                <a:moveTo>
                  <a:pt x="353755" y="88595"/>
                </a:moveTo>
                <a:lnTo>
                  <a:pt x="187740" y="88595"/>
                </a:lnTo>
                <a:lnTo>
                  <a:pt x="187740" y="102412"/>
                </a:lnTo>
                <a:lnTo>
                  <a:pt x="262518" y="102412"/>
                </a:lnTo>
                <a:lnTo>
                  <a:pt x="262518" y="97536"/>
                </a:lnTo>
                <a:lnTo>
                  <a:pt x="353755" y="97536"/>
                </a:lnTo>
                <a:lnTo>
                  <a:pt x="353755" y="88595"/>
                </a:lnTo>
                <a:close/>
              </a:path>
              <a:path w="1102360" h="184150">
                <a:moveTo>
                  <a:pt x="353755" y="97536"/>
                </a:moveTo>
                <a:lnTo>
                  <a:pt x="279180" y="97536"/>
                </a:lnTo>
                <a:lnTo>
                  <a:pt x="279180" y="102412"/>
                </a:lnTo>
                <a:lnTo>
                  <a:pt x="353755" y="102412"/>
                </a:lnTo>
                <a:lnTo>
                  <a:pt x="353755" y="97536"/>
                </a:lnTo>
                <a:close/>
              </a:path>
              <a:path w="1102360" h="184150">
                <a:moveTo>
                  <a:pt x="231022" y="57912"/>
                </a:moveTo>
                <a:lnTo>
                  <a:pt x="203996" y="57912"/>
                </a:lnTo>
                <a:lnTo>
                  <a:pt x="203996" y="71729"/>
                </a:lnTo>
                <a:lnTo>
                  <a:pt x="337296" y="71729"/>
                </a:lnTo>
                <a:lnTo>
                  <a:pt x="337296" y="66852"/>
                </a:lnTo>
                <a:lnTo>
                  <a:pt x="231022" y="66852"/>
                </a:lnTo>
                <a:lnTo>
                  <a:pt x="231022" y="57912"/>
                </a:lnTo>
                <a:close/>
              </a:path>
              <a:path w="1102360" h="184150">
                <a:moveTo>
                  <a:pt x="247888" y="11785"/>
                </a:moveTo>
                <a:lnTo>
                  <a:pt x="231022" y="11785"/>
                </a:lnTo>
                <a:lnTo>
                  <a:pt x="231022" y="66852"/>
                </a:lnTo>
                <a:lnTo>
                  <a:pt x="247888" y="66852"/>
                </a:lnTo>
                <a:lnTo>
                  <a:pt x="247888" y="11785"/>
                </a:lnTo>
                <a:close/>
              </a:path>
              <a:path w="1102360" h="184150">
                <a:moveTo>
                  <a:pt x="293608" y="57912"/>
                </a:moveTo>
                <a:lnTo>
                  <a:pt x="247888" y="57912"/>
                </a:lnTo>
                <a:lnTo>
                  <a:pt x="247888" y="66852"/>
                </a:lnTo>
                <a:lnTo>
                  <a:pt x="293608" y="66852"/>
                </a:lnTo>
                <a:lnTo>
                  <a:pt x="293608" y="57912"/>
                </a:lnTo>
                <a:close/>
              </a:path>
              <a:path w="1102360" h="184150">
                <a:moveTo>
                  <a:pt x="310270" y="11785"/>
                </a:moveTo>
                <a:lnTo>
                  <a:pt x="293608" y="11785"/>
                </a:lnTo>
                <a:lnTo>
                  <a:pt x="293608" y="66852"/>
                </a:lnTo>
                <a:lnTo>
                  <a:pt x="310270" y="66852"/>
                </a:lnTo>
                <a:lnTo>
                  <a:pt x="310270" y="11785"/>
                </a:lnTo>
                <a:close/>
              </a:path>
              <a:path w="1102360" h="184150">
                <a:moveTo>
                  <a:pt x="337296" y="57912"/>
                </a:moveTo>
                <a:lnTo>
                  <a:pt x="310270" y="57912"/>
                </a:lnTo>
                <a:lnTo>
                  <a:pt x="310270" y="66852"/>
                </a:lnTo>
                <a:lnTo>
                  <a:pt x="337296" y="66852"/>
                </a:lnTo>
                <a:lnTo>
                  <a:pt x="337296" y="57912"/>
                </a:lnTo>
                <a:close/>
              </a:path>
              <a:path w="1102360" h="184150">
                <a:moveTo>
                  <a:pt x="338108" y="5689"/>
                </a:moveTo>
                <a:lnTo>
                  <a:pt x="203184" y="5689"/>
                </a:lnTo>
                <a:lnTo>
                  <a:pt x="203184" y="19507"/>
                </a:lnTo>
                <a:lnTo>
                  <a:pt x="231022" y="19507"/>
                </a:lnTo>
                <a:lnTo>
                  <a:pt x="231022" y="11785"/>
                </a:lnTo>
                <a:lnTo>
                  <a:pt x="338108" y="11785"/>
                </a:lnTo>
                <a:lnTo>
                  <a:pt x="338108" y="5689"/>
                </a:lnTo>
                <a:close/>
              </a:path>
              <a:path w="1102360" h="184150">
                <a:moveTo>
                  <a:pt x="293608" y="11785"/>
                </a:moveTo>
                <a:lnTo>
                  <a:pt x="247888" y="11785"/>
                </a:lnTo>
                <a:lnTo>
                  <a:pt x="247888" y="19507"/>
                </a:lnTo>
                <a:lnTo>
                  <a:pt x="293608" y="19507"/>
                </a:lnTo>
                <a:lnTo>
                  <a:pt x="293608" y="11785"/>
                </a:lnTo>
                <a:close/>
              </a:path>
              <a:path w="1102360" h="184150">
                <a:moveTo>
                  <a:pt x="338108" y="11785"/>
                </a:moveTo>
                <a:lnTo>
                  <a:pt x="310270" y="11785"/>
                </a:lnTo>
                <a:lnTo>
                  <a:pt x="310270" y="19507"/>
                </a:lnTo>
                <a:lnTo>
                  <a:pt x="338108" y="19507"/>
                </a:lnTo>
                <a:lnTo>
                  <a:pt x="338108" y="11785"/>
                </a:lnTo>
                <a:close/>
              </a:path>
              <a:path w="1102360" h="184150">
                <a:moveTo>
                  <a:pt x="531336" y="0"/>
                </a:moveTo>
                <a:lnTo>
                  <a:pt x="515283" y="0"/>
                </a:lnTo>
                <a:lnTo>
                  <a:pt x="515283" y="183692"/>
                </a:lnTo>
                <a:lnTo>
                  <a:pt x="531336" y="183692"/>
                </a:lnTo>
                <a:lnTo>
                  <a:pt x="531336" y="88188"/>
                </a:lnTo>
                <a:lnTo>
                  <a:pt x="521582" y="88188"/>
                </a:lnTo>
                <a:lnTo>
                  <a:pt x="521582" y="73964"/>
                </a:lnTo>
                <a:lnTo>
                  <a:pt x="531336" y="73964"/>
                </a:lnTo>
                <a:lnTo>
                  <a:pt x="531336" y="0"/>
                </a:lnTo>
                <a:close/>
              </a:path>
              <a:path w="1102360" h="184150">
                <a:moveTo>
                  <a:pt x="491102" y="3860"/>
                </a:moveTo>
                <a:lnTo>
                  <a:pt x="475253" y="3860"/>
                </a:lnTo>
                <a:lnTo>
                  <a:pt x="475253" y="174548"/>
                </a:lnTo>
                <a:lnTo>
                  <a:pt x="491102" y="174548"/>
                </a:lnTo>
                <a:lnTo>
                  <a:pt x="491102" y="88188"/>
                </a:lnTo>
                <a:lnTo>
                  <a:pt x="486225" y="88188"/>
                </a:lnTo>
                <a:lnTo>
                  <a:pt x="486225" y="73964"/>
                </a:lnTo>
                <a:lnTo>
                  <a:pt x="491102" y="73964"/>
                </a:lnTo>
                <a:lnTo>
                  <a:pt x="491102" y="3860"/>
                </a:lnTo>
                <a:close/>
              </a:path>
              <a:path w="1102360" h="184150">
                <a:moveTo>
                  <a:pt x="491102" y="73964"/>
                </a:moveTo>
                <a:lnTo>
                  <a:pt x="486225" y="73964"/>
                </a:lnTo>
                <a:lnTo>
                  <a:pt x="486225" y="88188"/>
                </a:lnTo>
                <a:lnTo>
                  <a:pt x="491102" y="88188"/>
                </a:lnTo>
                <a:lnTo>
                  <a:pt x="491102" y="73964"/>
                </a:lnTo>
                <a:close/>
              </a:path>
              <a:path w="1102360" h="184150">
                <a:moveTo>
                  <a:pt x="515283" y="73964"/>
                </a:moveTo>
                <a:lnTo>
                  <a:pt x="491102" y="73964"/>
                </a:lnTo>
                <a:lnTo>
                  <a:pt x="491102" y="88188"/>
                </a:lnTo>
                <a:lnTo>
                  <a:pt x="515283" y="88188"/>
                </a:lnTo>
                <a:lnTo>
                  <a:pt x="515283" y="73964"/>
                </a:lnTo>
                <a:close/>
              </a:path>
              <a:path w="1102360" h="184150">
                <a:moveTo>
                  <a:pt x="531336" y="73964"/>
                </a:moveTo>
                <a:lnTo>
                  <a:pt x="521582" y="73964"/>
                </a:lnTo>
                <a:lnTo>
                  <a:pt x="521582" y="88188"/>
                </a:lnTo>
                <a:lnTo>
                  <a:pt x="531336" y="88188"/>
                </a:lnTo>
                <a:lnTo>
                  <a:pt x="531336" y="73964"/>
                </a:lnTo>
                <a:close/>
              </a:path>
              <a:path w="1102360" h="184150">
                <a:moveTo>
                  <a:pt x="415715" y="28448"/>
                </a:moveTo>
                <a:lnTo>
                  <a:pt x="412667" y="28448"/>
                </a:lnTo>
                <a:lnTo>
                  <a:pt x="412667" y="49580"/>
                </a:lnTo>
                <a:lnTo>
                  <a:pt x="410159" y="76314"/>
                </a:lnTo>
                <a:lnTo>
                  <a:pt x="402659" y="99771"/>
                </a:lnTo>
                <a:lnTo>
                  <a:pt x="390207" y="118960"/>
                </a:lnTo>
                <a:lnTo>
                  <a:pt x="372840" y="132892"/>
                </a:lnTo>
                <a:lnTo>
                  <a:pt x="383203" y="145897"/>
                </a:lnTo>
                <a:lnTo>
                  <a:pt x="401786" y="129933"/>
                </a:lnTo>
                <a:lnTo>
                  <a:pt x="415131" y="107950"/>
                </a:lnTo>
                <a:lnTo>
                  <a:pt x="421257" y="87329"/>
                </a:lnTo>
                <a:lnTo>
                  <a:pt x="418439" y="78501"/>
                </a:lnTo>
                <a:lnTo>
                  <a:pt x="415715" y="49580"/>
                </a:lnTo>
                <a:lnTo>
                  <a:pt x="415715" y="28448"/>
                </a:lnTo>
                <a:close/>
              </a:path>
              <a:path w="1102360" h="184150">
                <a:moveTo>
                  <a:pt x="428923" y="28448"/>
                </a:moveTo>
                <a:lnTo>
                  <a:pt x="425875" y="28448"/>
                </a:lnTo>
                <a:lnTo>
                  <a:pt x="425875" y="49580"/>
                </a:lnTo>
                <a:lnTo>
                  <a:pt x="423179" y="80860"/>
                </a:lnTo>
                <a:lnTo>
                  <a:pt x="421257" y="87329"/>
                </a:lnTo>
                <a:lnTo>
                  <a:pt x="426535" y="103860"/>
                </a:lnTo>
                <a:lnTo>
                  <a:pt x="439889" y="124533"/>
                </a:lnTo>
                <a:lnTo>
                  <a:pt x="458387" y="139395"/>
                </a:lnTo>
                <a:lnTo>
                  <a:pt x="468344" y="126390"/>
                </a:lnTo>
                <a:lnTo>
                  <a:pt x="451297" y="113560"/>
                </a:lnTo>
                <a:lnTo>
                  <a:pt x="438956" y="95681"/>
                </a:lnTo>
                <a:lnTo>
                  <a:pt x="431453" y="73955"/>
                </a:lnTo>
                <a:lnTo>
                  <a:pt x="428923" y="49580"/>
                </a:lnTo>
                <a:lnTo>
                  <a:pt x="428923" y="28448"/>
                </a:lnTo>
                <a:close/>
              </a:path>
              <a:path w="1102360" h="184150">
                <a:moveTo>
                  <a:pt x="425875" y="28448"/>
                </a:moveTo>
                <a:lnTo>
                  <a:pt x="415715" y="28448"/>
                </a:lnTo>
                <a:lnTo>
                  <a:pt x="415715" y="49580"/>
                </a:lnTo>
                <a:lnTo>
                  <a:pt x="418439" y="78501"/>
                </a:lnTo>
                <a:lnTo>
                  <a:pt x="421257" y="87329"/>
                </a:lnTo>
                <a:lnTo>
                  <a:pt x="423179" y="80860"/>
                </a:lnTo>
                <a:lnTo>
                  <a:pt x="425875" y="49580"/>
                </a:lnTo>
                <a:lnTo>
                  <a:pt x="425875" y="28448"/>
                </a:lnTo>
                <a:close/>
              </a:path>
              <a:path w="1102360" h="184150">
                <a:moveTo>
                  <a:pt x="462451" y="21539"/>
                </a:moveTo>
                <a:lnTo>
                  <a:pt x="377107" y="21539"/>
                </a:lnTo>
                <a:lnTo>
                  <a:pt x="377107" y="35560"/>
                </a:lnTo>
                <a:lnTo>
                  <a:pt x="412667" y="35560"/>
                </a:lnTo>
                <a:lnTo>
                  <a:pt x="412667" y="28448"/>
                </a:lnTo>
                <a:lnTo>
                  <a:pt x="462451" y="28448"/>
                </a:lnTo>
                <a:lnTo>
                  <a:pt x="462451" y="21539"/>
                </a:lnTo>
                <a:close/>
              </a:path>
              <a:path w="1102360" h="184150">
                <a:moveTo>
                  <a:pt x="462451" y="28448"/>
                </a:moveTo>
                <a:lnTo>
                  <a:pt x="428923" y="28448"/>
                </a:lnTo>
                <a:lnTo>
                  <a:pt x="428923" y="35560"/>
                </a:lnTo>
                <a:lnTo>
                  <a:pt x="462451" y="35560"/>
                </a:lnTo>
                <a:lnTo>
                  <a:pt x="462451" y="28448"/>
                </a:lnTo>
                <a:close/>
              </a:path>
              <a:path w="1102360" h="184150">
                <a:moveTo>
                  <a:pt x="626214" y="144068"/>
                </a:moveTo>
                <a:lnTo>
                  <a:pt x="561800" y="144068"/>
                </a:lnTo>
                <a:lnTo>
                  <a:pt x="561800" y="158089"/>
                </a:lnTo>
                <a:lnTo>
                  <a:pt x="727814" y="158089"/>
                </a:lnTo>
                <a:lnTo>
                  <a:pt x="727814" y="150977"/>
                </a:lnTo>
                <a:lnTo>
                  <a:pt x="626214" y="150977"/>
                </a:lnTo>
                <a:lnTo>
                  <a:pt x="626214" y="144068"/>
                </a:lnTo>
                <a:close/>
              </a:path>
              <a:path w="1102360" h="184150">
                <a:moveTo>
                  <a:pt x="643080" y="78435"/>
                </a:moveTo>
                <a:lnTo>
                  <a:pt x="626214" y="78435"/>
                </a:lnTo>
                <a:lnTo>
                  <a:pt x="626214" y="150977"/>
                </a:lnTo>
                <a:lnTo>
                  <a:pt x="643080" y="150977"/>
                </a:lnTo>
                <a:lnTo>
                  <a:pt x="643080" y="78435"/>
                </a:lnTo>
                <a:close/>
              </a:path>
              <a:path w="1102360" h="184150">
                <a:moveTo>
                  <a:pt x="727814" y="144068"/>
                </a:moveTo>
                <a:lnTo>
                  <a:pt x="643080" y="144068"/>
                </a:lnTo>
                <a:lnTo>
                  <a:pt x="643080" y="150977"/>
                </a:lnTo>
                <a:lnTo>
                  <a:pt x="727814" y="150977"/>
                </a:lnTo>
                <a:lnTo>
                  <a:pt x="727814" y="144068"/>
                </a:lnTo>
                <a:close/>
              </a:path>
              <a:path w="1102360" h="184150">
                <a:moveTo>
                  <a:pt x="697537" y="18288"/>
                </a:moveTo>
                <a:lnTo>
                  <a:pt x="691238" y="18288"/>
                </a:lnTo>
                <a:lnTo>
                  <a:pt x="691114" y="54251"/>
                </a:lnTo>
                <a:lnTo>
                  <a:pt x="690375" y="73075"/>
                </a:lnTo>
                <a:lnTo>
                  <a:pt x="688324" y="94783"/>
                </a:lnTo>
                <a:lnTo>
                  <a:pt x="684330" y="119481"/>
                </a:lnTo>
                <a:lnTo>
                  <a:pt x="701195" y="121716"/>
                </a:lnTo>
                <a:lnTo>
                  <a:pt x="705072" y="95926"/>
                </a:lnTo>
                <a:lnTo>
                  <a:pt x="707062" y="73736"/>
                </a:lnTo>
                <a:lnTo>
                  <a:pt x="707796" y="54251"/>
                </a:lnTo>
                <a:lnTo>
                  <a:pt x="707901" y="32308"/>
                </a:lnTo>
                <a:lnTo>
                  <a:pt x="697537" y="32308"/>
                </a:lnTo>
                <a:lnTo>
                  <a:pt x="697537" y="18288"/>
                </a:lnTo>
                <a:close/>
              </a:path>
              <a:path w="1102360" h="184150">
                <a:moveTo>
                  <a:pt x="691238" y="18288"/>
                </a:moveTo>
                <a:lnTo>
                  <a:pt x="579275" y="18288"/>
                </a:lnTo>
                <a:lnTo>
                  <a:pt x="579275" y="32308"/>
                </a:lnTo>
                <a:lnTo>
                  <a:pt x="691238" y="32308"/>
                </a:lnTo>
                <a:lnTo>
                  <a:pt x="691238" y="18288"/>
                </a:lnTo>
                <a:close/>
              </a:path>
              <a:path w="1102360" h="184150">
                <a:moveTo>
                  <a:pt x="707901" y="18288"/>
                </a:moveTo>
                <a:lnTo>
                  <a:pt x="697537" y="18288"/>
                </a:lnTo>
                <a:lnTo>
                  <a:pt x="697537" y="32308"/>
                </a:lnTo>
                <a:lnTo>
                  <a:pt x="707901" y="32308"/>
                </a:lnTo>
                <a:lnTo>
                  <a:pt x="707901" y="18288"/>
                </a:lnTo>
                <a:close/>
              </a:path>
              <a:path w="1102360" h="184150">
                <a:moveTo>
                  <a:pt x="823302" y="93065"/>
                </a:moveTo>
                <a:lnTo>
                  <a:pt x="748525" y="93065"/>
                </a:lnTo>
                <a:lnTo>
                  <a:pt x="748525" y="106680"/>
                </a:lnTo>
                <a:lnTo>
                  <a:pt x="914539" y="106680"/>
                </a:lnTo>
                <a:lnTo>
                  <a:pt x="914539" y="98145"/>
                </a:lnTo>
                <a:lnTo>
                  <a:pt x="823302" y="98145"/>
                </a:lnTo>
                <a:lnTo>
                  <a:pt x="823302" y="93065"/>
                </a:lnTo>
                <a:close/>
              </a:path>
              <a:path w="1102360" h="184150">
                <a:moveTo>
                  <a:pt x="839965" y="66446"/>
                </a:moveTo>
                <a:lnTo>
                  <a:pt x="823302" y="66446"/>
                </a:lnTo>
                <a:lnTo>
                  <a:pt x="823302" y="98145"/>
                </a:lnTo>
                <a:lnTo>
                  <a:pt x="839965" y="98145"/>
                </a:lnTo>
                <a:lnTo>
                  <a:pt x="839965" y="66446"/>
                </a:lnTo>
                <a:close/>
              </a:path>
              <a:path w="1102360" h="184150">
                <a:moveTo>
                  <a:pt x="914539" y="93065"/>
                </a:moveTo>
                <a:lnTo>
                  <a:pt x="839965" y="93065"/>
                </a:lnTo>
                <a:lnTo>
                  <a:pt x="839965" y="98145"/>
                </a:lnTo>
                <a:lnTo>
                  <a:pt x="914539" y="98145"/>
                </a:lnTo>
                <a:lnTo>
                  <a:pt x="914539" y="93065"/>
                </a:lnTo>
                <a:close/>
              </a:path>
              <a:path w="1102360" h="184150">
                <a:moveTo>
                  <a:pt x="893406" y="7518"/>
                </a:moveTo>
                <a:lnTo>
                  <a:pt x="769861" y="7518"/>
                </a:lnTo>
                <a:lnTo>
                  <a:pt x="769861" y="70104"/>
                </a:lnTo>
                <a:lnTo>
                  <a:pt x="823302" y="70104"/>
                </a:lnTo>
                <a:lnTo>
                  <a:pt x="823302" y="66446"/>
                </a:lnTo>
                <a:lnTo>
                  <a:pt x="893406" y="66446"/>
                </a:lnTo>
                <a:lnTo>
                  <a:pt x="893406" y="56489"/>
                </a:lnTo>
                <a:lnTo>
                  <a:pt x="786320" y="56489"/>
                </a:lnTo>
                <a:lnTo>
                  <a:pt x="786320" y="21132"/>
                </a:lnTo>
                <a:lnTo>
                  <a:pt x="893406" y="21132"/>
                </a:lnTo>
                <a:lnTo>
                  <a:pt x="893406" y="7518"/>
                </a:lnTo>
                <a:close/>
              </a:path>
              <a:path w="1102360" h="184150">
                <a:moveTo>
                  <a:pt x="893406" y="66446"/>
                </a:moveTo>
                <a:lnTo>
                  <a:pt x="839965" y="66446"/>
                </a:lnTo>
                <a:lnTo>
                  <a:pt x="839965" y="70104"/>
                </a:lnTo>
                <a:lnTo>
                  <a:pt x="893406" y="70104"/>
                </a:lnTo>
                <a:lnTo>
                  <a:pt x="893406" y="66446"/>
                </a:lnTo>
                <a:close/>
              </a:path>
              <a:path w="1102360" h="184150">
                <a:moveTo>
                  <a:pt x="893406" y="21132"/>
                </a:moveTo>
                <a:lnTo>
                  <a:pt x="876744" y="21132"/>
                </a:lnTo>
                <a:lnTo>
                  <a:pt x="876744" y="56489"/>
                </a:lnTo>
                <a:lnTo>
                  <a:pt x="893406" y="56489"/>
                </a:lnTo>
                <a:lnTo>
                  <a:pt x="893406" y="21132"/>
                </a:lnTo>
                <a:close/>
              </a:path>
              <a:path w="1102360" h="184150">
                <a:moveTo>
                  <a:pt x="894016" y="125577"/>
                </a:moveTo>
                <a:lnTo>
                  <a:pt x="767016" y="125577"/>
                </a:lnTo>
                <a:lnTo>
                  <a:pt x="767016" y="139395"/>
                </a:lnTo>
                <a:lnTo>
                  <a:pt x="877150" y="139395"/>
                </a:lnTo>
                <a:lnTo>
                  <a:pt x="877150" y="183692"/>
                </a:lnTo>
                <a:lnTo>
                  <a:pt x="894016" y="183692"/>
                </a:lnTo>
                <a:lnTo>
                  <a:pt x="894016" y="125577"/>
                </a:lnTo>
                <a:close/>
              </a:path>
              <a:path w="1102360" h="184150">
                <a:moveTo>
                  <a:pt x="1010230" y="100990"/>
                </a:moveTo>
                <a:lnTo>
                  <a:pt x="935453" y="100990"/>
                </a:lnTo>
                <a:lnTo>
                  <a:pt x="935453" y="114808"/>
                </a:lnTo>
                <a:lnTo>
                  <a:pt x="1102077" y="114808"/>
                </a:lnTo>
                <a:lnTo>
                  <a:pt x="1102077" y="107899"/>
                </a:lnTo>
                <a:lnTo>
                  <a:pt x="1010230" y="107899"/>
                </a:lnTo>
                <a:lnTo>
                  <a:pt x="1010230" y="100990"/>
                </a:lnTo>
                <a:close/>
              </a:path>
              <a:path w="1102360" h="184150">
                <a:moveTo>
                  <a:pt x="1027096" y="75387"/>
                </a:moveTo>
                <a:lnTo>
                  <a:pt x="1010230" y="75387"/>
                </a:lnTo>
                <a:lnTo>
                  <a:pt x="1010230" y="107899"/>
                </a:lnTo>
                <a:lnTo>
                  <a:pt x="1027096" y="107899"/>
                </a:lnTo>
                <a:lnTo>
                  <a:pt x="1027096" y="75387"/>
                </a:lnTo>
                <a:close/>
              </a:path>
              <a:path w="1102360" h="184150">
                <a:moveTo>
                  <a:pt x="1102077" y="100990"/>
                </a:moveTo>
                <a:lnTo>
                  <a:pt x="1027096" y="100990"/>
                </a:lnTo>
                <a:lnTo>
                  <a:pt x="1027096" y="107899"/>
                </a:lnTo>
                <a:lnTo>
                  <a:pt x="1102077" y="107899"/>
                </a:lnTo>
                <a:lnTo>
                  <a:pt x="1102077" y="100990"/>
                </a:lnTo>
                <a:close/>
              </a:path>
              <a:path w="1102360" h="184150">
                <a:moveTo>
                  <a:pt x="1080538" y="4673"/>
                </a:moveTo>
                <a:lnTo>
                  <a:pt x="956586" y="4673"/>
                </a:lnTo>
                <a:lnTo>
                  <a:pt x="956586" y="17881"/>
                </a:lnTo>
                <a:lnTo>
                  <a:pt x="1064079" y="17881"/>
                </a:lnTo>
                <a:lnTo>
                  <a:pt x="1064079" y="36779"/>
                </a:lnTo>
                <a:lnTo>
                  <a:pt x="956992" y="36779"/>
                </a:lnTo>
                <a:lnTo>
                  <a:pt x="956992" y="81686"/>
                </a:lnTo>
                <a:lnTo>
                  <a:pt x="1010230" y="81686"/>
                </a:lnTo>
                <a:lnTo>
                  <a:pt x="1010230" y="75387"/>
                </a:lnTo>
                <a:lnTo>
                  <a:pt x="1084602" y="75387"/>
                </a:lnTo>
                <a:lnTo>
                  <a:pt x="1084602" y="73964"/>
                </a:lnTo>
                <a:lnTo>
                  <a:pt x="973655" y="73964"/>
                </a:lnTo>
                <a:lnTo>
                  <a:pt x="973655" y="49174"/>
                </a:lnTo>
                <a:lnTo>
                  <a:pt x="1080538" y="49174"/>
                </a:lnTo>
                <a:lnTo>
                  <a:pt x="1080538" y="4673"/>
                </a:lnTo>
                <a:close/>
              </a:path>
              <a:path w="1102360" h="184150">
                <a:moveTo>
                  <a:pt x="1084602" y="75387"/>
                </a:moveTo>
                <a:lnTo>
                  <a:pt x="1027096" y="75387"/>
                </a:lnTo>
                <a:lnTo>
                  <a:pt x="1027096" y="81686"/>
                </a:lnTo>
                <a:lnTo>
                  <a:pt x="1084602" y="81686"/>
                </a:lnTo>
                <a:lnTo>
                  <a:pt x="1084602" y="75387"/>
                </a:lnTo>
                <a:close/>
              </a:path>
              <a:path w="1102360" h="184150">
                <a:moveTo>
                  <a:pt x="1084602" y="68478"/>
                </a:moveTo>
                <a:lnTo>
                  <a:pt x="973655" y="68478"/>
                </a:lnTo>
                <a:lnTo>
                  <a:pt x="973655" y="73964"/>
                </a:lnTo>
                <a:lnTo>
                  <a:pt x="1084602" y="73964"/>
                </a:lnTo>
                <a:lnTo>
                  <a:pt x="1084602" y="68478"/>
                </a:lnTo>
                <a:close/>
              </a:path>
              <a:path w="1102360" h="184150">
                <a:moveTo>
                  <a:pt x="1081757" y="128828"/>
                </a:moveTo>
                <a:lnTo>
                  <a:pt x="953944" y="128828"/>
                </a:lnTo>
                <a:lnTo>
                  <a:pt x="953944" y="142646"/>
                </a:lnTo>
                <a:lnTo>
                  <a:pt x="1064891" y="142646"/>
                </a:lnTo>
                <a:lnTo>
                  <a:pt x="1064891" y="182067"/>
                </a:lnTo>
                <a:lnTo>
                  <a:pt x="1081757" y="182067"/>
                </a:lnTo>
                <a:lnTo>
                  <a:pt x="1081757" y="1288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7" name="object 57" descr=""/>
          <p:cNvSpPr/>
          <p:nvPr/>
        </p:nvSpPr>
        <p:spPr>
          <a:xfrm>
            <a:off x="6245656" y="987893"/>
            <a:ext cx="1101725" cy="184150"/>
          </a:xfrm>
          <a:custGeom>
            <a:avLst/>
            <a:gdLst/>
            <a:ahLst/>
            <a:cxnLst/>
            <a:rect l="l" t="t" r="r" b="b"/>
            <a:pathLst>
              <a:path w="1101725" h="184150">
                <a:moveTo>
                  <a:pt x="91033" y="115214"/>
                </a:moveTo>
                <a:lnTo>
                  <a:pt x="74371" y="115214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214"/>
                </a:lnTo>
                <a:close/>
              </a:path>
              <a:path w="1101725" h="184150">
                <a:moveTo>
                  <a:pt x="166624" y="108712"/>
                </a:moveTo>
                <a:lnTo>
                  <a:pt x="0" y="108712"/>
                </a:lnTo>
                <a:lnTo>
                  <a:pt x="0" y="122529"/>
                </a:lnTo>
                <a:lnTo>
                  <a:pt x="74371" y="122529"/>
                </a:lnTo>
                <a:lnTo>
                  <a:pt x="74371" y="115214"/>
                </a:lnTo>
                <a:lnTo>
                  <a:pt x="166624" y="115214"/>
                </a:lnTo>
                <a:lnTo>
                  <a:pt x="166624" y="108712"/>
                </a:lnTo>
                <a:close/>
              </a:path>
              <a:path w="1101725" h="184150">
                <a:moveTo>
                  <a:pt x="166624" y="115214"/>
                </a:moveTo>
                <a:lnTo>
                  <a:pt x="91033" y="115214"/>
                </a:lnTo>
                <a:lnTo>
                  <a:pt x="91033" y="122529"/>
                </a:lnTo>
                <a:lnTo>
                  <a:pt x="166624" y="122529"/>
                </a:lnTo>
                <a:lnTo>
                  <a:pt x="166624" y="115214"/>
                </a:lnTo>
                <a:close/>
              </a:path>
              <a:path w="1101725" h="184150">
                <a:moveTo>
                  <a:pt x="37795" y="7315"/>
                </a:moveTo>
                <a:lnTo>
                  <a:pt x="20929" y="7315"/>
                </a:lnTo>
                <a:lnTo>
                  <a:pt x="20929" y="86766"/>
                </a:lnTo>
                <a:lnTo>
                  <a:pt x="145288" y="86766"/>
                </a:lnTo>
                <a:lnTo>
                  <a:pt x="145288" y="73152"/>
                </a:lnTo>
                <a:lnTo>
                  <a:pt x="37795" y="73152"/>
                </a:lnTo>
                <a:lnTo>
                  <a:pt x="37795" y="46126"/>
                </a:lnTo>
                <a:lnTo>
                  <a:pt x="145288" y="46126"/>
                </a:lnTo>
                <a:lnTo>
                  <a:pt x="145288" y="32512"/>
                </a:lnTo>
                <a:lnTo>
                  <a:pt x="37795" y="32512"/>
                </a:lnTo>
                <a:lnTo>
                  <a:pt x="37795" y="7315"/>
                </a:lnTo>
                <a:close/>
              </a:path>
              <a:path w="1101725" h="184150">
                <a:moveTo>
                  <a:pt x="145288" y="46126"/>
                </a:moveTo>
                <a:lnTo>
                  <a:pt x="128625" y="46126"/>
                </a:lnTo>
                <a:lnTo>
                  <a:pt x="128625" y="73152"/>
                </a:lnTo>
                <a:lnTo>
                  <a:pt x="145288" y="73152"/>
                </a:lnTo>
                <a:lnTo>
                  <a:pt x="145288" y="46126"/>
                </a:lnTo>
                <a:close/>
              </a:path>
              <a:path w="1101725" h="184150">
                <a:moveTo>
                  <a:pt x="145288" y="7315"/>
                </a:moveTo>
                <a:lnTo>
                  <a:pt x="128625" y="7315"/>
                </a:lnTo>
                <a:lnTo>
                  <a:pt x="128625" y="32512"/>
                </a:lnTo>
                <a:lnTo>
                  <a:pt x="145288" y="32512"/>
                </a:lnTo>
                <a:lnTo>
                  <a:pt x="145288" y="7315"/>
                </a:lnTo>
                <a:close/>
              </a:path>
              <a:path w="1101725" h="184150">
                <a:moveTo>
                  <a:pt x="261705" y="123748"/>
                </a:moveTo>
                <a:lnTo>
                  <a:pt x="207248" y="123748"/>
                </a:lnTo>
                <a:lnTo>
                  <a:pt x="207248" y="181254"/>
                </a:lnTo>
                <a:lnTo>
                  <a:pt x="332622" y="181254"/>
                </a:lnTo>
                <a:lnTo>
                  <a:pt x="332622" y="167640"/>
                </a:lnTo>
                <a:lnTo>
                  <a:pt x="223910" y="167640"/>
                </a:lnTo>
                <a:lnTo>
                  <a:pt x="223910" y="137160"/>
                </a:lnTo>
                <a:lnTo>
                  <a:pt x="332622" y="137160"/>
                </a:lnTo>
                <a:lnTo>
                  <a:pt x="332622" y="129235"/>
                </a:lnTo>
                <a:lnTo>
                  <a:pt x="261705" y="129235"/>
                </a:lnTo>
                <a:lnTo>
                  <a:pt x="261705" y="123748"/>
                </a:lnTo>
                <a:close/>
              </a:path>
              <a:path w="1101725" h="184150">
                <a:moveTo>
                  <a:pt x="332622" y="137160"/>
                </a:moveTo>
                <a:lnTo>
                  <a:pt x="316163" y="137160"/>
                </a:lnTo>
                <a:lnTo>
                  <a:pt x="316163" y="167640"/>
                </a:lnTo>
                <a:lnTo>
                  <a:pt x="332622" y="167640"/>
                </a:lnTo>
                <a:lnTo>
                  <a:pt x="332622" y="137160"/>
                </a:lnTo>
                <a:close/>
              </a:path>
              <a:path w="1101725" h="184150">
                <a:moveTo>
                  <a:pt x="278368" y="97536"/>
                </a:moveTo>
                <a:lnTo>
                  <a:pt x="261705" y="97536"/>
                </a:lnTo>
                <a:lnTo>
                  <a:pt x="261705" y="129235"/>
                </a:lnTo>
                <a:lnTo>
                  <a:pt x="278368" y="129235"/>
                </a:lnTo>
                <a:lnTo>
                  <a:pt x="278368" y="97536"/>
                </a:lnTo>
                <a:close/>
              </a:path>
              <a:path w="1101725" h="184150">
                <a:moveTo>
                  <a:pt x="332622" y="123748"/>
                </a:moveTo>
                <a:lnTo>
                  <a:pt x="278368" y="123748"/>
                </a:lnTo>
                <a:lnTo>
                  <a:pt x="278368" y="129235"/>
                </a:lnTo>
                <a:lnTo>
                  <a:pt x="332622" y="129235"/>
                </a:lnTo>
                <a:lnTo>
                  <a:pt x="332622" y="123748"/>
                </a:lnTo>
                <a:close/>
              </a:path>
              <a:path w="1101725" h="184150">
                <a:moveTo>
                  <a:pt x="352942" y="88595"/>
                </a:moveTo>
                <a:lnTo>
                  <a:pt x="186928" y="88595"/>
                </a:lnTo>
                <a:lnTo>
                  <a:pt x="186928" y="102412"/>
                </a:lnTo>
                <a:lnTo>
                  <a:pt x="261705" y="102412"/>
                </a:lnTo>
                <a:lnTo>
                  <a:pt x="261705" y="97536"/>
                </a:lnTo>
                <a:lnTo>
                  <a:pt x="352942" y="97536"/>
                </a:lnTo>
                <a:lnTo>
                  <a:pt x="352942" y="88595"/>
                </a:lnTo>
                <a:close/>
              </a:path>
              <a:path w="1101725" h="184150">
                <a:moveTo>
                  <a:pt x="352942" y="97536"/>
                </a:moveTo>
                <a:lnTo>
                  <a:pt x="278368" y="97536"/>
                </a:lnTo>
                <a:lnTo>
                  <a:pt x="278368" y="102412"/>
                </a:lnTo>
                <a:lnTo>
                  <a:pt x="352942" y="102412"/>
                </a:lnTo>
                <a:lnTo>
                  <a:pt x="352942" y="97536"/>
                </a:lnTo>
                <a:close/>
              </a:path>
              <a:path w="1101725" h="184150">
                <a:moveTo>
                  <a:pt x="230209" y="57912"/>
                </a:moveTo>
                <a:lnTo>
                  <a:pt x="203184" y="57912"/>
                </a:lnTo>
                <a:lnTo>
                  <a:pt x="203184" y="71729"/>
                </a:lnTo>
                <a:lnTo>
                  <a:pt x="336483" y="71729"/>
                </a:lnTo>
                <a:lnTo>
                  <a:pt x="336483" y="66852"/>
                </a:lnTo>
                <a:lnTo>
                  <a:pt x="230209" y="66852"/>
                </a:lnTo>
                <a:lnTo>
                  <a:pt x="230209" y="57912"/>
                </a:lnTo>
                <a:close/>
              </a:path>
              <a:path w="1101725" h="184150">
                <a:moveTo>
                  <a:pt x="247075" y="11785"/>
                </a:moveTo>
                <a:lnTo>
                  <a:pt x="230209" y="11785"/>
                </a:lnTo>
                <a:lnTo>
                  <a:pt x="230209" y="66852"/>
                </a:lnTo>
                <a:lnTo>
                  <a:pt x="247075" y="66852"/>
                </a:lnTo>
                <a:lnTo>
                  <a:pt x="247075" y="11785"/>
                </a:lnTo>
                <a:close/>
              </a:path>
              <a:path w="1101725" h="184150">
                <a:moveTo>
                  <a:pt x="292795" y="57912"/>
                </a:moveTo>
                <a:lnTo>
                  <a:pt x="247075" y="57912"/>
                </a:lnTo>
                <a:lnTo>
                  <a:pt x="247075" y="66852"/>
                </a:lnTo>
                <a:lnTo>
                  <a:pt x="292795" y="66852"/>
                </a:lnTo>
                <a:lnTo>
                  <a:pt x="292795" y="57912"/>
                </a:lnTo>
                <a:close/>
              </a:path>
              <a:path w="1101725" h="184150">
                <a:moveTo>
                  <a:pt x="309457" y="11785"/>
                </a:moveTo>
                <a:lnTo>
                  <a:pt x="292795" y="11785"/>
                </a:lnTo>
                <a:lnTo>
                  <a:pt x="292795" y="66852"/>
                </a:lnTo>
                <a:lnTo>
                  <a:pt x="309457" y="66852"/>
                </a:lnTo>
                <a:lnTo>
                  <a:pt x="309457" y="11785"/>
                </a:lnTo>
                <a:close/>
              </a:path>
              <a:path w="1101725" h="184150">
                <a:moveTo>
                  <a:pt x="336483" y="57912"/>
                </a:moveTo>
                <a:lnTo>
                  <a:pt x="309457" y="57912"/>
                </a:lnTo>
                <a:lnTo>
                  <a:pt x="309457" y="66852"/>
                </a:lnTo>
                <a:lnTo>
                  <a:pt x="336483" y="66852"/>
                </a:lnTo>
                <a:lnTo>
                  <a:pt x="336483" y="57912"/>
                </a:lnTo>
                <a:close/>
              </a:path>
              <a:path w="1101725" h="184150">
                <a:moveTo>
                  <a:pt x="337296" y="5689"/>
                </a:moveTo>
                <a:lnTo>
                  <a:pt x="202371" y="5689"/>
                </a:lnTo>
                <a:lnTo>
                  <a:pt x="202371" y="19507"/>
                </a:lnTo>
                <a:lnTo>
                  <a:pt x="230209" y="19507"/>
                </a:lnTo>
                <a:lnTo>
                  <a:pt x="230209" y="11785"/>
                </a:lnTo>
                <a:lnTo>
                  <a:pt x="337296" y="11785"/>
                </a:lnTo>
                <a:lnTo>
                  <a:pt x="337296" y="5689"/>
                </a:lnTo>
                <a:close/>
              </a:path>
              <a:path w="1101725" h="184150">
                <a:moveTo>
                  <a:pt x="292795" y="11785"/>
                </a:moveTo>
                <a:lnTo>
                  <a:pt x="247075" y="11785"/>
                </a:lnTo>
                <a:lnTo>
                  <a:pt x="247075" y="19507"/>
                </a:lnTo>
                <a:lnTo>
                  <a:pt x="292795" y="19507"/>
                </a:lnTo>
                <a:lnTo>
                  <a:pt x="292795" y="11785"/>
                </a:lnTo>
                <a:close/>
              </a:path>
              <a:path w="1101725" h="184150">
                <a:moveTo>
                  <a:pt x="337296" y="11785"/>
                </a:moveTo>
                <a:lnTo>
                  <a:pt x="309457" y="11785"/>
                </a:lnTo>
                <a:lnTo>
                  <a:pt x="309457" y="19507"/>
                </a:lnTo>
                <a:lnTo>
                  <a:pt x="337296" y="19507"/>
                </a:lnTo>
                <a:lnTo>
                  <a:pt x="337296" y="11785"/>
                </a:lnTo>
                <a:close/>
              </a:path>
              <a:path w="1101725" h="184150">
                <a:moveTo>
                  <a:pt x="530523" y="0"/>
                </a:moveTo>
                <a:lnTo>
                  <a:pt x="514470" y="0"/>
                </a:lnTo>
                <a:lnTo>
                  <a:pt x="514470" y="183692"/>
                </a:lnTo>
                <a:lnTo>
                  <a:pt x="530523" y="183692"/>
                </a:lnTo>
                <a:lnTo>
                  <a:pt x="530523" y="88188"/>
                </a:lnTo>
                <a:lnTo>
                  <a:pt x="520769" y="88188"/>
                </a:lnTo>
                <a:lnTo>
                  <a:pt x="520769" y="73964"/>
                </a:lnTo>
                <a:lnTo>
                  <a:pt x="530523" y="73964"/>
                </a:lnTo>
                <a:lnTo>
                  <a:pt x="530523" y="0"/>
                </a:lnTo>
                <a:close/>
              </a:path>
              <a:path w="1101725" h="184150">
                <a:moveTo>
                  <a:pt x="490289" y="3860"/>
                </a:moveTo>
                <a:lnTo>
                  <a:pt x="474440" y="3860"/>
                </a:lnTo>
                <a:lnTo>
                  <a:pt x="474440" y="174548"/>
                </a:lnTo>
                <a:lnTo>
                  <a:pt x="490289" y="174548"/>
                </a:lnTo>
                <a:lnTo>
                  <a:pt x="490289" y="88188"/>
                </a:lnTo>
                <a:lnTo>
                  <a:pt x="485413" y="88188"/>
                </a:lnTo>
                <a:lnTo>
                  <a:pt x="485413" y="73964"/>
                </a:lnTo>
                <a:lnTo>
                  <a:pt x="490289" y="73964"/>
                </a:lnTo>
                <a:lnTo>
                  <a:pt x="490289" y="3860"/>
                </a:lnTo>
                <a:close/>
              </a:path>
              <a:path w="1101725" h="184150">
                <a:moveTo>
                  <a:pt x="490289" y="73964"/>
                </a:moveTo>
                <a:lnTo>
                  <a:pt x="485413" y="73964"/>
                </a:lnTo>
                <a:lnTo>
                  <a:pt x="485413" y="88188"/>
                </a:lnTo>
                <a:lnTo>
                  <a:pt x="490289" y="88188"/>
                </a:lnTo>
                <a:lnTo>
                  <a:pt x="490289" y="73964"/>
                </a:lnTo>
                <a:close/>
              </a:path>
              <a:path w="1101725" h="184150">
                <a:moveTo>
                  <a:pt x="514470" y="73964"/>
                </a:moveTo>
                <a:lnTo>
                  <a:pt x="490289" y="73964"/>
                </a:lnTo>
                <a:lnTo>
                  <a:pt x="490289" y="88188"/>
                </a:lnTo>
                <a:lnTo>
                  <a:pt x="514470" y="88188"/>
                </a:lnTo>
                <a:lnTo>
                  <a:pt x="514470" y="73964"/>
                </a:lnTo>
                <a:close/>
              </a:path>
              <a:path w="1101725" h="184150">
                <a:moveTo>
                  <a:pt x="530523" y="73964"/>
                </a:moveTo>
                <a:lnTo>
                  <a:pt x="520769" y="73964"/>
                </a:lnTo>
                <a:lnTo>
                  <a:pt x="520769" y="88188"/>
                </a:lnTo>
                <a:lnTo>
                  <a:pt x="530523" y="88188"/>
                </a:lnTo>
                <a:lnTo>
                  <a:pt x="530523" y="73964"/>
                </a:lnTo>
                <a:close/>
              </a:path>
              <a:path w="1101725" h="184150">
                <a:moveTo>
                  <a:pt x="414902" y="28448"/>
                </a:moveTo>
                <a:lnTo>
                  <a:pt x="411854" y="28448"/>
                </a:lnTo>
                <a:lnTo>
                  <a:pt x="411854" y="49580"/>
                </a:lnTo>
                <a:lnTo>
                  <a:pt x="409346" y="76314"/>
                </a:lnTo>
                <a:lnTo>
                  <a:pt x="401847" y="99771"/>
                </a:lnTo>
                <a:lnTo>
                  <a:pt x="389394" y="118960"/>
                </a:lnTo>
                <a:lnTo>
                  <a:pt x="372027" y="132892"/>
                </a:lnTo>
                <a:lnTo>
                  <a:pt x="382390" y="145897"/>
                </a:lnTo>
                <a:lnTo>
                  <a:pt x="400973" y="129933"/>
                </a:lnTo>
                <a:lnTo>
                  <a:pt x="414318" y="107950"/>
                </a:lnTo>
                <a:lnTo>
                  <a:pt x="420445" y="87329"/>
                </a:lnTo>
                <a:lnTo>
                  <a:pt x="417626" y="78501"/>
                </a:lnTo>
                <a:lnTo>
                  <a:pt x="414902" y="49580"/>
                </a:lnTo>
                <a:lnTo>
                  <a:pt x="414902" y="28448"/>
                </a:lnTo>
                <a:close/>
              </a:path>
              <a:path w="1101725" h="184150">
                <a:moveTo>
                  <a:pt x="428110" y="28448"/>
                </a:moveTo>
                <a:lnTo>
                  <a:pt x="425062" y="28448"/>
                </a:lnTo>
                <a:lnTo>
                  <a:pt x="425062" y="49580"/>
                </a:lnTo>
                <a:lnTo>
                  <a:pt x="422367" y="80860"/>
                </a:lnTo>
                <a:lnTo>
                  <a:pt x="420445" y="87329"/>
                </a:lnTo>
                <a:lnTo>
                  <a:pt x="425723" y="103860"/>
                </a:lnTo>
                <a:lnTo>
                  <a:pt x="439077" y="124533"/>
                </a:lnTo>
                <a:lnTo>
                  <a:pt x="457574" y="139395"/>
                </a:lnTo>
                <a:lnTo>
                  <a:pt x="467531" y="126390"/>
                </a:lnTo>
                <a:lnTo>
                  <a:pt x="450484" y="113560"/>
                </a:lnTo>
                <a:lnTo>
                  <a:pt x="438143" y="95681"/>
                </a:lnTo>
                <a:lnTo>
                  <a:pt x="430641" y="73955"/>
                </a:lnTo>
                <a:lnTo>
                  <a:pt x="428110" y="49580"/>
                </a:lnTo>
                <a:lnTo>
                  <a:pt x="428110" y="28448"/>
                </a:lnTo>
                <a:close/>
              </a:path>
              <a:path w="1101725" h="184150">
                <a:moveTo>
                  <a:pt x="425062" y="28448"/>
                </a:moveTo>
                <a:lnTo>
                  <a:pt x="414902" y="28448"/>
                </a:lnTo>
                <a:lnTo>
                  <a:pt x="414902" y="49580"/>
                </a:lnTo>
                <a:lnTo>
                  <a:pt x="417626" y="78501"/>
                </a:lnTo>
                <a:lnTo>
                  <a:pt x="420445" y="87329"/>
                </a:lnTo>
                <a:lnTo>
                  <a:pt x="422367" y="80860"/>
                </a:lnTo>
                <a:lnTo>
                  <a:pt x="425062" y="49580"/>
                </a:lnTo>
                <a:lnTo>
                  <a:pt x="425062" y="28448"/>
                </a:lnTo>
                <a:close/>
              </a:path>
              <a:path w="1101725" h="184150">
                <a:moveTo>
                  <a:pt x="461638" y="21539"/>
                </a:moveTo>
                <a:lnTo>
                  <a:pt x="376294" y="21539"/>
                </a:lnTo>
                <a:lnTo>
                  <a:pt x="376294" y="35560"/>
                </a:lnTo>
                <a:lnTo>
                  <a:pt x="411854" y="35560"/>
                </a:lnTo>
                <a:lnTo>
                  <a:pt x="411854" y="28448"/>
                </a:lnTo>
                <a:lnTo>
                  <a:pt x="461638" y="28448"/>
                </a:lnTo>
                <a:lnTo>
                  <a:pt x="461638" y="21539"/>
                </a:lnTo>
                <a:close/>
              </a:path>
              <a:path w="1101725" h="184150">
                <a:moveTo>
                  <a:pt x="461638" y="28448"/>
                </a:moveTo>
                <a:lnTo>
                  <a:pt x="428110" y="28448"/>
                </a:lnTo>
                <a:lnTo>
                  <a:pt x="428110" y="35560"/>
                </a:lnTo>
                <a:lnTo>
                  <a:pt x="461638" y="35560"/>
                </a:lnTo>
                <a:lnTo>
                  <a:pt x="461638" y="28448"/>
                </a:lnTo>
                <a:close/>
              </a:path>
              <a:path w="1101725" h="184150">
                <a:moveTo>
                  <a:pt x="625402" y="144068"/>
                </a:moveTo>
                <a:lnTo>
                  <a:pt x="560987" y="144068"/>
                </a:lnTo>
                <a:lnTo>
                  <a:pt x="560987" y="158089"/>
                </a:lnTo>
                <a:lnTo>
                  <a:pt x="727002" y="158089"/>
                </a:lnTo>
                <a:lnTo>
                  <a:pt x="727002" y="150977"/>
                </a:lnTo>
                <a:lnTo>
                  <a:pt x="625402" y="150977"/>
                </a:lnTo>
                <a:lnTo>
                  <a:pt x="625402" y="144068"/>
                </a:lnTo>
                <a:close/>
              </a:path>
              <a:path w="1101725" h="184150">
                <a:moveTo>
                  <a:pt x="642267" y="78435"/>
                </a:moveTo>
                <a:lnTo>
                  <a:pt x="625402" y="78435"/>
                </a:lnTo>
                <a:lnTo>
                  <a:pt x="625402" y="150977"/>
                </a:lnTo>
                <a:lnTo>
                  <a:pt x="642267" y="150977"/>
                </a:lnTo>
                <a:lnTo>
                  <a:pt x="642267" y="78435"/>
                </a:lnTo>
                <a:close/>
              </a:path>
              <a:path w="1101725" h="184150">
                <a:moveTo>
                  <a:pt x="727002" y="144068"/>
                </a:moveTo>
                <a:lnTo>
                  <a:pt x="642267" y="144068"/>
                </a:lnTo>
                <a:lnTo>
                  <a:pt x="642267" y="150977"/>
                </a:lnTo>
                <a:lnTo>
                  <a:pt x="727002" y="150977"/>
                </a:lnTo>
                <a:lnTo>
                  <a:pt x="727002" y="144068"/>
                </a:lnTo>
                <a:close/>
              </a:path>
              <a:path w="1101725" h="184150">
                <a:moveTo>
                  <a:pt x="696725" y="18288"/>
                </a:moveTo>
                <a:lnTo>
                  <a:pt x="690425" y="18288"/>
                </a:lnTo>
                <a:lnTo>
                  <a:pt x="690302" y="54251"/>
                </a:lnTo>
                <a:lnTo>
                  <a:pt x="689562" y="73075"/>
                </a:lnTo>
                <a:lnTo>
                  <a:pt x="687511" y="94783"/>
                </a:lnTo>
                <a:lnTo>
                  <a:pt x="683517" y="119481"/>
                </a:lnTo>
                <a:lnTo>
                  <a:pt x="700382" y="121716"/>
                </a:lnTo>
                <a:lnTo>
                  <a:pt x="704259" y="95926"/>
                </a:lnTo>
                <a:lnTo>
                  <a:pt x="706250" y="73736"/>
                </a:lnTo>
                <a:lnTo>
                  <a:pt x="706983" y="54251"/>
                </a:lnTo>
                <a:lnTo>
                  <a:pt x="707088" y="32308"/>
                </a:lnTo>
                <a:lnTo>
                  <a:pt x="696725" y="32308"/>
                </a:lnTo>
                <a:lnTo>
                  <a:pt x="696725" y="18288"/>
                </a:lnTo>
                <a:close/>
              </a:path>
              <a:path w="1101725" h="184150">
                <a:moveTo>
                  <a:pt x="690425" y="18288"/>
                </a:moveTo>
                <a:lnTo>
                  <a:pt x="578462" y="18288"/>
                </a:lnTo>
                <a:lnTo>
                  <a:pt x="578462" y="32308"/>
                </a:lnTo>
                <a:lnTo>
                  <a:pt x="690425" y="32308"/>
                </a:lnTo>
                <a:lnTo>
                  <a:pt x="690425" y="18288"/>
                </a:lnTo>
                <a:close/>
              </a:path>
              <a:path w="1101725" h="184150">
                <a:moveTo>
                  <a:pt x="707088" y="18288"/>
                </a:moveTo>
                <a:lnTo>
                  <a:pt x="696725" y="18288"/>
                </a:lnTo>
                <a:lnTo>
                  <a:pt x="696725" y="32308"/>
                </a:lnTo>
                <a:lnTo>
                  <a:pt x="707088" y="32308"/>
                </a:lnTo>
                <a:lnTo>
                  <a:pt x="707088" y="18288"/>
                </a:lnTo>
                <a:close/>
              </a:path>
              <a:path w="1101725" h="184150">
                <a:moveTo>
                  <a:pt x="822490" y="93065"/>
                </a:moveTo>
                <a:lnTo>
                  <a:pt x="747712" y="93065"/>
                </a:lnTo>
                <a:lnTo>
                  <a:pt x="747712" y="106680"/>
                </a:lnTo>
                <a:lnTo>
                  <a:pt x="913726" y="106680"/>
                </a:lnTo>
                <a:lnTo>
                  <a:pt x="913726" y="98145"/>
                </a:lnTo>
                <a:lnTo>
                  <a:pt x="822490" y="98145"/>
                </a:lnTo>
                <a:lnTo>
                  <a:pt x="822490" y="93065"/>
                </a:lnTo>
                <a:close/>
              </a:path>
              <a:path w="1101725" h="184150">
                <a:moveTo>
                  <a:pt x="839152" y="66446"/>
                </a:moveTo>
                <a:lnTo>
                  <a:pt x="822490" y="66446"/>
                </a:lnTo>
                <a:lnTo>
                  <a:pt x="822490" y="98145"/>
                </a:lnTo>
                <a:lnTo>
                  <a:pt x="839152" y="98145"/>
                </a:lnTo>
                <a:lnTo>
                  <a:pt x="839152" y="66446"/>
                </a:lnTo>
                <a:close/>
              </a:path>
              <a:path w="1101725" h="184150">
                <a:moveTo>
                  <a:pt x="913726" y="93065"/>
                </a:moveTo>
                <a:lnTo>
                  <a:pt x="839152" y="93065"/>
                </a:lnTo>
                <a:lnTo>
                  <a:pt x="839152" y="98145"/>
                </a:lnTo>
                <a:lnTo>
                  <a:pt x="913726" y="98145"/>
                </a:lnTo>
                <a:lnTo>
                  <a:pt x="913726" y="93065"/>
                </a:lnTo>
                <a:close/>
              </a:path>
              <a:path w="1101725" h="184150">
                <a:moveTo>
                  <a:pt x="892594" y="7518"/>
                </a:moveTo>
                <a:lnTo>
                  <a:pt x="769048" y="7518"/>
                </a:lnTo>
                <a:lnTo>
                  <a:pt x="769048" y="70104"/>
                </a:lnTo>
                <a:lnTo>
                  <a:pt x="822490" y="70104"/>
                </a:lnTo>
                <a:lnTo>
                  <a:pt x="822490" y="66446"/>
                </a:lnTo>
                <a:lnTo>
                  <a:pt x="892594" y="66446"/>
                </a:lnTo>
                <a:lnTo>
                  <a:pt x="892594" y="56489"/>
                </a:lnTo>
                <a:lnTo>
                  <a:pt x="785507" y="56489"/>
                </a:lnTo>
                <a:lnTo>
                  <a:pt x="785507" y="21132"/>
                </a:lnTo>
                <a:lnTo>
                  <a:pt x="892594" y="21132"/>
                </a:lnTo>
                <a:lnTo>
                  <a:pt x="892594" y="7518"/>
                </a:lnTo>
                <a:close/>
              </a:path>
              <a:path w="1101725" h="184150">
                <a:moveTo>
                  <a:pt x="892594" y="66446"/>
                </a:moveTo>
                <a:lnTo>
                  <a:pt x="839152" y="66446"/>
                </a:lnTo>
                <a:lnTo>
                  <a:pt x="839152" y="70104"/>
                </a:lnTo>
                <a:lnTo>
                  <a:pt x="892594" y="70104"/>
                </a:lnTo>
                <a:lnTo>
                  <a:pt x="892594" y="66446"/>
                </a:lnTo>
                <a:close/>
              </a:path>
              <a:path w="1101725" h="184150">
                <a:moveTo>
                  <a:pt x="892594" y="21132"/>
                </a:moveTo>
                <a:lnTo>
                  <a:pt x="875931" y="21132"/>
                </a:lnTo>
                <a:lnTo>
                  <a:pt x="875931" y="56489"/>
                </a:lnTo>
                <a:lnTo>
                  <a:pt x="892594" y="56489"/>
                </a:lnTo>
                <a:lnTo>
                  <a:pt x="892594" y="21132"/>
                </a:lnTo>
                <a:close/>
              </a:path>
              <a:path w="1101725" h="184150">
                <a:moveTo>
                  <a:pt x="893203" y="125577"/>
                </a:moveTo>
                <a:lnTo>
                  <a:pt x="766203" y="125577"/>
                </a:lnTo>
                <a:lnTo>
                  <a:pt x="766203" y="139395"/>
                </a:lnTo>
                <a:lnTo>
                  <a:pt x="876338" y="139395"/>
                </a:lnTo>
                <a:lnTo>
                  <a:pt x="876338" y="183692"/>
                </a:lnTo>
                <a:lnTo>
                  <a:pt x="893203" y="183692"/>
                </a:lnTo>
                <a:lnTo>
                  <a:pt x="893203" y="125577"/>
                </a:lnTo>
                <a:close/>
              </a:path>
              <a:path w="1101725" h="184150">
                <a:moveTo>
                  <a:pt x="1009418" y="100990"/>
                </a:moveTo>
                <a:lnTo>
                  <a:pt x="934640" y="100990"/>
                </a:lnTo>
                <a:lnTo>
                  <a:pt x="934640" y="114808"/>
                </a:lnTo>
                <a:lnTo>
                  <a:pt x="1101264" y="114808"/>
                </a:lnTo>
                <a:lnTo>
                  <a:pt x="1101264" y="107899"/>
                </a:lnTo>
                <a:lnTo>
                  <a:pt x="1009418" y="107899"/>
                </a:lnTo>
                <a:lnTo>
                  <a:pt x="1009418" y="100990"/>
                </a:lnTo>
                <a:close/>
              </a:path>
              <a:path w="1101725" h="184150">
                <a:moveTo>
                  <a:pt x="1026283" y="75387"/>
                </a:moveTo>
                <a:lnTo>
                  <a:pt x="1009418" y="75387"/>
                </a:lnTo>
                <a:lnTo>
                  <a:pt x="1009418" y="107899"/>
                </a:lnTo>
                <a:lnTo>
                  <a:pt x="1026283" y="107899"/>
                </a:lnTo>
                <a:lnTo>
                  <a:pt x="1026283" y="75387"/>
                </a:lnTo>
                <a:close/>
              </a:path>
              <a:path w="1101725" h="184150">
                <a:moveTo>
                  <a:pt x="1101264" y="100990"/>
                </a:moveTo>
                <a:lnTo>
                  <a:pt x="1026283" y="100990"/>
                </a:lnTo>
                <a:lnTo>
                  <a:pt x="1026283" y="107899"/>
                </a:lnTo>
                <a:lnTo>
                  <a:pt x="1101264" y="107899"/>
                </a:lnTo>
                <a:lnTo>
                  <a:pt x="1101264" y="100990"/>
                </a:lnTo>
                <a:close/>
              </a:path>
              <a:path w="1101725" h="184150">
                <a:moveTo>
                  <a:pt x="1079725" y="4673"/>
                </a:moveTo>
                <a:lnTo>
                  <a:pt x="955773" y="4673"/>
                </a:lnTo>
                <a:lnTo>
                  <a:pt x="955773" y="17881"/>
                </a:lnTo>
                <a:lnTo>
                  <a:pt x="1063266" y="17881"/>
                </a:lnTo>
                <a:lnTo>
                  <a:pt x="1063266" y="36779"/>
                </a:lnTo>
                <a:lnTo>
                  <a:pt x="956179" y="36779"/>
                </a:lnTo>
                <a:lnTo>
                  <a:pt x="956179" y="81686"/>
                </a:lnTo>
                <a:lnTo>
                  <a:pt x="1009418" y="81686"/>
                </a:lnTo>
                <a:lnTo>
                  <a:pt x="1009418" y="75387"/>
                </a:lnTo>
                <a:lnTo>
                  <a:pt x="1083789" y="75387"/>
                </a:lnTo>
                <a:lnTo>
                  <a:pt x="1083789" y="73964"/>
                </a:lnTo>
                <a:lnTo>
                  <a:pt x="972842" y="73964"/>
                </a:lnTo>
                <a:lnTo>
                  <a:pt x="972842" y="49174"/>
                </a:lnTo>
                <a:lnTo>
                  <a:pt x="1079725" y="49174"/>
                </a:lnTo>
                <a:lnTo>
                  <a:pt x="1079725" y="4673"/>
                </a:lnTo>
                <a:close/>
              </a:path>
              <a:path w="1101725" h="184150">
                <a:moveTo>
                  <a:pt x="1083789" y="75387"/>
                </a:moveTo>
                <a:lnTo>
                  <a:pt x="1026283" y="75387"/>
                </a:lnTo>
                <a:lnTo>
                  <a:pt x="1026283" y="81686"/>
                </a:lnTo>
                <a:lnTo>
                  <a:pt x="1083789" y="81686"/>
                </a:lnTo>
                <a:lnTo>
                  <a:pt x="1083789" y="75387"/>
                </a:lnTo>
                <a:close/>
              </a:path>
              <a:path w="1101725" h="184150">
                <a:moveTo>
                  <a:pt x="1083789" y="68478"/>
                </a:moveTo>
                <a:lnTo>
                  <a:pt x="972842" y="68478"/>
                </a:lnTo>
                <a:lnTo>
                  <a:pt x="972842" y="73964"/>
                </a:lnTo>
                <a:lnTo>
                  <a:pt x="1083789" y="73964"/>
                </a:lnTo>
                <a:lnTo>
                  <a:pt x="1083789" y="68478"/>
                </a:lnTo>
                <a:close/>
              </a:path>
              <a:path w="1101725" h="184150">
                <a:moveTo>
                  <a:pt x="1080944" y="128828"/>
                </a:moveTo>
                <a:lnTo>
                  <a:pt x="953131" y="128828"/>
                </a:lnTo>
                <a:lnTo>
                  <a:pt x="953131" y="142646"/>
                </a:lnTo>
                <a:lnTo>
                  <a:pt x="1064078" y="142646"/>
                </a:lnTo>
                <a:lnTo>
                  <a:pt x="1064078" y="182067"/>
                </a:lnTo>
                <a:lnTo>
                  <a:pt x="1080944" y="182067"/>
                </a:lnTo>
                <a:lnTo>
                  <a:pt x="1080944" y="1288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8" name="object 58" descr=""/>
          <p:cNvSpPr/>
          <p:nvPr/>
        </p:nvSpPr>
        <p:spPr>
          <a:xfrm>
            <a:off x="7933943" y="987690"/>
            <a:ext cx="712470" cy="184150"/>
          </a:xfrm>
          <a:custGeom>
            <a:avLst/>
            <a:gdLst/>
            <a:ahLst/>
            <a:cxnLst/>
            <a:rect l="l" t="t" r="r" b="b"/>
            <a:pathLst>
              <a:path w="712470" h="184150">
                <a:moveTo>
                  <a:pt x="48564" y="9753"/>
                </a:moveTo>
                <a:lnTo>
                  <a:pt x="45516" y="9753"/>
                </a:lnTo>
                <a:lnTo>
                  <a:pt x="45516" y="28447"/>
                </a:lnTo>
                <a:lnTo>
                  <a:pt x="42290" y="48691"/>
                </a:lnTo>
                <a:lnTo>
                  <a:pt x="33121" y="66649"/>
                </a:lnTo>
                <a:lnTo>
                  <a:pt x="18770" y="81254"/>
                </a:lnTo>
                <a:lnTo>
                  <a:pt x="0" y="91440"/>
                </a:lnTo>
                <a:lnTo>
                  <a:pt x="8940" y="105054"/>
                </a:lnTo>
                <a:lnTo>
                  <a:pt x="29791" y="92998"/>
                </a:lnTo>
                <a:lnTo>
                  <a:pt x="45745" y="75514"/>
                </a:lnTo>
                <a:lnTo>
                  <a:pt x="54404" y="56954"/>
                </a:lnTo>
                <a:lnTo>
                  <a:pt x="52168" y="52536"/>
                </a:lnTo>
                <a:lnTo>
                  <a:pt x="48564" y="29667"/>
                </a:lnTo>
                <a:lnTo>
                  <a:pt x="48564" y="9753"/>
                </a:lnTo>
                <a:close/>
              </a:path>
              <a:path w="712470" h="184150">
                <a:moveTo>
                  <a:pt x="62382" y="9753"/>
                </a:moveTo>
                <a:lnTo>
                  <a:pt x="59537" y="9753"/>
                </a:lnTo>
                <a:lnTo>
                  <a:pt x="59537" y="28447"/>
                </a:lnTo>
                <a:lnTo>
                  <a:pt x="55946" y="53647"/>
                </a:lnTo>
                <a:lnTo>
                  <a:pt x="54404" y="56954"/>
                </a:lnTo>
                <a:lnTo>
                  <a:pt x="62306" y="72567"/>
                </a:lnTo>
                <a:lnTo>
                  <a:pt x="77968" y="88674"/>
                </a:lnTo>
                <a:lnTo>
                  <a:pt x="98145" y="99771"/>
                </a:lnTo>
                <a:lnTo>
                  <a:pt x="107086" y="86563"/>
                </a:lnTo>
                <a:lnTo>
                  <a:pt x="88957" y="77301"/>
                </a:lnTo>
                <a:lnTo>
                  <a:pt x="74828" y="63982"/>
                </a:lnTo>
                <a:lnTo>
                  <a:pt x="65652" y="47729"/>
                </a:lnTo>
                <a:lnTo>
                  <a:pt x="62382" y="29667"/>
                </a:lnTo>
                <a:lnTo>
                  <a:pt x="62382" y="9753"/>
                </a:lnTo>
                <a:close/>
              </a:path>
              <a:path w="712470" h="184150">
                <a:moveTo>
                  <a:pt x="59537" y="9753"/>
                </a:moveTo>
                <a:lnTo>
                  <a:pt x="48564" y="9753"/>
                </a:lnTo>
                <a:lnTo>
                  <a:pt x="48564" y="29667"/>
                </a:lnTo>
                <a:lnTo>
                  <a:pt x="52168" y="52536"/>
                </a:lnTo>
                <a:lnTo>
                  <a:pt x="54404" y="56954"/>
                </a:lnTo>
                <a:lnTo>
                  <a:pt x="55946" y="53647"/>
                </a:lnTo>
                <a:lnTo>
                  <a:pt x="59537" y="28447"/>
                </a:lnTo>
                <a:lnTo>
                  <a:pt x="59537" y="9753"/>
                </a:lnTo>
                <a:close/>
              </a:path>
              <a:path w="712470" h="184150">
                <a:moveTo>
                  <a:pt x="143459" y="203"/>
                </a:moveTo>
                <a:lnTo>
                  <a:pt x="126593" y="203"/>
                </a:lnTo>
                <a:lnTo>
                  <a:pt x="126593" y="111556"/>
                </a:lnTo>
                <a:lnTo>
                  <a:pt x="143459" y="111556"/>
                </a:lnTo>
                <a:lnTo>
                  <a:pt x="143459" y="61772"/>
                </a:lnTo>
                <a:lnTo>
                  <a:pt x="138785" y="61772"/>
                </a:lnTo>
                <a:lnTo>
                  <a:pt x="138785" y="47548"/>
                </a:lnTo>
                <a:lnTo>
                  <a:pt x="143459" y="47548"/>
                </a:lnTo>
                <a:lnTo>
                  <a:pt x="143459" y="203"/>
                </a:lnTo>
                <a:close/>
              </a:path>
              <a:path w="712470" h="184150">
                <a:moveTo>
                  <a:pt x="143459" y="47548"/>
                </a:moveTo>
                <a:lnTo>
                  <a:pt x="138785" y="47548"/>
                </a:lnTo>
                <a:lnTo>
                  <a:pt x="138785" y="61772"/>
                </a:lnTo>
                <a:lnTo>
                  <a:pt x="143459" y="61772"/>
                </a:lnTo>
                <a:lnTo>
                  <a:pt x="143459" y="47548"/>
                </a:lnTo>
                <a:close/>
              </a:path>
              <a:path w="712470" h="184150">
                <a:moveTo>
                  <a:pt x="170688" y="47548"/>
                </a:moveTo>
                <a:lnTo>
                  <a:pt x="143459" y="47548"/>
                </a:lnTo>
                <a:lnTo>
                  <a:pt x="143459" y="61772"/>
                </a:lnTo>
                <a:lnTo>
                  <a:pt x="170688" y="61772"/>
                </a:lnTo>
                <a:lnTo>
                  <a:pt x="170688" y="47548"/>
                </a:lnTo>
                <a:close/>
              </a:path>
              <a:path w="712470" h="184150">
                <a:moveTo>
                  <a:pt x="84937" y="116636"/>
                </a:moveTo>
                <a:lnTo>
                  <a:pt x="59648" y="118903"/>
                </a:lnTo>
                <a:lnTo>
                  <a:pt x="40665" y="125475"/>
                </a:lnTo>
                <a:lnTo>
                  <a:pt x="28730" y="136010"/>
                </a:lnTo>
                <a:lnTo>
                  <a:pt x="24587" y="150164"/>
                </a:lnTo>
                <a:lnTo>
                  <a:pt x="28730" y="164287"/>
                </a:lnTo>
                <a:lnTo>
                  <a:pt x="40665" y="174751"/>
                </a:lnTo>
                <a:lnTo>
                  <a:pt x="59648" y="181254"/>
                </a:lnTo>
                <a:lnTo>
                  <a:pt x="84937" y="183489"/>
                </a:lnTo>
                <a:lnTo>
                  <a:pt x="110226" y="181254"/>
                </a:lnTo>
                <a:lnTo>
                  <a:pt x="129209" y="174751"/>
                </a:lnTo>
                <a:lnTo>
                  <a:pt x="134308" y="170281"/>
                </a:lnTo>
                <a:lnTo>
                  <a:pt x="84937" y="170281"/>
                </a:lnTo>
                <a:lnTo>
                  <a:pt x="66592" y="168938"/>
                </a:lnTo>
                <a:lnTo>
                  <a:pt x="52781" y="165023"/>
                </a:lnTo>
                <a:lnTo>
                  <a:pt x="44075" y="158708"/>
                </a:lnTo>
                <a:lnTo>
                  <a:pt x="41046" y="150164"/>
                </a:lnTo>
                <a:lnTo>
                  <a:pt x="44075" y="141620"/>
                </a:lnTo>
                <a:lnTo>
                  <a:pt x="52781" y="135305"/>
                </a:lnTo>
                <a:lnTo>
                  <a:pt x="66592" y="131391"/>
                </a:lnTo>
                <a:lnTo>
                  <a:pt x="84937" y="130047"/>
                </a:lnTo>
                <a:lnTo>
                  <a:pt x="134389" y="130047"/>
                </a:lnTo>
                <a:lnTo>
                  <a:pt x="129209" y="125475"/>
                </a:lnTo>
                <a:lnTo>
                  <a:pt x="110226" y="118903"/>
                </a:lnTo>
                <a:lnTo>
                  <a:pt x="84937" y="116636"/>
                </a:lnTo>
                <a:close/>
              </a:path>
              <a:path w="712470" h="184150">
                <a:moveTo>
                  <a:pt x="134389" y="130047"/>
                </a:moveTo>
                <a:lnTo>
                  <a:pt x="84937" y="130047"/>
                </a:lnTo>
                <a:lnTo>
                  <a:pt x="103282" y="131391"/>
                </a:lnTo>
                <a:lnTo>
                  <a:pt x="117093" y="135305"/>
                </a:lnTo>
                <a:lnTo>
                  <a:pt x="125799" y="141620"/>
                </a:lnTo>
                <a:lnTo>
                  <a:pt x="128828" y="150164"/>
                </a:lnTo>
                <a:lnTo>
                  <a:pt x="125799" y="158708"/>
                </a:lnTo>
                <a:lnTo>
                  <a:pt x="117093" y="165023"/>
                </a:lnTo>
                <a:lnTo>
                  <a:pt x="103282" y="168938"/>
                </a:lnTo>
                <a:lnTo>
                  <a:pt x="84937" y="170281"/>
                </a:lnTo>
                <a:lnTo>
                  <a:pt x="134308" y="170281"/>
                </a:lnTo>
                <a:lnTo>
                  <a:pt x="141144" y="164287"/>
                </a:lnTo>
                <a:lnTo>
                  <a:pt x="145288" y="150164"/>
                </a:lnTo>
                <a:lnTo>
                  <a:pt x="141144" y="136010"/>
                </a:lnTo>
                <a:lnTo>
                  <a:pt x="134389" y="130047"/>
                </a:lnTo>
                <a:close/>
              </a:path>
              <a:path w="712470" h="184150">
                <a:moveTo>
                  <a:pt x="262518" y="123951"/>
                </a:moveTo>
                <a:lnTo>
                  <a:pt x="208060" y="123951"/>
                </a:lnTo>
                <a:lnTo>
                  <a:pt x="208060" y="181457"/>
                </a:lnTo>
                <a:lnTo>
                  <a:pt x="333435" y="181457"/>
                </a:lnTo>
                <a:lnTo>
                  <a:pt x="333435" y="167843"/>
                </a:lnTo>
                <a:lnTo>
                  <a:pt x="224723" y="167843"/>
                </a:lnTo>
                <a:lnTo>
                  <a:pt x="224723" y="137363"/>
                </a:lnTo>
                <a:lnTo>
                  <a:pt x="333435" y="137363"/>
                </a:lnTo>
                <a:lnTo>
                  <a:pt x="333435" y="129438"/>
                </a:lnTo>
                <a:lnTo>
                  <a:pt x="262518" y="129438"/>
                </a:lnTo>
                <a:lnTo>
                  <a:pt x="262518" y="123951"/>
                </a:lnTo>
                <a:close/>
              </a:path>
              <a:path w="712470" h="184150">
                <a:moveTo>
                  <a:pt x="333435" y="137363"/>
                </a:moveTo>
                <a:lnTo>
                  <a:pt x="316976" y="137363"/>
                </a:lnTo>
                <a:lnTo>
                  <a:pt x="316976" y="167843"/>
                </a:lnTo>
                <a:lnTo>
                  <a:pt x="333435" y="167843"/>
                </a:lnTo>
                <a:lnTo>
                  <a:pt x="333435" y="137363"/>
                </a:lnTo>
                <a:close/>
              </a:path>
              <a:path w="712470" h="184150">
                <a:moveTo>
                  <a:pt x="279180" y="97739"/>
                </a:moveTo>
                <a:lnTo>
                  <a:pt x="262518" y="97739"/>
                </a:lnTo>
                <a:lnTo>
                  <a:pt x="262518" y="129438"/>
                </a:lnTo>
                <a:lnTo>
                  <a:pt x="279180" y="129438"/>
                </a:lnTo>
                <a:lnTo>
                  <a:pt x="279180" y="97739"/>
                </a:lnTo>
                <a:close/>
              </a:path>
              <a:path w="712470" h="184150">
                <a:moveTo>
                  <a:pt x="333435" y="123951"/>
                </a:moveTo>
                <a:lnTo>
                  <a:pt x="279180" y="123951"/>
                </a:lnTo>
                <a:lnTo>
                  <a:pt x="279180" y="129438"/>
                </a:lnTo>
                <a:lnTo>
                  <a:pt x="333435" y="129438"/>
                </a:lnTo>
                <a:lnTo>
                  <a:pt x="333435" y="123951"/>
                </a:lnTo>
                <a:close/>
              </a:path>
              <a:path w="712470" h="184150">
                <a:moveTo>
                  <a:pt x="353755" y="88798"/>
                </a:moveTo>
                <a:lnTo>
                  <a:pt x="187740" y="88798"/>
                </a:lnTo>
                <a:lnTo>
                  <a:pt x="187740" y="102615"/>
                </a:lnTo>
                <a:lnTo>
                  <a:pt x="262518" y="102615"/>
                </a:lnTo>
                <a:lnTo>
                  <a:pt x="262518" y="97739"/>
                </a:lnTo>
                <a:lnTo>
                  <a:pt x="353755" y="97739"/>
                </a:lnTo>
                <a:lnTo>
                  <a:pt x="353755" y="88798"/>
                </a:lnTo>
                <a:close/>
              </a:path>
              <a:path w="712470" h="184150">
                <a:moveTo>
                  <a:pt x="353755" y="97739"/>
                </a:moveTo>
                <a:lnTo>
                  <a:pt x="279180" y="97739"/>
                </a:lnTo>
                <a:lnTo>
                  <a:pt x="279180" y="102615"/>
                </a:lnTo>
                <a:lnTo>
                  <a:pt x="353755" y="102615"/>
                </a:lnTo>
                <a:lnTo>
                  <a:pt x="353755" y="97739"/>
                </a:lnTo>
                <a:close/>
              </a:path>
              <a:path w="712470" h="184150">
                <a:moveTo>
                  <a:pt x="231022" y="58115"/>
                </a:moveTo>
                <a:lnTo>
                  <a:pt x="203996" y="58115"/>
                </a:lnTo>
                <a:lnTo>
                  <a:pt x="203996" y="71932"/>
                </a:lnTo>
                <a:lnTo>
                  <a:pt x="337296" y="71932"/>
                </a:lnTo>
                <a:lnTo>
                  <a:pt x="337296" y="67055"/>
                </a:lnTo>
                <a:lnTo>
                  <a:pt x="231022" y="67055"/>
                </a:lnTo>
                <a:lnTo>
                  <a:pt x="231022" y="58115"/>
                </a:lnTo>
                <a:close/>
              </a:path>
              <a:path w="712470" h="184150">
                <a:moveTo>
                  <a:pt x="247888" y="11988"/>
                </a:moveTo>
                <a:lnTo>
                  <a:pt x="231022" y="11988"/>
                </a:lnTo>
                <a:lnTo>
                  <a:pt x="231022" y="67055"/>
                </a:lnTo>
                <a:lnTo>
                  <a:pt x="247888" y="67055"/>
                </a:lnTo>
                <a:lnTo>
                  <a:pt x="247888" y="11988"/>
                </a:lnTo>
                <a:close/>
              </a:path>
              <a:path w="712470" h="184150">
                <a:moveTo>
                  <a:pt x="293608" y="58115"/>
                </a:moveTo>
                <a:lnTo>
                  <a:pt x="247888" y="58115"/>
                </a:lnTo>
                <a:lnTo>
                  <a:pt x="247888" y="67055"/>
                </a:lnTo>
                <a:lnTo>
                  <a:pt x="293608" y="67055"/>
                </a:lnTo>
                <a:lnTo>
                  <a:pt x="293608" y="58115"/>
                </a:lnTo>
                <a:close/>
              </a:path>
              <a:path w="712470" h="184150">
                <a:moveTo>
                  <a:pt x="310270" y="11988"/>
                </a:moveTo>
                <a:lnTo>
                  <a:pt x="293608" y="11988"/>
                </a:lnTo>
                <a:lnTo>
                  <a:pt x="293608" y="67055"/>
                </a:lnTo>
                <a:lnTo>
                  <a:pt x="310270" y="67055"/>
                </a:lnTo>
                <a:lnTo>
                  <a:pt x="310270" y="11988"/>
                </a:lnTo>
                <a:close/>
              </a:path>
              <a:path w="712470" h="184150">
                <a:moveTo>
                  <a:pt x="337296" y="58115"/>
                </a:moveTo>
                <a:lnTo>
                  <a:pt x="310270" y="58115"/>
                </a:lnTo>
                <a:lnTo>
                  <a:pt x="310270" y="67055"/>
                </a:lnTo>
                <a:lnTo>
                  <a:pt x="337296" y="67055"/>
                </a:lnTo>
                <a:lnTo>
                  <a:pt x="337296" y="58115"/>
                </a:lnTo>
                <a:close/>
              </a:path>
              <a:path w="712470" h="184150">
                <a:moveTo>
                  <a:pt x="338108" y="5892"/>
                </a:moveTo>
                <a:lnTo>
                  <a:pt x="203184" y="5892"/>
                </a:lnTo>
                <a:lnTo>
                  <a:pt x="203184" y="19710"/>
                </a:lnTo>
                <a:lnTo>
                  <a:pt x="231022" y="19710"/>
                </a:lnTo>
                <a:lnTo>
                  <a:pt x="231022" y="11988"/>
                </a:lnTo>
                <a:lnTo>
                  <a:pt x="338108" y="11988"/>
                </a:lnTo>
                <a:lnTo>
                  <a:pt x="338108" y="5892"/>
                </a:lnTo>
                <a:close/>
              </a:path>
              <a:path w="712470" h="184150">
                <a:moveTo>
                  <a:pt x="293608" y="11988"/>
                </a:moveTo>
                <a:lnTo>
                  <a:pt x="247888" y="11988"/>
                </a:lnTo>
                <a:lnTo>
                  <a:pt x="247888" y="19710"/>
                </a:lnTo>
                <a:lnTo>
                  <a:pt x="293608" y="19710"/>
                </a:lnTo>
                <a:lnTo>
                  <a:pt x="293608" y="11988"/>
                </a:lnTo>
                <a:close/>
              </a:path>
              <a:path w="712470" h="184150">
                <a:moveTo>
                  <a:pt x="338108" y="11988"/>
                </a:moveTo>
                <a:lnTo>
                  <a:pt x="310270" y="11988"/>
                </a:lnTo>
                <a:lnTo>
                  <a:pt x="310270" y="19710"/>
                </a:lnTo>
                <a:lnTo>
                  <a:pt x="338108" y="19710"/>
                </a:lnTo>
                <a:lnTo>
                  <a:pt x="338108" y="11988"/>
                </a:lnTo>
                <a:close/>
              </a:path>
              <a:path w="712470" h="184150">
                <a:moveTo>
                  <a:pt x="412261" y="94947"/>
                </a:moveTo>
                <a:lnTo>
                  <a:pt x="399992" y="95297"/>
                </a:lnTo>
                <a:lnTo>
                  <a:pt x="373449" y="95503"/>
                </a:lnTo>
                <a:lnTo>
                  <a:pt x="375278" y="109321"/>
                </a:lnTo>
                <a:lnTo>
                  <a:pt x="401412" y="109089"/>
                </a:lnTo>
                <a:lnTo>
                  <a:pt x="430269" y="108077"/>
                </a:lnTo>
                <a:lnTo>
                  <a:pt x="460232" y="105806"/>
                </a:lnTo>
                <a:lnTo>
                  <a:pt x="489680" y="101803"/>
                </a:lnTo>
                <a:lnTo>
                  <a:pt x="489639" y="101396"/>
                </a:lnTo>
                <a:lnTo>
                  <a:pt x="412261" y="101396"/>
                </a:lnTo>
                <a:lnTo>
                  <a:pt x="412261" y="94947"/>
                </a:lnTo>
                <a:close/>
              </a:path>
              <a:path w="712470" h="184150">
                <a:moveTo>
                  <a:pt x="428923" y="94472"/>
                </a:moveTo>
                <a:lnTo>
                  <a:pt x="412261" y="94947"/>
                </a:lnTo>
                <a:lnTo>
                  <a:pt x="412261" y="101396"/>
                </a:lnTo>
                <a:lnTo>
                  <a:pt x="428923" y="101396"/>
                </a:lnTo>
                <a:lnTo>
                  <a:pt x="428923" y="94472"/>
                </a:lnTo>
                <a:close/>
              </a:path>
              <a:path w="712470" h="184150">
                <a:moveTo>
                  <a:pt x="488461" y="89611"/>
                </a:moveTo>
                <a:lnTo>
                  <a:pt x="459403" y="92675"/>
                </a:lnTo>
                <a:lnTo>
                  <a:pt x="428923" y="94472"/>
                </a:lnTo>
                <a:lnTo>
                  <a:pt x="428923" y="101396"/>
                </a:lnTo>
                <a:lnTo>
                  <a:pt x="489639" y="101396"/>
                </a:lnTo>
                <a:lnTo>
                  <a:pt x="488461" y="89611"/>
                </a:lnTo>
                <a:close/>
              </a:path>
              <a:path w="712470" h="184150">
                <a:moveTo>
                  <a:pt x="428923" y="55473"/>
                </a:moveTo>
                <a:lnTo>
                  <a:pt x="412261" y="55473"/>
                </a:lnTo>
                <a:lnTo>
                  <a:pt x="412261" y="94947"/>
                </a:lnTo>
                <a:lnTo>
                  <a:pt x="428923" y="94472"/>
                </a:lnTo>
                <a:lnTo>
                  <a:pt x="428923" y="55473"/>
                </a:lnTo>
                <a:close/>
              </a:path>
              <a:path w="712470" h="184150">
                <a:moveTo>
                  <a:pt x="465905" y="14427"/>
                </a:moveTo>
                <a:lnTo>
                  <a:pt x="459200" y="14427"/>
                </a:lnTo>
                <a:lnTo>
                  <a:pt x="459111" y="34347"/>
                </a:lnTo>
                <a:lnTo>
                  <a:pt x="458616" y="45846"/>
                </a:lnTo>
                <a:lnTo>
                  <a:pt x="457228" y="60042"/>
                </a:lnTo>
                <a:lnTo>
                  <a:pt x="454526" y="76809"/>
                </a:lnTo>
                <a:lnTo>
                  <a:pt x="470985" y="78638"/>
                </a:lnTo>
                <a:lnTo>
                  <a:pt x="473805" y="61614"/>
                </a:lnTo>
                <a:lnTo>
                  <a:pt x="475253" y="46837"/>
                </a:lnTo>
                <a:lnTo>
                  <a:pt x="475786" y="34347"/>
                </a:lnTo>
                <a:lnTo>
                  <a:pt x="475832" y="28244"/>
                </a:lnTo>
                <a:lnTo>
                  <a:pt x="465905" y="28244"/>
                </a:lnTo>
                <a:lnTo>
                  <a:pt x="465905" y="14427"/>
                </a:lnTo>
                <a:close/>
              </a:path>
              <a:path w="712470" h="184150">
                <a:moveTo>
                  <a:pt x="459200" y="14427"/>
                </a:moveTo>
                <a:lnTo>
                  <a:pt x="384625" y="14427"/>
                </a:lnTo>
                <a:lnTo>
                  <a:pt x="384625" y="28244"/>
                </a:lnTo>
                <a:lnTo>
                  <a:pt x="459169" y="28244"/>
                </a:lnTo>
                <a:lnTo>
                  <a:pt x="459200" y="14427"/>
                </a:lnTo>
                <a:close/>
              </a:path>
              <a:path w="712470" h="184150">
                <a:moveTo>
                  <a:pt x="475862" y="14427"/>
                </a:moveTo>
                <a:lnTo>
                  <a:pt x="465905" y="14427"/>
                </a:lnTo>
                <a:lnTo>
                  <a:pt x="465905" y="28244"/>
                </a:lnTo>
                <a:lnTo>
                  <a:pt x="475832" y="28244"/>
                </a:lnTo>
                <a:lnTo>
                  <a:pt x="475862" y="14427"/>
                </a:lnTo>
                <a:close/>
              </a:path>
              <a:path w="712470" h="184150">
                <a:moveTo>
                  <a:pt x="517721" y="203"/>
                </a:moveTo>
                <a:lnTo>
                  <a:pt x="500856" y="203"/>
                </a:lnTo>
                <a:lnTo>
                  <a:pt x="500856" y="138582"/>
                </a:lnTo>
                <a:lnTo>
                  <a:pt x="517721" y="138582"/>
                </a:lnTo>
                <a:lnTo>
                  <a:pt x="517721" y="73964"/>
                </a:lnTo>
                <a:lnTo>
                  <a:pt x="510000" y="73964"/>
                </a:lnTo>
                <a:lnTo>
                  <a:pt x="510000" y="59943"/>
                </a:lnTo>
                <a:lnTo>
                  <a:pt x="517721" y="59943"/>
                </a:lnTo>
                <a:lnTo>
                  <a:pt x="517721" y="203"/>
                </a:lnTo>
                <a:close/>
              </a:path>
              <a:path w="712470" h="184150">
                <a:moveTo>
                  <a:pt x="517721" y="59943"/>
                </a:moveTo>
                <a:lnTo>
                  <a:pt x="510000" y="59943"/>
                </a:lnTo>
                <a:lnTo>
                  <a:pt x="510000" y="73964"/>
                </a:lnTo>
                <a:lnTo>
                  <a:pt x="517721" y="73964"/>
                </a:lnTo>
                <a:lnTo>
                  <a:pt x="517721" y="59943"/>
                </a:lnTo>
                <a:close/>
              </a:path>
              <a:path w="712470" h="184150">
                <a:moveTo>
                  <a:pt x="543934" y="59943"/>
                </a:moveTo>
                <a:lnTo>
                  <a:pt x="517721" y="59943"/>
                </a:lnTo>
                <a:lnTo>
                  <a:pt x="517721" y="73964"/>
                </a:lnTo>
                <a:lnTo>
                  <a:pt x="543934" y="73964"/>
                </a:lnTo>
                <a:lnTo>
                  <a:pt x="543934" y="59943"/>
                </a:lnTo>
                <a:close/>
              </a:path>
              <a:path w="712470" h="184150">
                <a:moveTo>
                  <a:pt x="418357" y="125780"/>
                </a:moveTo>
                <a:lnTo>
                  <a:pt x="401694" y="125780"/>
                </a:lnTo>
                <a:lnTo>
                  <a:pt x="401694" y="179832"/>
                </a:lnTo>
                <a:lnTo>
                  <a:pt x="523614" y="179832"/>
                </a:lnTo>
                <a:lnTo>
                  <a:pt x="523614" y="170281"/>
                </a:lnTo>
                <a:lnTo>
                  <a:pt x="418357" y="170281"/>
                </a:lnTo>
                <a:lnTo>
                  <a:pt x="418357" y="125780"/>
                </a:lnTo>
                <a:close/>
              </a:path>
              <a:path w="712470" h="184150">
                <a:moveTo>
                  <a:pt x="523614" y="166014"/>
                </a:moveTo>
                <a:lnTo>
                  <a:pt x="418357" y="166014"/>
                </a:lnTo>
                <a:lnTo>
                  <a:pt x="418357" y="170281"/>
                </a:lnTo>
                <a:lnTo>
                  <a:pt x="523614" y="170281"/>
                </a:lnTo>
                <a:lnTo>
                  <a:pt x="523614" y="166014"/>
                </a:lnTo>
                <a:close/>
              </a:path>
              <a:path w="712470" h="184150">
                <a:moveTo>
                  <a:pt x="712371" y="0"/>
                </a:moveTo>
                <a:lnTo>
                  <a:pt x="695505" y="0"/>
                </a:lnTo>
                <a:lnTo>
                  <a:pt x="695505" y="184099"/>
                </a:lnTo>
                <a:lnTo>
                  <a:pt x="712371" y="184099"/>
                </a:lnTo>
                <a:lnTo>
                  <a:pt x="712371" y="0"/>
                </a:lnTo>
                <a:close/>
              </a:path>
              <a:path w="712470" h="184150">
                <a:moveTo>
                  <a:pt x="656898" y="17271"/>
                </a:moveTo>
                <a:lnTo>
                  <a:pt x="571960" y="17271"/>
                </a:lnTo>
                <a:lnTo>
                  <a:pt x="571960" y="31089"/>
                </a:lnTo>
                <a:lnTo>
                  <a:pt x="639829" y="31089"/>
                </a:lnTo>
                <a:lnTo>
                  <a:pt x="639829" y="69087"/>
                </a:lnTo>
                <a:lnTo>
                  <a:pt x="572366" y="69087"/>
                </a:lnTo>
                <a:lnTo>
                  <a:pt x="572366" y="139801"/>
                </a:lnTo>
                <a:lnTo>
                  <a:pt x="587606" y="139801"/>
                </a:lnTo>
                <a:lnTo>
                  <a:pt x="610654" y="139525"/>
                </a:lnTo>
                <a:lnTo>
                  <a:pt x="633148" y="138506"/>
                </a:lnTo>
                <a:lnTo>
                  <a:pt x="655986" y="136458"/>
                </a:lnTo>
                <a:lnTo>
                  <a:pt x="680062" y="133096"/>
                </a:lnTo>
                <a:lnTo>
                  <a:pt x="679793" y="131063"/>
                </a:lnTo>
                <a:lnTo>
                  <a:pt x="589232" y="131063"/>
                </a:lnTo>
                <a:lnTo>
                  <a:pt x="589232" y="125780"/>
                </a:lnTo>
                <a:lnTo>
                  <a:pt x="587606" y="125780"/>
                </a:lnTo>
                <a:lnTo>
                  <a:pt x="589232" y="125761"/>
                </a:lnTo>
                <a:lnTo>
                  <a:pt x="589232" y="82905"/>
                </a:lnTo>
                <a:lnTo>
                  <a:pt x="656898" y="82905"/>
                </a:lnTo>
                <a:lnTo>
                  <a:pt x="656898" y="17271"/>
                </a:lnTo>
                <a:close/>
              </a:path>
              <a:path w="712470" h="184150">
                <a:moveTo>
                  <a:pt x="678234" y="119278"/>
                </a:moveTo>
                <a:lnTo>
                  <a:pt x="654672" y="122523"/>
                </a:lnTo>
                <a:lnTo>
                  <a:pt x="632234" y="124510"/>
                </a:lnTo>
                <a:lnTo>
                  <a:pt x="610139" y="125507"/>
                </a:lnTo>
                <a:lnTo>
                  <a:pt x="589232" y="125761"/>
                </a:lnTo>
                <a:lnTo>
                  <a:pt x="589232" y="131063"/>
                </a:lnTo>
                <a:lnTo>
                  <a:pt x="679793" y="131063"/>
                </a:lnTo>
                <a:lnTo>
                  <a:pt x="678234" y="119278"/>
                </a:lnTo>
                <a:close/>
              </a:path>
              <a:path w="712470" h="184150">
                <a:moveTo>
                  <a:pt x="589232" y="125761"/>
                </a:moveTo>
                <a:lnTo>
                  <a:pt x="587606" y="125780"/>
                </a:lnTo>
                <a:lnTo>
                  <a:pt x="589232" y="12578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9" name="object 59" descr=""/>
          <p:cNvSpPr/>
          <p:nvPr/>
        </p:nvSpPr>
        <p:spPr>
          <a:xfrm>
            <a:off x="9240621" y="987690"/>
            <a:ext cx="714375" cy="184150"/>
          </a:xfrm>
          <a:custGeom>
            <a:avLst/>
            <a:gdLst/>
            <a:ahLst/>
            <a:cxnLst/>
            <a:rect l="l" t="t" r="r" b="b"/>
            <a:pathLst>
              <a:path w="714375" h="184150">
                <a:moveTo>
                  <a:pt x="158292" y="203"/>
                </a:moveTo>
                <a:lnTo>
                  <a:pt x="142036" y="203"/>
                </a:lnTo>
                <a:lnTo>
                  <a:pt x="142036" y="183895"/>
                </a:lnTo>
                <a:lnTo>
                  <a:pt x="158292" y="183895"/>
                </a:lnTo>
                <a:lnTo>
                  <a:pt x="158292" y="203"/>
                </a:lnTo>
                <a:close/>
              </a:path>
              <a:path w="714375" h="184150">
                <a:moveTo>
                  <a:pt x="121107" y="4470"/>
                </a:moveTo>
                <a:lnTo>
                  <a:pt x="105257" y="4470"/>
                </a:lnTo>
                <a:lnTo>
                  <a:pt x="105257" y="174548"/>
                </a:lnTo>
                <a:lnTo>
                  <a:pt x="121107" y="174548"/>
                </a:lnTo>
                <a:lnTo>
                  <a:pt x="121107" y="80060"/>
                </a:lnTo>
                <a:lnTo>
                  <a:pt x="110337" y="80060"/>
                </a:lnTo>
                <a:lnTo>
                  <a:pt x="110337" y="66039"/>
                </a:lnTo>
                <a:lnTo>
                  <a:pt x="121107" y="66039"/>
                </a:lnTo>
                <a:lnTo>
                  <a:pt x="121107" y="4470"/>
                </a:lnTo>
                <a:close/>
              </a:path>
              <a:path w="714375" h="184150">
                <a:moveTo>
                  <a:pt x="43281" y="28651"/>
                </a:moveTo>
                <a:lnTo>
                  <a:pt x="39827" y="28651"/>
                </a:lnTo>
                <a:lnTo>
                  <a:pt x="39827" y="52019"/>
                </a:lnTo>
                <a:lnTo>
                  <a:pt x="37204" y="77000"/>
                </a:lnTo>
                <a:lnTo>
                  <a:pt x="29514" y="100228"/>
                </a:lnTo>
                <a:lnTo>
                  <a:pt x="17024" y="120027"/>
                </a:lnTo>
                <a:lnTo>
                  <a:pt x="0" y="134721"/>
                </a:lnTo>
                <a:lnTo>
                  <a:pt x="10363" y="147319"/>
                </a:lnTo>
                <a:lnTo>
                  <a:pt x="28400" y="130886"/>
                </a:lnTo>
                <a:lnTo>
                  <a:pt x="41732" y="108356"/>
                </a:lnTo>
                <a:lnTo>
                  <a:pt x="48237" y="87203"/>
                </a:lnTo>
                <a:lnTo>
                  <a:pt x="46018" y="80127"/>
                </a:lnTo>
                <a:lnTo>
                  <a:pt x="43281" y="52019"/>
                </a:lnTo>
                <a:lnTo>
                  <a:pt x="43281" y="28651"/>
                </a:lnTo>
                <a:close/>
              </a:path>
              <a:path w="714375" h="184150">
                <a:moveTo>
                  <a:pt x="56286" y="28651"/>
                </a:moveTo>
                <a:lnTo>
                  <a:pt x="52832" y="28651"/>
                </a:lnTo>
                <a:lnTo>
                  <a:pt x="52832" y="52019"/>
                </a:lnTo>
                <a:lnTo>
                  <a:pt x="49996" y="81483"/>
                </a:lnTo>
                <a:lnTo>
                  <a:pt x="48237" y="87203"/>
                </a:lnTo>
                <a:lnTo>
                  <a:pt x="54051" y="105740"/>
                </a:lnTo>
                <a:lnTo>
                  <a:pt x="67113" y="127200"/>
                </a:lnTo>
                <a:lnTo>
                  <a:pt x="84937" y="142849"/>
                </a:lnTo>
                <a:lnTo>
                  <a:pt x="95300" y="130454"/>
                </a:lnTo>
                <a:lnTo>
                  <a:pt x="78574" y="116512"/>
                </a:lnTo>
                <a:lnTo>
                  <a:pt x="66344" y="97713"/>
                </a:lnTo>
                <a:lnTo>
                  <a:pt x="58839" y="75676"/>
                </a:lnTo>
                <a:lnTo>
                  <a:pt x="56286" y="52019"/>
                </a:lnTo>
                <a:lnTo>
                  <a:pt x="56286" y="28651"/>
                </a:lnTo>
                <a:close/>
              </a:path>
              <a:path w="714375" h="184150">
                <a:moveTo>
                  <a:pt x="52832" y="28651"/>
                </a:moveTo>
                <a:lnTo>
                  <a:pt x="43281" y="28651"/>
                </a:lnTo>
                <a:lnTo>
                  <a:pt x="43281" y="52019"/>
                </a:lnTo>
                <a:lnTo>
                  <a:pt x="46018" y="80127"/>
                </a:lnTo>
                <a:lnTo>
                  <a:pt x="48237" y="87203"/>
                </a:lnTo>
                <a:lnTo>
                  <a:pt x="49996" y="81483"/>
                </a:lnTo>
                <a:lnTo>
                  <a:pt x="52832" y="52019"/>
                </a:lnTo>
                <a:lnTo>
                  <a:pt x="52832" y="28651"/>
                </a:lnTo>
                <a:close/>
              </a:path>
              <a:path w="714375" h="184150">
                <a:moveTo>
                  <a:pt x="105257" y="66039"/>
                </a:moveTo>
                <a:lnTo>
                  <a:pt x="75184" y="66039"/>
                </a:lnTo>
                <a:lnTo>
                  <a:pt x="75184" y="80060"/>
                </a:lnTo>
                <a:lnTo>
                  <a:pt x="105257" y="80060"/>
                </a:lnTo>
                <a:lnTo>
                  <a:pt x="105257" y="66039"/>
                </a:lnTo>
                <a:close/>
              </a:path>
              <a:path w="714375" h="184150">
                <a:moveTo>
                  <a:pt x="121107" y="66039"/>
                </a:moveTo>
                <a:lnTo>
                  <a:pt x="110337" y="66039"/>
                </a:lnTo>
                <a:lnTo>
                  <a:pt x="110337" y="80060"/>
                </a:lnTo>
                <a:lnTo>
                  <a:pt x="121107" y="80060"/>
                </a:lnTo>
                <a:lnTo>
                  <a:pt x="121107" y="66039"/>
                </a:lnTo>
                <a:close/>
              </a:path>
              <a:path w="714375" h="184150">
                <a:moveTo>
                  <a:pt x="89001" y="21539"/>
                </a:moveTo>
                <a:lnTo>
                  <a:pt x="5080" y="21539"/>
                </a:lnTo>
                <a:lnTo>
                  <a:pt x="5080" y="35559"/>
                </a:lnTo>
                <a:lnTo>
                  <a:pt x="39827" y="35559"/>
                </a:lnTo>
                <a:lnTo>
                  <a:pt x="39827" y="28651"/>
                </a:lnTo>
                <a:lnTo>
                  <a:pt x="89001" y="28651"/>
                </a:lnTo>
                <a:lnTo>
                  <a:pt x="89001" y="21539"/>
                </a:lnTo>
                <a:close/>
              </a:path>
              <a:path w="714375" h="184150">
                <a:moveTo>
                  <a:pt x="89001" y="28651"/>
                </a:moveTo>
                <a:lnTo>
                  <a:pt x="56286" y="28651"/>
                </a:lnTo>
                <a:lnTo>
                  <a:pt x="56286" y="35559"/>
                </a:lnTo>
                <a:lnTo>
                  <a:pt x="89001" y="35559"/>
                </a:lnTo>
                <a:lnTo>
                  <a:pt x="89001" y="28651"/>
                </a:lnTo>
                <a:close/>
              </a:path>
              <a:path w="714375" h="184150">
                <a:moveTo>
                  <a:pt x="263940" y="123951"/>
                </a:moveTo>
                <a:lnTo>
                  <a:pt x="209483" y="123951"/>
                </a:lnTo>
                <a:lnTo>
                  <a:pt x="209483" y="181457"/>
                </a:lnTo>
                <a:lnTo>
                  <a:pt x="334857" y="181457"/>
                </a:lnTo>
                <a:lnTo>
                  <a:pt x="334857" y="167843"/>
                </a:lnTo>
                <a:lnTo>
                  <a:pt x="226145" y="167843"/>
                </a:lnTo>
                <a:lnTo>
                  <a:pt x="226145" y="137363"/>
                </a:lnTo>
                <a:lnTo>
                  <a:pt x="334857" y="137363"/>
                </a:lnTo>
                <a:lnTo>
                  <a:pt x="334857" y="129438"/>
                </a:lnTo>
                <a:lnTo>
                  <a:pt x="263940" y="129438"/>
                </a:lnTo>
                <a:lnTo>
                  <a:pt x="263940" y="123951"/>
                </a:lnTo>
                <a:close/>
              </a:path>
              <a:path w="714375" h="184150">
                <a:moveTo>
                  <a:pt x="334857" y="137363"/>
                </a:moveTo>
                <a:lnTo>
                  <a:pt x="318398" y="137363"/>
                </a:lnTo>
                <a:lnTo>
                  <a:pt x="318398" y="167843"/>
                </a:lnTo>
                <a:lnTo>
                  <a:pt x="334857" y="167843"/>
                </a:lnTo>
                <a:lnTo>
                  <a:pt x="334857" y="137363"/>
                </a:lnTo>
                <a:close/>
              </a:path>
              <a:path w="714375" h="184150">
                <a:moveTo>
                  <a:pt x="280603" y="97739"/>
                </a:moveTo>
                <a:lnTo>
                  <a:pt x="263940" y="97739"/>
                </a:lnTo>
                <a:lnTo>
                  <a:pt x="263940" y="129438"/>
                </a:lnTo>
                <a:lnTo>
                  <a:pt x="280603" y="129438"/>
                </a:lnTo>
                <a:lnTo>
                  <a:pt x="280603" y="97739"/>
                </a:lnTo>
                <a:close/>
              </a:path>
              <a:path w="714375" h="184150">
                <a:moveTo>
                  <a:pt x="334857" y="123951"/>
                </a:moveTo>
                <a:lnTo>
                  <a:pt x="280603" y="123951"/>
                </a:lnTo>
                <a:lnTo>
                  <a:pt x="280603" y="129438"/>
                </a:lnTo>
                <a:lnTo>
                  <a:pt x="334857" y="129438"/>
                </a:lnTo>
                <a:lnTo>
                  <a:pt x="334857" y="123951"/>
                </a:lnTo>
                <a:close/>
              </a:path>
              <a:path w="714375" h="184150">
                <a:moveTo>
                  <a:pt x="355177" y="88798"/>
                </a:moveTo>
                <a:lnTo>
                  <a:pt x="189163" y="88798"/>
                </a:lnTo>
                <a:lnTo>
                  <a:pt x="189163" y="102615"/>
                </a:lnTo>
                <a:lnTo>
                  <a:pt x="263940" y="102615"/>
                </a:lnTo>
                <a:lnTo>
                  <a:pt x="263940" y="97739"/>
                </a:lnTo>
                <a:lnTo>
                  <a:pt x="355177" y="97739"/>
                </a:lnTo>
                <a:lnTo>
                  <a:pt x="355177" y="88798"/>
                </a:lnTo>
                <a:close/>
              </a:path>
              <a:path w="714375" h="184150">
                <a:moveTo>
                  <a:pt x="355177" y="97739"/>
                </a:moveTo>
                <a:lnTo>
                  <a:pt x="280603" y="97739"/>
                </a:lnTo>
                <a:lnTo>
                  <a:pt x="280603" y="102615"/>
                </a:lnTo>
                <a:lnTo>
                  <a:pt x="355177" y="102615"/>
                </a:lnTo>
                <a:lnTo>
                  <a:pt x="355177" y="97739"/>
                </a:lnTo>
                <a:close/>
              </a:path>
              <a:path w="714375" h="184150">
                <a:moveTo>
                  <a:pt x="232444" y="58115"/>
                </a:moveTo>
                <a:lnTo>
                  <a:pt x="205419" y="58115"/>
                </a:lnTo>
                <a:lnTo>
                  <a:pt x="205419" y="71932"/>
                </a:lnTo>
                <a:lnTo>
                  <a:pt x="338718" y="71932"/>
                </a:lnTo>
                <a:lnTo>
                  <a:pt x="338718" y="67055"/>
                </a:lnTo>
                <a:lnTo>
                  <a:pt x="232444" y="67055"/>
                </a:lnTo>
                <a:lnTo>
                  <a:pt x="232444" y="58115"/>
                </a:lnTo>
                <a:close/>
              </a:path>
              <a:path w="714375" h="184150">
                <a:moveTo>
                  <a:pt x="249310" y="11988"/>
                </a:moveTo>
                <a:lnTo>
                  <a:pt x="232444" y="11988"/>
                </a:lnTo>
                <a:lnTo>
                  <a:pt x="232444" y="67055"/>
                </a:lnTo>
                <a:lnTo>
                  <a:pt x="249310" y="67055"/>
                </a:lnTo>
                <a:lnTo>
                  <a:pt x="249310" y="11988"/>
                </a:lnTo>
                <a:close/>
              </a:path>
              <a:path w="714375" h="184150">
                <a:moveTo>
                  <a:pt x="295030" y="58115"/>
                </a:moveTo>
                <a:lnTo>
                  <a:pt x="249310" y="58115"/>
                </a:lnTo>
                <a:lnTo>
                  <a:pt x="249310" y="67055"/>
                </a:lnTo>
                <a:lnTo>
                  <a:pt x="295030" y="67055"/>
                </a:lnTo>
                <a:lnTo>
                  <a:pt x="295030" y="58115"/>
                </a:lnTo>
                <a:close/>
              </a:path>
              <a:path w="714375" h="184150">
                <a:moveTo>
                  <a:pt x="311692" y="11988"/>
                </a:moveTo>
                <a:lnTo>
                  <a:pt x="295030" y="11988"/>
                </a:lnTo>
                <a:lnTo>
                  <a:pt x="295030" y="67055"/>
                </a:lnTo>
                <a:lnTo>
                  <a:pt x="311692" y="67055"/>
                </a:lnTo>
                <a:lnTo>
                  <a:pt x="311692" y="11988"/>
                </a:lnTo>
                <a:close/>
              </a:path>
              <a:path w="714375" h="184150">
                <a:moveTo>
                  <a:pt x="338718" y="58115"/>
                </a:moveTo>
                <a:lnTo>
                  <a:pt x="311692" y="58115"/>
                </a:lnTo>
                <a:lnTo>
                  <a:pt x="311692" y="67055"/>
                </a:lnTo>
                <a:lnTo>
                  <a:pt x="338718" y="67055"/>
                </a:lnTo>
                <a:lnTo>
                  <a:pt x="338718" y="58115"/>
                </a:lnTo>
                <a:close/>
              </a:path>
              <a:path w="714375" h="184150">
                <a:moveTo>
                  <a:pt x="339531" y="5892"/>
                </a:moveTo>
                <a:lnTo>
                  <a:pt x="204606" y="5892"/>
                </a:lnTo>
                <a:lnTo>
                  <a:pt x="204606" y="19710"/>
                </a:lnTo>
                <a:lnTo>
                  <a:pt x="232444" y="19710"/>
                </a:lnTo>
                <a:lnTo>
                  <a:pt x="232444" y="11988"/>
                </a:lnTo>
                <a:lnTo>
                  <a:pt x="339531" y="11988"/>
                </a:lnTo>
                <a:lnTo>
                  <a:pt x="339531" y="5892"/>
                </a:lnTo>
                <a:close/>
              </a:path>
              <a:path w="714375" h="184150">
                <a:moveTo>
                  <a:pt x="295030" y="11988"/>
                </a:moveTo>
                <a:lnTo>
                  <a:pt x="249310" y="11988"/>
                </a:lnTo>
                <a:lnTo>
                  <a:pt x="249310" y="19710"/>
                </a:lnTo>
                <a:lnTo>
                  <a:pt x="295030" y="19710"/>
                </a:lnTo>
                <a:lnTo>
                  <a:pt x="295030" y="11988"/>
                </a:lnTo>
                <a:close/>
              </a:path>
              <a:path w="714375" h="184150">
                <a:moveTo>
                  <a:pt x="339531" y="11988"/>
                </a:moveTo>
                <a:lnTo>
                  <a:pt x="311692" y="11988"/>
                </a:lnTo>
                <a:lnTo>
                  <a:pt x="311692" y="19710"/>
                </a:lnTo>
                <a:lnTo>
                  <a:pt x="339531" y="19710"/>
                </a:lnTo>
                <a:lnTo>
                  <a:pt x="339531" y="11988"/>
                </a:lnTo>
                <a:close/>
              </a:path>
              <a:path w="714375" h="184150">
                <a:moveTo>
                  <a:pt x="413683" y="94947"/>
                </a:moveTo>
                <a:lnTo>
                  <a:pt x="401415" y="95297"/>
                </a:lnTo>
                <a:lnTo>
                  <a:pt x="374872" y="95503"/>
                </a:lnTo>
                <a:lnTo>
                  <a:pt x="376701" y="109321"/>
                </a:lnTo>
                <a:lnTo>
                  <a:pt x="402834" y="109089"/>
                </a:lnTo>
                <a:lnTo>
                  <a:pt x="431692" y="108077"/>
                </a:lnTo>
                <a:lnTo>
                  <a:pt x="461654" y="105806"/>
                </a:lnTo>
                <a:lnTo>
                  <a:pt x="491102" y="101803"/>
                </a:lnTo>
                <a:lnTo>
                  <a:pt x="491062" y="101396"/>
                </a:lnTo>
                <a:lnTo>
                  <a:pt x="413683" y="101396"/>
                </a:lnTo>
                <a:lnTo>
                  <a:pt x="413683" y="94947"/>
                </a:lnTo>
                <a:close/>
              </a:path>
              <a:path w="714375" h="184150">
                <a:moveTo>
                  <a:pt x="430345" y="94472"/>
                </a:moveTo>
                <a:lnTo>
                  <a:pt x="413683" y="94947"/>
                </a:lnTo>
                <a:lnTo>
                  <a:pt x="413683" y="101396"/>
                </a:lnTo>
                <a:lnTo>
                  <a:pt x="430345" y="101396"/>
                </a:lnTo>
                <a:lnTo>
                  <a:pt x="430345" y="94472"/>
                </a:lnTo>
                <a:close/>
              </a:path>
              <a:path w="714375" h="184150">
                <a:moveTo>
                  <a:pt x="489883" y="89611"/>
                </a:moveTo>
                <a:lnTo>
                  <a:pt x="460825" y="92675"/>
                </a:lnTo>
                <a:lnTo>
                  <a:pt x="430345" y="94472"/>
                </a:lnTo>
                <a:lnTo>
                  <a:pt x="430345" y="101396"/>
                </a:lnTo>
                <a:lnTo>
                  <a:pt x="491062" y="101396"/>
                </a:lnTo>
                <a:lnTo>
                  <a:pt x="489883" y="89611"/>
                </a:lnTo>
                <a:close/>
              </a:path>
              <a:path w="714375" h="184150">
                <a:moveTo>
                  <a:pt x="430345" y="55473"/>
                </a:moveTo>
                <a:lnTo>
                  <a:pt x="413683" y="55473"/>
                </a:lnTo>
                <a:lnTo>
                  <a:pt x="413683" y="94947"/>
                </a:lnTo>
                <a:lnTo>
                  <a:pt x="430345" y="94472"/>
                </a:lnTo>
                <a:lnTo>
                  <a:pt x="430345" y="55473"/>
                </a:lnTo>
                <a:close/>
              </a:path>
              <a:path w="714375" h="184150">
                <a:moveTo>
                  <a:pt x="467328" y="14427"/>
                </a:moveTo>
                <a:lnTo>
                  <a:pt x="460622" y="14427"/>
                </a:lnTo>
                <a:lnTo>
                  <a:pt x="460533" y="34347"/>
                </a:lnTo>
                <a:lnTo>
                  <a:pt x="460038" y="45846"/>
                </a:lnTo>
                <a:lnTo>
                  <a:pt x="458650" y="60042"/>
                </a:lnTo>
                <a:lnTo>
                  <a:pt x="455949" y="76809"/>
                </a:lnTo>
                <a:lnTo>
                  <a:pt x="472408" y="78638"/>
                </a:lnTo>
                <a:lnTo>
                  <a:pt x="475227" y="61614"/>
                </a:lnTo>
                <a:lnTo>
                  <a:pt x="476675" y="46837"/>
                </a:lnTo>
                <a:lnTo>
                  <a:pt x="477208" y="34347"/>
                </a:lnTo>
                <a:lnTo>
                  <a:pt x="477254" y="28244"/>
                </a:lnTo>
                <a:lnTo>
                  <a:pt x="467328" y="28244"/>
                </a:lnTo>
                <a:lnTo>
                  <a:pt x="467328" y="14427"/>
                </a:lnTo>
                <a:close/>
              </a:path>
              <a:path w="714375" h="184150">
                <a:moveTo>
                  <a:pt x="460622" y="14427"/>
                </a:moveTo>
                <a:lnTo>
                  <a:pt x="386048" y="14427"/>
                </a:lnTo>
                <a:lnTo>
                  <a:pt x="386048" y="28244"/>
                </a:lnTo>
                <a:lnTo>
                  <a:pt x="460592" y="28244"/>
                </a:lnTo>
                <a:lnTo>
                  <a:pt x="460622" y="14427"/>
                </a:lnTo>
                <a:close/>
              </a:path>
              <a:path w="714375" h="184150">
                <a:moveTo>
                  <a:pt x="477285" y="14427"/>
                </a:moveTo>
                <a:lnTo>
                  <a:pt x="467328" y="14427"/>
                </a:lnTo>
                <a:lnTo>
                  <a:pt x="467328" y="28244"/>
                </a:lnTo>
                <a:lnTo>
                  <a:pt x="477254" y="28244"/>
                </a:lnTo>
                <a:lnTo>
                  <a:pt x="477285" y="14427"/>
                </a:lnTo>
                <a:close/>
              </a:path>
              <a:path w="714375" h="184150">
                <a:moveTo>
                  <a:pt x="519144" y="203"/>
                </a:moveTo>
                <a:lnTo>
                  <a:pt x="502278" y="203"/>
                </a:lnTo>
                <a:lnTo>
                  <a:pt x="502278" y="138582"/>
                </a:lnTo>
                <a:lnTo>
                  <a:pt x="519144" y="138582"/>
                </a:lnTo>
                <a:lnTo>
                  <a:pt x="519144" y="73964"/>
                </a:lnTo>
                <a:lnTo>
                  <a:pt x="511422" y="73964"/>
                </a:lnTo>
                <a:lnTo>
                  <a:pt x="511422" y="59943"/>
                </a:lnTo>
                <a:lnTo>
                  <a:pt x="519144" y="59943"/>
                </a:lnTo>
                <a:lnTo>
                  <a:pt x="519144" y="203"/>
                </a:lnTo>
                <a:close/>
              </a:path>
              <a:path w="714375" h="184150">
                <a:moveTo>
                  <a:pt x="519144" y="59943"/>
                </a:moveTo>
                <a:lnTo>
                  <a:pt x="511422" y="59943"/>
                </a:lnTo>
                <a:lnTo>
                  <a:pt x="511422" y="73964"/>
                </a:lnTo>
                <a:lnTo>
                  <a:pt x="519144" y="73964"/>
                </a:lnTo>
                <a:lnTo>
                  <a:pt x="519144" y="59943"/>
                </a:lnTo>
                <a:close/>
              </a:path>
              <a:path w="714375" h="184150">
                <a:moveTo>
                  <a:pt x="545357" y="59943"/>
                </a:moveTo>
                <a:lnTo>
                  <a:pt x="519144" y="59943"/>
                </a:lnTo>
                <a:lnTo>
                  <a:pt x="519144" y="73964"/>
                </a:lnTo>
                <a:lnTo>
                  <a:pt x="545357" y="73964"/>
                </a:lnTo>
                <a:lnTo>
                  <a:pt x="545357" y="59943"/>
                </a:lnTo>
                <a:close/>
              </a:path>
              <a:path w="714375" h="184150">
                <a:moveTo>
                  <a:pt x="419779" y="125780"/>
                </a:moveTo>
                <a:lnTo>
                  <a:pt x="403117" y="125780"/>
                </a:lnTo>
                <a:lnTo>
                  <a:pt x="403117" y="179832"/>
                </a:lnTo>
                <a:lnTo>
                  <a:pt x="525037" y="179832"/>
                </a:lnTo>
                <a:lnTo>
                  <a:pt x="525037" y="170281"/>
                </a:lnTo>
                <a:lnTo>
                  <a:pt x="419779" y="170281"/>
                </a:lnTo>
                <a:lnTo>
                  <a:pt x="419779" y="125780"/>
                </a:lnTo>
                <a:close/>
              </a:path>
              <a:path w="714375" h="184150">
                <a:moveTo>
                  <a:pt x="525037" y="166014"/>
                </a:moveTo>
                <a:lnTo>
                  <a:pt x="419779" y="166014"/>
                </a:lnTo>
                <a:lnTo>
                  <a:pt x="419779" y="170281"/>
                </a:lnTo>
                <a:lnTo>
                  <a:pt x="525037" y="170281"/>
                </a:lnTo>
                <a:lnTo>
                  <a:pt x="525037" y="166014"/>
                </a:lnTo>
                <a:close/>
              </a:path>
              <a:path w="714375" h="184150">
                <a:moveTo>
                  <a:pt x="713793" y="0"/>
                </a:moveTo>
                <a:lnTo>
                  <a:pt x="696928" y="0"/>
                </a:lnTo>
                <a:lnTo>
                  <a:pt x="696928" y="184099"/>
                </a:lnTo>
                <a:lnTo>
                  <a:pt x="713793" y="184099"/>
                </a:lnTo>
                <a:lnTo>
                  <a:pt x="713793" y="0"/>
                </a:lnTo>
                <a:close/>
              </a:path>
              <a:path w="714375" h="184150">
                <a:moveTo>
                  <a:pt x="658320" y="17271"/>
                </a:moveTo>
                <a:lnTo>
                  <a:pt x="573382" y="17271"/>
                </a:lnTo>
                <a:lnTo>
                  <a:pt x="573382" y="31089"/>
                </a:lnTo>
                <a:lnTo>
                  <a:pt x="641251" y="31089"/>
                </a:lnTo>
                <a:lnTo>
                  <a:pt x="641251" y="69087"/>
                </a:lnTo>
                <a:lnTo>
                  <a:pt x="573789" y="69087"/>
                </a:lnTo>
                <a:lnTo>
                  <a:pt x="573789" y="139801"/>
                </a:lnTo>
                <a:lnTo>
                  <a:pt x="589029" y="139801"/>
                </a:lnTo>
                <a:lnTo>
                  <a:pt x="612076" y="139525"/>
                </a:lnTo>
                <a:lnTo>
                  <a:pt x="634571" y="138506"/>
                </a:lnTo>
                <a:lnTo>
                  <a:pt x="657409" y="136458"/>
                </a:lnTo>
                <a:lnTo>
                  <a:pt x="681485" y="133096"/>
                </a:lnTo>
                <a:lnTo>
                  <a:pt x="681216" y="131063"/>
                </a:lnTo>
                <a:lnTo>
                  <a:pt x="590654" y="131063"/>
                </a:lnTo>
                <a:lnTo>
                  <a:pt x="590654" y="125780"/>
                </a:lnTo>
                <a:lnTo>
                  <a:pt x="589029" y="125780"/>
                </a:lnTo>
                <a:lnTo>
                  <a:pt x="590654" y="125761"/>
                </a:lnTo>
                <a:lnTo>
                  <a:pt x="590654" y="82905"/>
                </a:lnTo>
                <a:lnTo>
                  <a:pt x="658320" y="82905"/>
                </a:lnTo>
                <a:lnTo>
                  <a:pt x="658320" y="17271"/>
                </a:lnTo>
                <a:close/>
              </a:path>
              <a:path w="714375" h="184150">
                <a:moveTo>
                  <a:pt x="679656" y="119278"/>
                </a:moveTo>
                <a:lnTo>
                  <a:pt x="656094" y="122523"/>
                </a:lnTo>
                <a:lnTo>
                  <a:pt x="633656" y="124510"/>
                </a:lnTo>
                <a:lnTo>
                  <a:pt x="611562" y="125507"/>
                </a:lnTo>
                <a:lnTo>
                  <a:pt x="590654" y="125761"/>
                </a:lnTo>
                <a:lnTo>
                  <a:pt x="590654" y="131063"/>
                </a:lnTo>
                <a:lnTo>
                  <a:pt x="681216" y="131063"/>
                </a:lnTo>
                <a:lnTo>
                  <a:pt x="679656" y="119278"/>
                </a:lnTo>
                <a:close/>
              </a:path>
              <a:path w="714375" h="184150">
                <a:moveTo>
                  <a:pt x="590654" y="125761"/>
                </a:moveTo>
                <a:lnTo>
                  <a:pt x="589029" y="125780"/>
                </a:lnTo>
                <a:lnTo>
                  <a:pt x="590654" y="12578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0" name="object 60" descr=""/>
          <p:cNvSpPr/>
          <p:nvPr/>
        </p:nvSpPr>
        <p:spPr>
          <a:xfrm>
            <a:off x="8966200" y="1244637"/>
            <a:ext cx="1282700" cy="12700"/>
          </a:xfrm>
          <a:custGeom>
            <a:avLst/>
            <a:gdLst/>
            <a:ahLst/>
            <a:cxnLst/>
            <a:rect l="l" t="t" r="r" b="b"/>
            <a:pathLst>
              <a:path w="1282700" h="12700">
                <a:moveTo>
                  <a:pt x="1282700" y="0"/>
                </a:moveTo>
                <a:lnTo>
                  <a:pt x="0" y="0"/>
                </a:lnTo>
                <a:lnTo>
                  <a:pt x="0" y="12699"/>
                </a:lnTo>
                <a:lnTo>
                  <a:pt x="1282700" y="12699"/>
                </a:lnTo>
                <a:lnTo>
                  <a:pt x="12827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61" name="object 61" descr=""/>
          <p:cNvGrpSpPr/>
          <p:nvPr/>
        </p:nvGrpSpPr>
        <p:grpSpPr>
          <a:xfrm>
            <a:off x="7353300" y="11899937"/>
            <a:ext cx="4483100" cy="495300"/>
            <a:chOff x="7353300" y="11899937"/>
            <a:chExt cx="4483100" cy="495300"/>
          </a:xfrm>
        </p:grpSpPr>
        <p:sp>
          <p:nvSpPr>
            <p:cNvPr id="62" name="object 62" descr=""/>
            <p:cNvSpPr/>
            <p:nvPr/>
          </p:nvSpPr>
          <p:spPr>
            <a:xfrm>
              <a:off x="7353300" y="11899937"/>
              <a:ext cx="4483100" cy="495300"/>
            </a:xfrm>
            <a:custGeom>
              <a:avLst/>
              <a:gdLst/>
              <a:ahLst/>
              <a:cxnLst/>
              <a:rect l="l" t="t" r="r" b="b"/>
              <a:pathLst>
                <a:path w="4483100" h="495300">
                  <a:moveTo>
                    <a:pt x="44069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419100"/>
                  </a:lnTo>
                  <a:lnTo>
                    <a:pt x="5988" y="448760"/>
                  </a:lnTo>
                  <a:lnTo>
                    <a:pt x="22318" y="472981"/>
                  </a:lnTo>
                  <a:lnTo>
                    <a:pt x="46539" y="489311"/>
                  </a:lnTo>
                  <a:lnTo>
                    <a:pt x="76199" y="495300"/>
                  </a:lnTo>
                  <a:lnTo>
                    <a:pt x="4406900" y="495300"/>
                  </a:lnTo>
                  <a:lnTo>
                    <a:pt x="4436560" y="489311"/>
                  </a:lnTo>
                  <a:lnTo>
                    <a:pt x="4460781" y="472981"/>
                  </a:lnTo>
                  <a:lnTo>
                    <a:pt x="4477111" y="448760"/>
                  </a:lnTo>
                  <a:lnTo>
                    <a:pt x="4483100" y="419100"/>
                  </a:lnTo>
                  <a:lnTo>
                    <a:pt x="4483100" y="76200"/>
                  </a:lnTo>
                  <a:lnTo>
                    <a:pt x="4477111" y="46539"/>
                  </a:lnTo>
                  <a:lnTo>
                    <a:pt x="4460781" y="22318"/>
                  </a:lnTo>
                  <a:lnTo>
                    <a:pt x="4436560" y="5988"/>
                  </a:lnTo>
                  <a:lnTo>
                    <a:pt x="4406900" y="0"/>
                  </a:lnTo>
                  <a:close/>
                </a:path>
              </a:pathLst>
            </a:custGeom>
            <a:solidFill>
              <a:srgbClr val="FF2A2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3" name="object 63" descr=""/>
            <p:cNvSpPr/>
            <p:nvPr/>
          </p:nvSpPr>
          <p:spPr>
            <a:xfrm>
              <a:off x="9229344" y="12049593"/>
              <a:ext cx="718185" cy="184150"/>
            </a:xfrm>
            <a:custGeom>
              <a:avLst/>
              <a:gdLst/>
              <a:ahLst/>
              <a:cxnLst/>
              <a:rect l="l" t="t" r="r" b="b"/>
              <a:pathLst>
                <a:path w="718184" h="184150">
                  <a:moveTo>
                    <a:pt x="48564" y="9550"/>
                  </a:moveTo>
                  <a:lnTo>
                    <a:pt x="45516" y="9550"/>
                  </a:lnTo>
                  <a:lnTo>
                    <a:pt x="45516" y="28244"/>
                  </a:lnTo>
                  <a:lnTo>
                    <a:pt x="42290" y="48488"/>
                  </a:lnTo>
                  <a:lnTo>
                    <a:pt x="33121" y="66446"/>
                  </a:lnTo>
                  <a:lnTo>
                    <a:pt x="18770" y="81051"/>
                  </a:lnTo>
                  <a:lnTo>
                    <a:pt x="0" y="91236"/>
                  </a:lnTo>
                  <a:lnTo>
                    <a:pt x="8940" y="104851"/>
                  </a:lnTo>
                  <a:lnTo>
                    <a:pt x="29791" y="92795"/>
                  </a:lnTo>
                  <a:lnTo>
                    <a:pt x="45745" y="75311"/>
                  </a:lnTo>
                  <a:lnTo>
                    <a:pt x="54404" y="56751"/>
                  </a:lnTo>
                  <a:lnTo>
                    <a:pt x="52168" y="52333"/>
                  </a:lnTo>
                  <a:lnTo>
                    <a:pt x="48564" y="29464"/>
                  </a:lnTo>
                  <a:lnTo>
                    <a:pt x="48564" y="9550"/>
                  </a:lnTo>
                  <a:close/>
                </a:path>
                <a:path w="718184" h="184150">
                  <a:moveTo>
                    <a:pt x="62382" y="9550"/>
                  </a:moveTo>
                  <a:lnTo>
                    <a:pt x="59537" y="9550"/>
                  </a:lnTo>
                  <a:lnTo>
                    <a:pt x="59537" y="28244"/>
                  </a:lnTo>
                  <a:lnTo>
                    <a:pt x="55946" y="53444"/>
                  </a:lnTo>
                  <a:lnTo>
                    <a:pt x="54404" y="56751"/>
                  </a:lnTo>
                  <a:lnTo>
                    <a:pt x="62306" y="72364"/>
                  </a:lnTo>
                  <a:lnTo>
                    <a:pt x="77968" y="88471"/>
                  </a:lnTo>
                  <a:lnTo>
                    <a:pt x="98145" y="99568"/>
                  </a:lnTo>
                  <a:lnTo>
                    <a:pt x="107086" y="86360"/>
                  </a:lnTo>
                  <a:lnTo>
                    <a:pt x="88957" y="77098"/>
                  </a:lnTo>
                  <a:lnTo>
                    <a:pt x="74828" y="63779"/>
                  </a:lnTo>
                  <a:lnTo>
                    <a:pt x="65652" y="47526"/>
                  </a:lnTo>
                  <a:lnTo>
                    <a:pt x="62382" y="29464"/>
                  </a:lnTo>
                  <a:lnTo>
                    <a:pt x="62382" y="9550"/>
                  </a:lnTo>
                  <a:close/>
                </a:path>
                <a:path w="718184" h="184150">
                  <a:moveTo>
                    <a:pt x="59537" y="9550"/>
                  </a:moveTo>
                  <a:lnTo>
                    <a:pt x="48564" y="9550"/>
                  </a:lnTo>
                  <a:lnTo>
                    <a:pt x="48564" y="29464"/>
                  </a:lnTo>
                  <a:lnTo>
                    <a:pt x="52168" y="52333"/>
                  </a:lnTo>
                  <a:lnTo>
                    <a:pt x="54404" y="56751"/>
                  </a:lnTo>
                  <a:lnTo>
                    <a:pt x="55946" y="53444"/>
                  </a:lnTo>
                  <a:lnTo>
                    <a:pt x="59537" y="28244"/>
                  </a:lnTo>
                  <a:lnTo>
                    <a:pt x="59537" y="9550"/>
                  </a:lnTo>
                  <a:close/>
                </a:path>
                <a:path w="718184" h="184150">
                  <a:moveTo>
                    <a:pt x="143459" y="0"/>
                  </a:moveTo>
                  <a:lnTo>
                    <a:pt x="126593" y="0"/>
                  </a:lnTo>
                  <a:lnTo>
                    <a:pt x="126593" y="111353"/>
                  </a:lnTo>
                  <a:lnTo>
                    <a:pt x="143459" y="111353"/>
                  </a:lnTo>
                  <a:lnTo>
                    <a:pt x="143459" y="61569"/>
                  </a:lnTo>
                  <a:lnTo>
                    <a:pt x="138785" y="61569"/>
                  </a:lnTo>
                  <a:lnTo>
                    <a:pt x="138785" y="47345"/>
                  </a:lnTo>
                  <a:lnTo>
                    <a:pt x="143459" y="47345"/>
                  </a:lnTo>
                  <a:lnTo>
                    <a:pt x="143459" y="0"/>
                  </a:lnTo>
                  <a:close/>
                </a:path>
                <a:path w="718184" h="184150">
                  <a:moveTo>
                    <a:pt x="143459" y="47345"/>
                  </a:moveTo>
                  <a:lnTo>
                    <a:pt x="138785" y="47345"/>
                  </a:lnTo>
                  <a:lnTo>
                    <a:pt x="138785" y="61569"/>
                  </a:lnTo>
                  <a:lnTo>
                    <a:pt x="143459" y="61569"/>
                  </a:lnTo>
                  <a:lnTo>
                    <a:pt x="143459" y="47345"/>
                  </a:lnTo>
                  <a:close/>
                </a:path>
                <a:path w="718184" h="184150">
                  <a:moveTo>
                    <a:pt x="170688" y="47345"/>
                  </a:moveTo>
                  <a:lnTo>
                    <a:pt x="143459" y="47345"/>
                  </a:lnTo>
                  <a:lnTo>
                    <a:pt x="143459" y="61569"/>
                  </a:lnTo>
                  <a:lnTo>
                    <a:pt x="170688" y="61569"/>
                  </a:lnTo>
                  <a:lnTo>
                    <a:pt x="170688" y="47345"/>
                  </a:lnTo>
                  <a:close/>
                </a:path>
                <a:path w="718184" h="184150">
                  <a:moveTo>
                    <a:pt x="84937" y="116433"/>
                  </a:moveTo>
                  <a:lnTo>
                    <a:pt x="59648" y="118700"/>
                  </a:lnTo>
                  <a:lnTo>
                    <a:pt x="40665" y="125272"/>
                  </a:lnTo>
                  <a:lnTo>
                    <a:pt x="28730" y="135807"/>
                  </a:lnTo>
                  <a:lnTo>
                    <a:pt x="24587" y="149961"/>
                  </a:lnTo>
                  <a:lnTo>
                    <a:pt x="28730" y="164084"/>
                  </a:lnTo>
                  <a:lnTo>
                    <a:pt x="40665" y="174548"/>
                  </a:lnTo>
                  <a:lnTo>
                    <a:pt x="59648" y="181051"/>
                  </a:lnTo>
                  <a:lnTo>
                    <a:pt x="84937" y="183286"/>
                  </a:lnTo>
                  <a:lnTo>
                    <a:pt x="110226" y="181051"/>
                  </a:lnTo>
                  <a:lnTo>
                    <a:pt x="129209" y="174548"/>
                  </a:lnTo>
                  <a:lnTo>
                    <a:pt x="134308" y="170078"/>
                  </a:lnTo>
                  <a:lnTo>
                    <a:pt x="84937" y="170078"/>
                  </a:lnTo>
                  <a:lnTo>
                    <a:pt x="66592" y="168735"/>
                  </a:lnTo>
                  <a:lnTo>
                    <a:pt x="52781" y="164820"/>
                  </a:lnTo>
                  <a:lnTo>
                    <a:pt x="44075" y="158505"/>
                  </a:lnTo>
                  <a:lnTo>
                    <a:pt x="41046" y="149961"/>
                  </a:lnTo>
                  <a:lnTo>
                    <a:pt x="44075" y="141417"/>
                  </a:lnTo>
                  <a:lnTo>
                    <a:pt x="52781" y="135102"/>
                  </a:lnTo>
                  <a:lnTo>
                    <a:pt x="66592" y="131187"/>
                  </a:lnTo>
                  <a:lnTo>
                    <a:pt x="84937" y="129844"/>
                  </a:lnTo>
                  <a:lnTo>
                    <a:pt x="134389" y="129844"/>
                  </a:lnTo>
                  <a:lnTo>
                    <a:pt x="129209" y="125272"/>
                  </a:lnTo>
                  <a:lnTo>
                    <a:pt x="110226" y="118700"/>
                  </a:lnTo>
                  <a:lnTo>
                    <a:pt x="84937" y="116433"/>
                  </a:lnTo>
                  <a:close/>
                </a:path>
                <a:path w="718184" h="184150">
                  <a:moveTo>
                    <a:pt x="134389" y="129844"/>
                  </a:moveTo>
                  <a:lnTo>
                    <a:pt x="84937" y="129844"/>
                  </a:lnTo>
                  <a:lnTo>
                    <a:pt x="103282" y="131187"/>
                  </a:lnTo>
                  <a:lnTo>
                    <a:pt x="117093" y="135102"/>
                  </a:lnTo>
                  <a:lnTo>
                    <a:pt x="125799" y="141417"/>
                  </a:lnTo>
                  <a:lnTo>
                    <a:pt x="128828" y="149961"/>
                  </a:lnTo>
                  <a:lnTo>
                    <a:pt x="125799" y="158505"/>
                  </a:lnTo>
                  <a:lnTo>
                    <a:pt x="117093" y="164820"/>
                  </a:lnTo>
                  <a:lnTo>
                    <a:pt x="103282" y="168735"/>
                  </a:lnTo>
                  <a:lnTo>
                    <a:pt x="84937" y="170078"/>
                  </a:lnTo>
                  <a:lnTo>
                    <a:pt x="134308" y="170078"/>
                  </a:lnTo>
                  <a:lnTo>
                    <a:pt x="141144" y="164084"/>
                  </a:lnTo>
                  <a:lnTo>
                    <a:pt x="145288" y="149961"/>
                  </a:lnTo>
                  <a:lnTo>
                    <a:pt x="141144" y="135807"/>
                  </a:lnTo>
                  <a:lnTo>
                    <a:pt x="134389" y="129844"/>
                  </a:lnTo>
                  <a:close/>
                </a:path>
                <a:path w="718184" h="184150">
                  <a:moveTo>
                    <a:pt x="262518" y="123748"/>
                  </a:moveTo>
                  <a:lnTo>
                    <a:pt x="208060" y="123748"/>
                  </a:lnTo>
                  <a:lnTo>
                    <a:pt x="208060" y="181254"/>
                  </a:lnTo>
                  <a:lnTo>
                    <a:pt x="333435" y="181254"/>
                  </a:lnTo>
                  <a:lnTo>
                    <a:pt x="333435" y="167640"/>
                  </a:lnTo>
                  <a:lnTo>
                    <a:pt x="224723" y="167640"/>
                  </a:lnTo>
                  <a:lnTo>
                    <a:pt x="224723" y="137160"/>
                  </a:lnTo>
                  <a:lnTo>
                    <a:pt x="333435" y="137160"/>
                  </a:lnTo>
                  <a:lnTo>
                    <a:pt x="333435" y="129235"/>
                  </a:lnTo>
                  <a:lnTo>
                    <a:pt x="262518" y="129235"/>
                  </a:lnTo>
                  <a:lnTo>
                    <a:pt x="262518" y="123748"/>
                  </a:lnTo>
                  <a:close/>
                </a:path>
                <a:path w="718184" h="184150">
                  <a:moveTo>
                    <a:pt x="333435" y="137160"/>
                  </a:moveTo>
                  <a:lnTo>
                    <a:pt x="316976" y="137160"/>
                  </a:lnTo>
                  <a:lnTo>
                    <a:pt x="316976" y="167640"/>
                  </a:lnTo>
                  <a:lnTo>
                    <a:pt x="333435" y="167640"/>
                  </a:lnTo>
                  <a:lnTo>
                    <a:pt x="333435" y="137160"/>
                  </a:lnTo>
                  <a:close/>
                </a:path>
                <a:path w="718184" h="184150">
                  <a:moveTo>
                    <a:pt x="279180" y="97536"/>
                  </a:moveTo>
                  <a:lnTo>
                    <a:pt x="262518" y="97536"/>
                  </a:lnTo>
                  <a:lnTo>
                    <a:pt x="262518" y="129235"/>
                  </a:lnTo>
                  <a:lnTo>
                    <a:pt x="279180" y="129235"/>
                  </a:lnTo>
                  <a:lnTo>
                    <a:pt x="279180" y="97536"/>
                  </a:lnTo>
                  <a:close/>
                </a:path>
                <a:path w="718184" h="184150">
                  <a:moveTo>
                    <a:pt x="333435" y="123748"/>
                  </a:moveTo>
                  <a:lnTo>
                    <a:pt x="279180" y="123748"/>
                  </a:lnTo>
                  <a:lnTo>
                    <a:pt x="279180" y="129235"/>
                  </a:lnTo>
                  <a:lnTo>
                    <a:pt x="333435" y="129235"/>
                  </a:lnTo>
                  <a:lnTo>
                    <a:pt x="333435" y="123748"/>
                  </a:lnTo>
                  <a:close/>
                </a:path>
                <a:path w="718184" h="184150">
                  <a:moveTo>
                    <a:pt x="353755" y="88595"/>
                  </a:moveTo>
                  <a:lnTo>
                    <a:pt x="187740" y="88595"/>
                  </a:lnTo>
                  <a:lnTo>
                    <a:pt x="187740" y="102412"/>
                  </a:lnTo>
                  <a:lnTo>
                    <a:pt x="262518" y="102412"/>
                  </a:lnTo>
                  <a:lnTo>
                    <a:pt x="262518" y="97536"/>
                  </a:lnTo>
                  <a:lnTo>
                    <a:pt x="353755" y="97536"/>
                  </a:lnTo>
                  <a:lnTo>
                    <a:pt x="353755" y="88595"/>
                  </a:lnTo>
                  <a:close/>
                </a:path>
                <a:path w="718184" h="184150">
                  <a:moveTo>
                    <a:pt x="353755" y="97536"/>
                  </a:moveTo>
                  <a:lnTo>
                    <a:pt x="279180" y="97536"/>
                  </a:lnTo>
                  <a:lnTo>
                    <a:pt x="279180" y="102412"/>
                  </a:lnTo>
                  <a:lnTo>
                    <a:pt x="353755" y="102412"/>
                  </a:lnTo>
                  <a:lnTo>
                    <a:pt x="353755" y="97536"/>
                  </a:lnTo>
                  <a:close/>
                </a:path>
                <a:path w="718184" h="184150">
                  <a:moveTo>
                    <a:pt x="231022" y="57912"/>
                  </a:moveTo>
                  <a:lnTo>
                    <a:pt x="203996" y="57912"/>
                  </a:lnTo>
                  <a:lnTo>
                    <a:pt x="203996" y="71729"/>
                  </a:lnTo>
                  <a:lnTo>
                    <a:pt x="337296" y="71729"/>
                  </a:lnTo>
                  <a:lnTo>
                    <a:pt x="337296" y="66852"/>
                  </a:lnTo>
                  <a:lnTo>
                    <a:pt x="231022" y="66852"/>
                  </a:lnTo>
                  <a:lnTo>
                    <a:pt x="231022" y="57912"/>
                  </a:lnTo>
                  <a:close/>
                </a:path>
                <a:path w="718184" h="184150">
                  <a:moveTo>
                    <a:pt x="247888" y="11785"/>
                  </a:moveTo>
                  <a:lnTo>
                    <a:pt x="231022" y="11785"/>
                  </a:lnTo>
                  <a:lnTo>
                    <a:pt x="231022" y="66852"/>
                  </a:lnTo>
                  <a:lnTo>
                    <a:pt x="247888" y="66852"/>
                  </a:lnTo>
                  <a:lnTo>
                    <a:pt x="247888" y="11785"/>
                  </a:lnTo>
                  <a:close/>
                </a:path>
                <a:path w="718184" h="184150">
                  <a:moveTo>
                    <a:pt x="293608" y="57912"/>
                  </a:moveTo>
                  <a:lnTo>
                    <a:pt x="247888" y="57912"/>
                  </a:lnTo>
                  <a:lnTo>
                    <a:pt x="247888" y="66852"/>
                  </a:lnTo>
                  <a:lnTo>
                    <a:pt x="293608" y="66852"/>
                  </a:lnTo>
                  <a:lnTo>
                    <a:pt x="293608" y="57912"/>
                  </a:lnTo>
                  <a:close/>
                </a:path>
                <a:path w="718184" h="184150">
                  <a:moveTo>
                    <a:pt x="310270" y="11785"/>
                  </a:moveTo>
                  <a:lnTo>
                    <a:pt x="293608" y="11785"/>
                  </a:lnTo>
                  <a:lnTo>
                    <a:pt x="293608" y="66852"/>
                  </a:lnTo>
                  <a:lnTo>
                    <a:pt x="310270" y="66852"/>
                  </a:lnTo>
                  <a:lnTo>
                    <a:pt x="310270" y="11785"/>
                  </a:lnTo>
                  <a:close/>
                </a:path>
                <a:path w="718184" h="184150">
                  <a:moveTo>
                    <a:pt x="337296" y="57912"/>
                  </a:moveTo>
                  <a:lnTo>
                    <a:pt x="310270" y="57912"/>
                  </a:lnTo>
                  <a:lnTo>
                    <a:pt x="310270" y="66852"/>
                  </a:lnTo>
                  <a:lnTo>
                    <a:pt x="337296" y="66852"/>
                  </a:lnTo>
                  <a:lnTo>
                    <a:pt x="337296" y="57912"/>
                  </a:lnTo>
                  <a:close/>
                </a:path>
                <a:path w="718184" h="184150">
                  <a:moveTo>
                    <a:pt x="338108" y="5689"/>
                  </a:moveTo>
                  <a:lnTo>
                    <a:pt x="203184" y="5689"/>
                  </a:lnTo>
                  <a:lnTo>
                    <a:pt x="203184" y="19507"/>
                  </a:lnTo>
                  <a:lnTo>
                    <a:pt x="231022" y="19507"/>
                  </a:lnTo>
                  <a:lnTo>
                    <a:pt x="231022" y="11785"/>
                  </a:lnTo>
                  <a:lnTo>
                    <a:pt x="338108" y="11785"/>
                  </a:lnTo>
                  <a:lnTo>
                    <a:pt x="338108" y="5689"/>
                  </a:lnTo>
                  <a:close/>
                </a:path>
                <a:path w="718184" h="184150">
                  <a:moveTo>
                    <a:pt x="293608" y="11785"/>
                  </a:moveTo>
                  <a:lnTo>
                    <a:pt x="247888" y="11785"/>
                  </a:lnTo>
                  <a:lnTo>
                    <a:pt x="247888" y="19507"/>
                  </a:lnTo>
                  <a:lnTo>
                    <a:pt x="293608" y="19507"/>
                  </a:lnTo>
                  <a:lnTo>
                    <a:pt x="293608" y="11785"/>
                  </a:lnTo>
                  <a:close/>
                </a:path>
                <a:path w="718184" h="184150">
                  <a:moveTo>
                    <a:pt x="338108" y="11785"/>
                  </a:moveTo>
                  <a:lnTo>
                    <a:pt x="310270" y="11785"/>
                  </a:lnTo>
                  <a:lnTo>
                    <a:pt x="310270" y="19507"/>
                  </a:lnTo>
                  <a:lnTo>
                    <a:pt x="338108" y="19507"/>
                  </a:lnTo>
                  <a:lnTo>
                    <a:pt x="338108" y="11785"/>
                  </a:lnTo>
                  <a:close/>
                </a:path>
                <a:path w="718184" h="184150">
                  <a:moveTo>
                    <a:pt x="423030" y="9347"/>
                  </a:moveTo>
                  <a:lnTo>
                    <a:pt x="419982" y="9347"/>
                  </a:lnTo>
                  <a:lnTo>
                    <a:pt x="419982" y="28244"/>
                  </a:lnTo>
                  <a:lnTo>
                    <a:pt x="416725" y="48037"/>
                  </a:lnTo>
                  <a:lnTo>
                    <a:pt x="407485" y="65582"/>
                  </a:lnTo>
                  <a:lnTo>
                    <a:pt x="393065" y="79851"/>
                  </a:lnTo>
                  <a:lnTo>
                    <a:pt x="374262" y="89814"/>
                  </a:lnTo>
                  <a:lnTo>
                    <a:pt x="383000" y="103428"/>
                  </a:lnTo>
                  <a:lnTo>
                    <a:pt x="403967" y="91595"/>
                  </a:lnTo>
                  <a:lnTo>
                    <a:pt x="419982" y="74447"/>
                  </a:lnTo>
                  <a:lnTo>
                    <a:pt x="428610" y="56343"/>
                  </a:lnTo>
                  <a:lnTo>
                    <a:pt x="426608" y="52365"/>
                  </a:lnTo>
                  <a:lnTo>
                    <a:pt x="423030" y="29464"/>
                  </a:lnTo>
                  <a:lnTo>
                    <a:pt x="423030" y="9347"/>
                  </a:lnTo>
                  <a:close/>
                </a:path>
                <a:path w="718184" h="184150">
                  <a:moveTo>
                    <a:pt x="436645" y="9347"/>
                  </a:moveTo>
                  <a:lnTo>
                    <a:pt x="433800" y="9347"/>
                  </a:lnTo>
                  <a:lnTo>
                    <a:pt x="433800" y="28244"/>
                  </a:lnTo>
                  <a:lnTo>
                    <a:pt x="430206" y="52993"/>
                  </a:lnTo>
                  <a:lnTo>
                    <a:pt x="428610" y="56343"/>
                  </a:lnTo>
                  <a:lnTo>
                    <a:pt x="436721" y="72466"/>
                  </a:lnTo>
                  <a:lnTo>
                    <a:pt x="452434" y="88642"/>
                  </a:lnTo>
                  <a:lnTo>
                    <a:pt x="472814" y="99771"/>
                  </a:lnTo>
                  <a:lnTo>
                    <a:pt x="481349" y="86360"/>
                  </a:lnTo>
                  <a:lnTo>
                    <a:pt x="463219" y="77098"/>
                  </a:lnTo>
                  <a:lnTo>
                    <a:pt x="449091" y="63779"/>
                  </a:lnTo>
                  <a:lnTo>
                    <a:pt x="439915" y="47526"/>
                  </a:lnTo>
                  <a:lnTo>
                    <a:pt x="436645" y="29464"/>
                  </a:lnTo>
                  <a:lnTo>
                    <a:pt x="436645" y="9347"/>
                  </a:lnTo>
                  <a:close/>
                </a:path>
                <a:path w="718184" h="184150">
                  <a:moveTo>
                    <a:pt x="433800" y="9347"/>
                  </a:moveTo>
                  <a:lnTo>
                    <a:pt x="423030" y="9347"/>
                  </a:lnTo>
                  <a:lnTo>
                    <a:pt x="423030" y="29464"/>
                  </a:lnTo>
                  <a:lnTo>
                    <a:pt x="426608" y="52365"/>
                  </a:lnTo>
                  <a:lnTo>
                    <a:pt x="428610" y="56343"/>
                  </a:lnTo>
                  <a:lnTo>
                    <a:pt x="430206" y="52993"/>
                  </a:lnTo>
                  <a:lnTo>
                    <a:pt x="433800" y="28244"/>
                  </a:lnTo>
                  <a:lnTo>
                    <a:pt x="433800" y="9347"/>
                  </a:lnTo>
                  <a:close/>
                </a:path>
                <a:path w="718184" h="184150">
                  <a:moveTo>
                    <a:pt x="517315" y="0"/>
                  </a:moveTo>
                  <a:lnTo>
                    <a:pt x="500449" y="0"/>
                  </a:lnTo>
                  <a:lnTo>
                    <a:pt x="500449" y="111150"/>
                  </a:lnTo>
                  <a:lnTo>
                    <a:pt x="517315" y="111150"/>
                  </a:lnTo>
                  <a:lnTo>
                    <a:pt x="517315" y="62585"/>
                  </a:lnTo>
                  <a:lnTo>
                    <a:pt x="512641" y="62585"/>
                  </a:lnTo>
                  <a:lnTo>
                    <a:pt x="512641" y="48361"/>
                  </a:lnTo>
                  <a:lnTo>
                    <a:pt x="517315" y="48361"/>
                  </a:lnTo>
                  <a:lnTo>
                    <a:pt x="517315" y="0"/>
                  </a:lnTo>
                  <a:close/>
                </a:path>
                <a:path w="718184" h="184150">
                  <a:moveTo>
                    <a:pt x="517315" y="48361"/>
                  </a:moveTo>
                  <a:lnTo>
                    <a:pt x="512641" y="48361"/>
                  </a:lnTo>
                  <a:lnTo>
                    <a:pt x="512641" y="62585"/>
                  </a:lnTo>
                  <a:lnTo>
                    <a:pt x="517315" y="62585"/>
                  </a:lnTo>
                  <a:lnTo>
                    <a:pt x="517315" y="48361"/>
                  </a:lnTo>
                  <a:close/>
                </a:path>
                <a:path w="718184" h="184150">
                  <a:moveTo>
                    <a:pt x="544544" y="48361"/>
                  </a:moveTo>
                  <a:lnTo>
                    <a:pt x="517315" y="48361"/>
                  </a:lnTo>
                  <a:lnTo>
                    <a:pt x="517315" y="62585"/>
                  </a:lnTo>
                  <a:lnTo>
                    <a:pt x="544544" y="62585"/>
                  </a:lnTo>
                  <a:lnTo>
                    <a:pt x="544544" y="48361"/>
                  </a:lnTo>
                  <a:close/>
                </a:path>
                <a:path w="718184" h="184150">
                  <a:moveTo>
                    <a:pt x="517315" y="120294"/>
                  </a:moveTo>
                  <a:lnTo>
                    <a:pt x="398037" y="120294"/>
                  </a:lnTo>
                  <a:lnTo>
                    <a:pt x="398037" y="134315"/>
                  </a:lnTo>
                  <a:lnTo>
                    <a:pt x="500449" y="134315"/>
                  </a:lnTo>
                  <a:lnTo>
                    <a:pt x="500449" y="183692"/>
                  </a:lnTo>
                  <a:lnTo>
                    <a:pt x="517315" y="183692"/>
                  </a:lnTo>
                  <a:lnTo>
                    <a:pt x="517315" y="120294"/>
                  </a:lnTo>
                  <a:close/>
                </a:path>
                <a:path w="718184" h="184150">
                  <a:moveTo>
                    <a:pt x="717654" y="0"/>
                  </a:moveTo>
                  <a:lnTo>
                    <a:pt x="701398" y="0"/>
                  </a:lnTo>
                  <a:lnTo>
                    <a:pt x="701398" y="183692"/>
                  </a:lnTo>
                  <a:lnTo>
                    <a:pt x="717654" y="183692"/>
                  </a:lnTo>
                  <a:lnTo>
                    <a:pt x="717654" y="0"/>
                  </a:lnTo>
                  <a:close/>
                </a:path>
                <a:path w="718184" h="184150">
                  <a:moveTo>
                    <a:pt x="680469" y="4267"/>
                  </a:moveTo>
                  <a:lnTo>
                    <a:pt x="664619" y="4267"/>
                  </a:lnTo>
                  <a:lnTo>
                    <a:pt x="664619" y="174345"/>
                  </a:lnTo>
                  <a:lnTo>
                    <a:pt x="680469" y="174345"/>
                  </a:lnTo>
                  <a:lnTo>
                    <a:pt x="680469" y="79857"/>
                  </a:lnTo>
                  <a:lnTo>
                    <a:pt x="669699" y="79857"/>
                  </a:lnTo>
                  <a:lnTo>
                    <a:pt x="669699" y="65836"/>
                  </a:lnTo>
                  <a:lnTo>
                    <a:pt x="680469" y="65836"/>
                  </a:lnTo>
                  <a:lnTo>
                    <a:pt x="680469" y="4267"/>
                  </a:lnTo>
                  <a:close/>
                </a:path>
                <a:path w="718184" h="184150">
                  <a:moveTo>
                    <a:pt x="602643" y="28448"/>
                  </a:moveTo>
                  <a:lnTo>
                    <a:pt x="599189" y="28448"/>
                  </a:lnTo>
                  <a:lnTo>
                    <a:pt x="599189" y="51816"/>
                  </a:lnTo>
                  <a:lnTo>
                    <a:pt x="596566" y="76796"/>
                  </a:lnTo>
                  <a:lnTo>
                    <a:pt x="588876" y="100025"/>
                  </a:lnTo>
                  <a:lnTo>
                    <a:pt x="576386" y="119824"/>
                  </a:lnTo>
                  <a:lnTo>
                    <a:pt x="559362" y="134518"/>
                  </a:lnTo>
                  <a:lnTo>
                    <a:pt x="569725" y="147116"/>
                  </a:lnTo>
                  <a:lnTo>
                    <a:pt x="587762" y="130683"/>
                  </a:lnTo>
                  <a:lnTo>
                    <a:pt x="601094" y="108153"/>
                  </a:lnTo>
                  <a:lnTo>
                    <a:pt x="607599" y="87000"/>
                  </a:lnTo>
                  <a:lnTo>
                    <a:pt x="605380" y="79924"/>
                  </a:lnTo>
                  <a:lnTo>
                    <a:pt x="602643" y="51816"/>
                  </a:lnTo>
                  <a:lnTo>
                    <a:pt x="602643" y="28448"/>
                  </a:lnTo>
                  <a:close/>
                </a:path>
                <a:path w="718184" h="184150">
                  <a:moveTo>
                    <a:pt x="615648" y="28448"/>
                  </a:moveTo>
                  <a:lnTo>
                    <a:pt x="612194" y="28448"/>
                  </a:lnTo>
                  <a:lnTo>
                    <a:pt x="612194" y="51816"/>
                  </a:lnTo>
                  <a:lnTo>
                    <a:pt x="609358" y="81280"/>
                  </a:lnTo>
                  <a:lnTo>
                    <a:pt x="607599" y="87000"/>
                  </a:lnTo>
                  <a:lnTo>
                    <a:pt x="613413" y="105537"/>
                  </a:lnTo>
                  <a:lnTo>
                    <a:pt x="626475" y="126996"/>
                  </a:lnTo>
                  <a:lnTo>
                    <a:pt x="644299" y="142646"/>
                  </a:lnTo>
                  <a:lnTo>
                    <a:pt x="654662" y="130251"/>
                  </a:lnTo>
                  <a:lnTo>
                    <a:pt x="637936" y="116309"/>
                  </a:lnTo>
                  <a:lnTo>
                    <a:pt x="625706" y="97510"/>
                  </a:lnTo>
                  <a:lnTo>
                    <a:pt x="618201" y="75472"/>
                  </a:lnTo>
                  <a:lnTo>
                    <a:pt x="615648" y="51816"/>
                  </a:lnTo>
                  <a:lnTo>
                    <a:pt x="615648" y="28448"/>
                  </a:lnTo>
                  <a:close/>
                </a:path>
                <a:path w="718184" h="184150">
                  <a:moveTo>
                    <a:pt x="612194" y="28448"/>
                  </a:moveTo>
                  <a:lnTo>
                    <a:pt x="602643" y="28448"/>
                  </a:lnTo>
                  <a:lnTo>
                    <a:pt x="602643" y="51816"/>
                  </a:lnTo>
                  <a:lnTo>
                    <a:pt x="605380" y="79924"/>
                  </a:lnTo>
                  <a:lnTo>
                    <a:pt x="607599" y="87000"/>
                  </a:lnTo>
                  <a:lnTo>
                    <a:pt x="609358" y="81280"/>
                  </a:lnTo>
                  <a:lnTo>
                    <a:pt x="612194" y="51816"/>
                  </a:lnTo>
                  <a:lnTo>
                    <a:pt x="612194" y="28448"/>
                  </a:lnTo>
                  <a:close/>
                </a:path>
                <a:path w="718184" h="184150">
                  <a:moveTo>
                    <a:pt x="664619" y="65836"/>
                  </a:moveTo>
                  <a:lnTo>
                    <a:pt x="634545" y="65836"/>
                  </a:lnTo>
                  <a:lnTo>
                    <a:pt x="634545" y="79857"/>
                  </a:lnTo>
                  <a:lnTo>
                    <a:pt x="664619" y="79857"/>
                  </a:lnTo>
                  <a:lnTo>
                    <a:pt x="664619" y="65836"/>
                  </a:lnTo>
                  <a:close/>
                </a:path>
                <a:path w="718184" h="184150">
                  <a:moveTo>
                    <a:pt x="680469" y="65836"/>
                  </a:moveTo>
                  <a:lnTo>
                    <a:pt x="669699" y="65836"/>
                  </a:lnTo>
                  <a:lnTo>
                    <a:pt x="669699" y="79857"/>
                  </a:lnTo>
                  <a:lnTo>
                    <a:pt x="680469" y="79857"/>
                  </a:lnTo>
                  <a:lnTo>
                    <a:pt x="680469" y="65836"/>
                  </a:lnTo>
                  <a:close/>
                </a:path>
                <a:path w="718184" h="184150">
                  <a:moveTo>
                    <a:pt x="648363" y="21336"/>
                  </a:moveTo>
                  <a:lnTo>
                    <a:pt x="564441" y="21336"/>
                  </a:lnTo>
                  <a:lnTo>
                    <a:pt x="564441" y="35356"/>
                  </a:lnTo>
                  <a:lnTo>
                    <a:pt x="599189" y="35356"/>
                  </a:lnTo>
                  <a:lnTo>
                    <a:pt x="599189" y="28448"/>
                  </a:lnTo>
                  <a:lnTo>
                    <a:pt x="648363" y="28448"/>
                  </a:lnTo>
                  <a:lnTo>
                    <a:pt x="648363" y="21336"/>
                  </a:lnTo>
                  <a:close/>
                </a:path>
                <a:path w="718184" h="184150">
                  <a:moveTo>
                    <a:pt x="648363" y="28448"/>
                  </a:moveTo>
                  <a:lnTo>
                    <a:pt x="615648" y="28448"/>
                  </a:lnTo>
                  <a:lnTo>
                    <a:pt x="615648" y="35356"/>
                  </a:lnTo>
                  <a:lnTo>
                    <a:pt x="648363" y="35356"/>
                  </a:lnTo>
                  <a:lnTo>
                    <a:pt x="648363" y="2844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4" name="object 64" descr=""/>
          <p:cNvGrpSpPr/>
          <p:nvPr/>
        </p:nvGrpSpPr>
        <p:grpSpPr>
          <a:xfrm>
            <a:off x="660400" y="190537"/>
            <a:ext cx="1348740" cy="381000"/>
            <a:chOff x="660400" y="190537"/>
            <a:chExt cx="1348740" cy="381000"/>
          </a:xfrm>
        </p:grpSpPr>
        <p:sp>
          <p:nvSpPr>
            <p:cNvPr id="65" name="object 65" descr=""/>
            <p:cNvSpPr/>
            <p:nvPr/>
          </p:nvSpPr>
          <p:spPr>
            <a:xfrm>
              <a:off x="660400" y="190537"/>
              <a:ext cx="1348740" cy="381000"/>
            </a:xfrm>
            <a:custGeom>
              <a:avLst/>
              <a:gdLst/>
              <a:ahLst/>
              <a:cxnLst/>
              <a:rect l="l" t="t" r="r" b="b"/>
              <a:pathLst>
                <a:path w="1348739" h="381000">
                  <a:moveTo>
                    <a:pt x="1310282" y="0"/>
                  </a:moveTo>
                  <a:lnTo>
                    <a:pt x="38100" y="0"/>
                  </a:ln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099" y="381000"/>
                  </a:lnTo>
                  <a:lnTo>
                    <a:pt x="1310282" y="381000"/>
                  </a:lnTo>
                  <a:lnTo>
                    <a:pt x="1325113" y="378005"/>
                  </a:lnTo>
                  <a:lnTo>
                    <a:pt x="1337223" y="369840"/>
                  </a:lnTo>
                  <a:lnTo>
                    <a:pt x="1345388" y="357730"/>
                  </a:lnTo>
                  <a:lnTo>
                    <a:pt x="1348382" y="342900"/>
                  </a:lnTo>
                  <a:lnTo>
                    <a:pt x="1348382" y="38100"/>
                  </a:lnTo>
                  <a:lnTo>
                    <a:pt x="1345388" y="23269"/>
                  </a:lnTo>
                  <a:lnTo>
                    <a:pt x="1337223" y="11159"/>
                  </a:lnTo>
                  <a:lnTo>
                    <a:pt x="1325113" y="2994"/>
                  </a:lnTo>
                  <a:lnTo>
                    <a:pt x="13102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6" name="object 66" descr=""/>
            <p:cNvSpPr/>
            <p:nvPr/>
          </p:nvSpPr>
          <p:spPr>
            <a:xfrm>
              <a:off x="660400" y="190537"/>
              <a:ext cx="1348740" cy="381000"/>
            </a:xfrm>
            <a:custGeom>
              <a:avLst/>
              <a:gdLst/>
              <a:ahLst/>
              <a:cxnLst/>
              <a:rect l="l" t="t" r="r" b="b"/>
              <a:pathLst>
                <a:path w="1348739" h="381000">
                  <a:moveTo>
                    <a:pt x="1310282" y="368300"/>
                  </a:moveTo>
                  <a:lnTo>
                    <a:pt x="38099" y="368300"/>
                  </a:lnTo>
                  <a:lnTo>
                    <a:pt x="38100" y="381000"/>
                  </a:lnTo>
                  <a:lnTo>
                    <a:pt x="1310282" y="381000"/>
                  </a:lnTo>
                  <a:lnTo>
                    <a:pt x="1310282" y="368300"/>
                  </a:lnTo>
                  <a:close/>
                </a:path>
                <a:path w="1348739" h="381000">
                  <a:moveTo>
                    <a:pt x="1348382" y="342900"/>
                  </a:moveTo>
                  <a:lnTo>
                    <a:pt x="1335682" y="342900"/>
                  </a:lnTo>
                  <a:lnTo>
                    <a:pt x="1333686" y="352786"/>
                  </a:lnTo>
                  <a:lnTo>
                    <a:pt x="1328243" y="360860"/>
                  </a:lnTo>
                  <a:lnTo>
                    <a:pt x="1320169" y="366303"/>
                  </a:lnTo>
                  <a:lnTo>
                    <a:pt x="1310282" y="368300"/>
                  </a:lnTo>
                  <a:lnTo>
                    <a:pt x="1310282" y="381000"/>
                  </a:lnTo>
                  <a:lnTo>
                    <a:pt x="1325113" y="378005"/>
                  </a:lnTo>
                  <a:lnTo>
                    <a:pt x="1337223" y="369840"/>
                  </a:lnTo>
                  <a:lnTo>
                    <a:pt x="1345388" y="357730"/>
                  </a:lnTo>
                  <a:lnTo>
                    <a:pt x="1348382" y="342900"/>
                  </a:lnTo>
                  <a:close/>
                </a:path>
                <a:path w="1348739" h="381000">
                  <a:moveTo>
                    <a:pt x="38100" y="0"/>
                  </a:move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099" y="380999"/>
                  </a:lnTo>
                  <a:lnTo>
                    <a:pt x="38099" y="368300"/>
                  </a:lnTo>
                  <a:lnTo>
                    <a:pt x="28213" y="366303"/>
                  </a:lnTo>
                  <a:lnTo>
                    <a:pt x="20139" y="360860"/>
                  </a:lnTo>
                  <a:lnTo>
                    <a:pt x="14696" y="352786"/>
                  </a:lnTo>
                  <a:lnTo>
                    <a:pt x="12700" y="342900"/>
                  </a:lnTo>
                  <a:lnTo>
                    <a:pt x="12700" y="38100"/>
                  </a:lnTo>
                  <a:lnTo>
                    <a:pt x="14696" y="28213"/>
                  </a:lnTo>
                  <a:lnTo>
                    <a:pt x="20139" y="20139"/>
                  </a:lnTo>
                  <a:lnTo>
                    <a:pt x="28213" y="14696"/>
                  </a:lnTo>
                  <a:lnTo>
                    <a:pt x="38100" y="12700"/>
                  </a:lnTo>
                  <a:lnTo>
                    <a:pt x="38100" y="0"/>
                  </a:lnTo>
                  <a:close/>
                </a:path>
                <a:path w="1348739" h="381000">
                  <a:moveTo>
                    <a:pt x="1310282" y="0"/>
                  </a:moveTo>
                  <a:lnTo>
                    <a:pt x="1310282" y="12700"/>
                  </a:lnTo>
                  <a:lnTo>
                    <a:pt x="1320169" y="14696"/>
                  </a:lnTo>
                  <a:lnTo>
                    <a:pt x="1328243" y="20139"/>
                  </a:lnTo>
                  <a:lnTo>
                    <a:pt x="1333686" y="28213"/>
                  </a:lnTo>
                  <a:lnTo>
                    <a:pt x="1335682" y="38100"/>
                  </a:lnTo>
                  <a:lnTo>
                    <a:pt x="1335682" y="342900"/>
                  </a:lnTo>
                  <a:lnTo>
                    <a:pt x="1348382" y="342900"/>
                  </a:lnTo>
                  <a:lnTo>
                    <a:pt x="1348382" y="38100"/>
                  </a:lnTo>
                  <a:lnTo>
                    <a:pt x="1345388" y="23269"/>
                  </a:lnTo>
                  <a:lnTo>
                    <a:pt x="1337223" y="11159"/>
                  </a:lnTo>
                  <a:lnTo>
                    <a:pt x="1325113" y="2994"/>
                  </a:lnTo>
                  <a:lnTo>
                    <a:pt x="1310282" y="0"/>
                  </a:lnTo>
                  <a:close/>
                </a:path>
                <a:path w="1348739" h="381000">
                  <a:moveTo>
                    <a:pt x="1310282" y="0"/>
                  </a:moveTo>
                  <a:lnTo>
                    <a:pt x="38100" y="0"/>
                  </a:lnTo>
                  <a:lnTo>
                    <a:pt x="38100" y="12700"/>
                  </a:lnTo>
                  <a:lnTo>
                    <a:pt x="1310282" y="12700"/>
                  </a:lnTo>
                  <a:lnTo>
                    <a:pt x="1310282" y="0"/>
                  </a:lnTo>
                  <a:close/>
                </a:path>
              </a:pathLst>
            </a:custGeom>
            <a:solidFill>
              <a:srgbClr val="000000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7" name="object 67" descr=""/>
            <p:cNvSpPr/>
            <p:nvPr/>
          </p:nvSpPr>
          <p:spPr>
            <a:xfrm>
              <a:off x="741908" y="303745"/>
              <a:ext cx="1083310" cy="140335"/>
            </a:xfrm>
            <a:custGeom>
              <a:avLst/>
              <a:gdLst/>
              <a:ahLst/>
              <a:cxnLst/>
              <a:rect l="l" t="t" r="r" b="b"/>
              <a:pathLst>
                <a:path w="1083310" h="140334">
                  <a:moveTo>
                    <a:pt x="108826" y="0"/>
                  </a:moveTo>
                  <a:lnTo>
                    <a:pt x="97650" y="0"/>
                  </a:lnTo>
                  <a:lnTo>
                    <a:pt x="97650" y="126288"/>
                  </a:lnTo>
                  <a:lnTo>
                    <a:pt x="108826" y="126288"/>
                  </a:lnTo>
                  <a:lnTo>
                    <a:pt x="108826" y="0"/>
                  </a:lnTo>
                  <a:close/>
                </a:path>
                <a:path w="1083310" h="140334">
                  <a:moveTo>
                    <a:pt x="83261" y="2933"/>
                  </a:moveTo>
                  <a:lnTo>
                    <a:pt x="72364" y="2933"/>
                  </a:lnTo>
                  <a:lnTo>
                    <a:pt x="72364" y="119862"/>
                  </a:lnTo>
                  <a:lnTo>
                    <a:pt x="83261" y="119862"/>
                  </a:lnTo>
                  <a:lnTo>
                    <a:pt x="83261" y="54902"/>
                  </a:lnTo>
                  <a:lnTo>
                    <a:pt x="75857" y="54902"/>
                  </a:lnTo>
                  <a:lnTo>
                    <a:pt x="75857" y="45262"/>
                  </a:lnTo>
                  <a:lnTo>
                    <a:pt x="83261" y="45262"/>
                  </a:lnTo>
                  <a:lnTo>
                    <a:pt x="83261" y="2933"/>
                  </a:lnTo>
                  <a:close/>
                </a:path>
                <a:path w="1083310" h="140334">
                  <a:moveTo>
                    <a:pt x="29756" y="19557"/>
                  </a:moveTo>
                  <a:lnTo>
                    <a:pt x="27381" y="19557"/>
                  </a:lnTo>
                  <a:lnTo>
                    <a:pt x="27381" y="35623"/>
                  </a:lnTo>
                  <a:lnTo>
                    <a:pt x="25578" y="52797"/>
                  </a:lnTo>
                  <a:lnTo>
                    <a:pt x="20291" y="68767"/>
                  </a:lnTo>
                  <a:lnTo>
                    <a:pt x="11704" y="82379"/>
                  </a:lnTo>
                  <a:lnTo>
                    <a:pt x="0" y="92481"/>
                  </a:lnTo>
                  <a:lnTo>
                    <a:pt x="7124" y="101142"/>
                  </a:lnTo>
                  <a:lnTo>
                    <a:pt x="19525" y="89844"/>
                  </a:lnTo>
                  <a:lnTo>
                    <a:pt x="28690" y="74355"/>
                  </a:lnTo>
                  <a:lnTo>
                    <a:pt x="33163" y="59812"/>
                  </a:lnTo>
                  <a:lnTo>
                    <a:pt x="31633" y="54902"/>
                  </a:lnTo>
                  <a:lnTo>
                    <a:pt x="29756" y="35623"/>
                  </a:lnTo>
                  <a:lnTo>
                    <a:pt x="29756" y="19557"/>
                  </a:lnTo>
                  <a:close/>
                </a:path>
                <a:path w="1083310" h="140334">
                  <a:moveTo>
                    <a:pt x="38696" y="19557"/>
                  </a:moveTo>
                  <a:lnTo>
                    <a:pt x="36322" y="19557"/>
                  </a:lnTo>
                  <a:lnTo>
                    <a:pt x="36322" y="35623"/>
                  </a:lnTo>
                  <a:lnTo>
                    <a:pt x="34372" y="55880"/>
                  </a:lnTo>
                  <a:lnTo>
                    <a:pt x="33163" y="59812"/>
                  </a:lnTo>
                  <a:lnTo>
                    <a:pt x="37160" y="72556"/>
                  </a:lnTo>
                  <a:lnTo>
                    <a:pt x="46140" y="87310"/>
                  </a:lnTo>
                  <a:lnTo>
                    <a:pt x="58394" y="98069"/>
                  </a:lnTo>
                  <a:lnTo>
                    <a:pt x="65519" y="89547"/>
                  </a:lnTo>
                  <a:lnTo>
                    <a:pt x="54020" y="79962"/>
                  </a:lnTo>
                  <a:lnTo>
                    <a:pt x="45612" y="67038"/>
                  </a:lnTo>
                  <a:lnTo>
                    <a:pt x="40451" y="51887"/>
                  </a:lnTo>
                  <a:lnTo>
                    <a:pt x="38696" y="35623"/>
                  </a:lnTo>
                  <a:lnTo>
                    <a:pt x="38696" y="19557"/>
                  </a:lnTo>
                  <a:close/>
                </a:path>
                <a:path w="1083310" h="140334">
                  <a:moveTo>
                    <a:pt x="36322" y="19557"/>
                  </a:moveTo>
                  <a:lnTo>
                    <a:pt x="29756" y="19557"/>
                  </a:lnTo>
                  <a:lnTo>
                    <a:pt x="29756" y="35623"/>
                  </a:lnTo>
                  <a:lnTo>
                    <a:pt x="31637" y="54947"/>
                  </a:lnTo>
                  <a:lnTo>
                    <a:pt x="33163" y="59812"/>
                  </a:lnTo>
                  <a:lnTo>
                    <a:pt x="34372" y="55880"/>
                  </a:lnTo>
                  <a:lnTo>
                    <a:pt x="36322" y="35623"/>
                  </a:lnTo>
                  <a:lnTo>
                    <a:pt x="36322" y="19557"/>
                  </a:lnTo>
                  <a:close/>
                </a:path>
                <a:path w="1083310" h="140334">
                  <a:moveTo>
                    <a:pt x="72364" y="45262"/>
                  </a:moveTo>
                  <a:lnTo>
                    <a:pt x="51689" y="45262"/>
                  </a:lnTo>
                  <a:lnTo>
                    <a:pt x="51689" y="54902"/>
                  </a:lnTo>
                  <a:lnTo>
                    <a:pt x="72364" y="54902"/>
                  </a:lnTo>
                  <a:lnTo>
                    <a:pt x="72364" y="45262"/>
                  </a:lnTo>
                  <a:close/>
                </a:path>
                <a:path w="1083310" h="140334">
                  <a:moveTo>
                    <a:pt x="83261" y="45262"/>
                  </a:moveTo>
                  <a:lnTo>
                    <a:pt x="75857" y="45262"/>
                  </a:lnTo>
                  <a:lnTo>
                    <a:pt x="75857" y="54902"/>
                  </a:lnTo>
                  <a:lnTo>
                    <a:pt x="83261" y="54902"/>
                  </a:lnTo>
                  <a:lnTo>
                    <a:pt x="83261" y="45262"/>
                  </a:lnTo>
                  <a:close/>
                </a:path>
                <a:path w="1083310" h="140334">
                  <a:moveTo>
                    <a:pt x="61188" y="14668"/>
                  </a:moveTo>
                  <a:lnTo>
                    <a:pt x="3492" y="14668"/>
                  </a:lnTo>
                  <a:lnTo>
                    <a:pt x="3492" y="24307"/>
                  </a:lnTo>
                  <a:lnTo>
                    <a:pt x="27381" y="24307"/>
                  </a:lnTo>
                  <a:lnTo>
                    <a:pt x="27381" y="19557"/>
                  </a:lnTo>
                  <a:lnTo>
                    <a:pt x="61188" y="19557"/>
                  </a:lnTo>
                  <a:lnTo>
                    <a:pt x="61188" y="14668"/>
                  </a:lnTo>
                  <a:close/>
                </a:path>
                <a:path w="1083310" h="140334">
                  <a:moveTo>
                    <a:pt x="61188" y="19557"/>
                  </a:moveTo>
                  <a:lnTo>
                    <a:pt x="38696" y="19557"/>
                  </a:lnTo>
                  <a:lnTo>
                    <a:pt x="38696" y="24307"/>
                  </a:lnTo>
                  <a:lnTo>
                    <a:pt x="61188" y="24307"/>
                  </a:lnTo>
                  <a:lnTo>
                    <a:pt x="61188" y="19557"/>
                  </a:lnTo>
                  <a:close/>
                </a:path>
                <a:path w="1083310" h="140334">
                  <a:moveTo>
                    <a:pt x="181459" y="85077"/>
                  </a:moveTo>
                  <a:lnTo>
                    <a:pt x="144019" y="85077"/>
                  </a:lnTo>
                  <a:lnTo>
                    <a:pt x="144019" y="124612"/>
                  </a:lnTo>
                  <a:lnTo>
                    <a:pt x="230214" y="124612"/>
                  </a:lnTo>
                  <a:lnTo>
                    <a:pt x="230214" y="115252"/>
                  </a:lnTo>
                  <a:lnTo>
                    <a:pt x="155475" y="115252"/>
                  </a:lnTo>
                  <a:lnTo>
                    <a:pt x="155475" y="94297"/>
                  </a:lnTo>
                  <a:lnTo>
                    <a:pt x="230214" y="94297"/>
                  </a:lnTo>
                  <a:lnTo>
                    <a:pt x="230214" y="88849"/>
                  </a:lnTo>
                  <a:lnTo>
                    <a:pt x="181459" y="88849"/>
                  </a:lnTo>
                  <a:lnTo>
                    <a:pt x="181459" y="85077"/>
                  </a:lnTo>
                  <a:close/>
                </a:path>
                <a:path w="1083310" h="140334">
                  <a:moveTo>
                    <a:pt x="230214" y="94297"/>
                  </a:moveTo>
                  <a:lnTo>
                    <a:pt x="218898" y="94297"/>
                  </a:lnTo>
                  <a:lnTo>
                    <a:pt x="218898" y="115252"/>
                  </a:lnTo>
                  <a:lnTo>
                    <a:pt x="230214" y="115252"/>
                  </a:lnTo>
                  <a:lnTo>
                    <a:pt x="230214" y="94297"/>
                  </a:lnTo>
                  <a:close/>
                </a:path>
                <a:path w="1083310" h="140334">
                  <a:moveTo>
                    <a:pt x="192914" y="67055"/>
                  </a:moveTo>
                  <a:lnTo>
                    <a:pt x="181459" y="67055"/>
                  </a:lnTo>
                  <a:lnTo>
                    <a:pt x="181459" y="88849"/>
                  </a:lnTo>
                  <a:lnTo>
                    <a:pt x="192914" y="88849"/>
                  </a:lnTo>
                  <a:lnTo>
                    <a:pt x="192914" y="67055"/>
                  </a:lnTo>
                  <a:close/>
                </a:path>
                <a:path w="1083310" h="140334">
                  <a:moveTo>
                    <a:pt x="230214" y="85077"/>
                  </a:moveTo>
                  <a:lnTo>
                    <a:pt x="192914" y="85077"/>
                  </a:lnTo>
                  <a:lnTo>
                    <a:pt x="192914" y="88849"/>
                  </a:lnTo>
                  <a:lnTo>
                    <a:pt x="230214" y="88849"/>
                  </a:lnTo>
                  <a:lnTo>
                    <a:pt x="230214" y="85077"/>
                  </a:lnTo>
                  <a:close/>
                </a:path>
                <a:path w="1083310" h="140334">
                  <a:moveTo>
                    <a:pt x="244184" y="60909"/>
                  </a:moveTo>
                  <a:lnTo>
                    <a:pt x="130049" y="60909"/>
                  </a:lnTo>
                  <a:lnTo>
                    <a:pt x="130049" y="70408"/>
                  </a:lnTo>
                  <a:lnTo>
                    <a:pt x="181459" y="70408"/>
                  </a:lnTo>
                  <a:lnTo>
                    <a:pt x="181459" y="67055"/>
                  </a:lnTo>
                  <a:lnTo>
                    <a:pt x="244184" y="67055"/>
                  </a:lnTo>
                  <a:lnTo>
                    <a:pt x="244184" y="60909"/>
                  </a:lnTo>
                  <a:close/>
                </a:path>
                <a:path w="1083310" h="140334">
                  <a:moveTo>
                    <a:pt x="244184" y="67055"/>
                  </a:moveTo>
                  <a:lnTo>
                    <a:pt x="192914" y="67055"/>
                  </a:lnTo>
                  <a:lnTo>
                    <a:pt x="192914" y="70408"/>
                  </a:lnTo>
                  <a:lnTo>
                    <a:pt x="244184" y="70408"/>
                  </a:lnTo>
                  <a:lnTo>
                    <a:pt x="244184" y="67055"/>
                  </a:lnTo>
                  <a:close/>
                </a:path>
                <a:path w="1083310" h="140334">
                  <a:moveTo>
                    <a:pt x="159805" y="39814"/>
                  </a:moveTo>
                  <a:lnTo>
                    <a:pt x="141225" y="39814"/>
                  </a:lnTo>
                  <a:lnTo>
                    <a:pt x="141225" y="49314"/>
                  </a:lnTo>
                  <a:lnTo>
                    <a:pt x="232868" y="49314"/>
                  </a:lnTo>
                  <a:lnTo>
                    <a:pt x="232868" y="45961"/>
                  </a:lnTo>
                  <a:lnTo>
                    <a:pt x="159805" y="45961"/>
                  </a:lnTo>
                  <a:lnTo>
                    <a:pt x="159805" y="39814"/>
                  </a:lnTo>
                  <a:close/>
                </a:path>
                <a:path w="1083310" h="140334">
                  <a:moveTo>
                    <a:pt x="171400" y="8102"/>
                  </a:moveTo>
                  <a:lnTo>
                    <a:pt x="159805" y="8102"/>
                  </a:lnTo>
                  <a:lnTo>
                    <a:pt x="159805" y="45961"/>
                  </a:lnTo>
                  <a:lnTo>
                    <a:pt x="171400" y="45961"/>
                  </a:lnTo>
                  <a:lnTo>
                    <a:pt x="171400" y="8102"/>
                  </a:lnTo>
                  <a:close/>
                </a:path>
                <a:path w="1083310" h="140334">
                  <a:moveTo>
                    <a:pt x="202833" y="39814"/>
                  </a:moveTo>
                  <a:lnTo>
                    <a:pt x="171400" y="39814"/>
                  </a:lnTo>
                  <a:lnTo>
                    <a:pt x="171400" y="45961"/>
                  </a:lnTo>
                  <a:lnTo>
                    <a:pt x="202833" y="45961"/>
                  </a:lnTo>
                  <a:lnTo>
                    <a:pt x="202833" y="39814"/>
                  </a:lnTo>
                  <a:close/>
                </a:path>
                <a:path w="1083310" h="140334">
                  <a:moveTo>
                    <a:pt x="214288" y="8102"/>
                  </a:moveTo>
                  <a:lnTo>
                    <a:pt x="202833" y="8102"/>
                  </a:lnTo>
                  <a:lnTo>
                    <a:pt x="202833" y="45961"/>
                  </a:lnTo>
                  <a:lnTo>
                    <a:pt x="214288" y="45961"/>
                  </a:lnTo>
                  <a:lnTo>
                    <a:pt x="214288" y="8102"/>
                  </a:lnTo>
                  <a:close/>
                </a:path>
                <a:path w="1083310" h="140334">
                  <a:moveTo>
                    <a:pt x="232868" y="39814"/>
                  </a:moveTo>
                  <a:lnTo>
                    <a:pt x="214288" y="39814"/>
                  </a:lnTo>
                  <a:lnTo>
                    <a:pt x="214288" y="45961"/>
                  </a:lnTo>
                  <a:lnTo>
                    <a:pt x="232868" y="45961"/>
                  </a:lnTo>
                  <a:lnTo>
                    <a:pt x="232868" y="39814"/>
                  </a:lnTo>
                  <a:close/>
                </a:path>
                <a:path w="1083310" h="140334">
                  <a:moveTo>
                    <a:pt x="233427" y="3911"/>
                  </a:moveTo>
                  <a:lnTo>
                    <a:pt x="140666" y="3911"/>
                  </a:lnTo>
                  <a:lnTo>
                    <a:pt x="140666" y="13411"/>
                  </a:lnTo>
                  <a:lnTo>
                    <a:pt x="159805" y="13411"/>
                  </a:lnTo>
                  <a:lnTo>
                    <a:pt x="159805" y="8102"/>
                  </a:lnTo>
                  <a:lnTo>
                    <a:pt x="233427" y="8102"/>
                  </a:lnTo>
                  <a:lnTo>
                    <a:pt x="233427" y="3911"/>
                  </a:lnTo>
                  <a:close/>
                </a:path>
                <a:path w="1083310" h="140334">
                  <a:moveTo>
                    <a:pt x="202833" y="8102"/>
                  </a:moveTo>
                  <a:lnTo>
                    <a:pt x="171400" y="8102"/>
                  </a:lnTo>
                  <a:lnTo>
                    <a:pt x="171400" y="13411"/>
                  </a:lnTo>
                  <a:lnTo>
                    <a:pt x="202833" y="13411"/>
                  </a:lnTo>
                  <a:lnTo>
                    <a:pt x="202833" y="8102"/>
                  </a:lnTo>
                  <a:close/>
                </a:path>
                <a:path w="1083310" h="140334">
                  <a:moveTo>
                    <a:pt x="233427" y="8102"/>
                  </a:moveTo>
                  <a:lnTo>
                    <a:pt x="214288" y="8102"/>
                  </a:lnTo>
                  <a:lnTo>
                    <a:pt x="214288" y="13411"/>
                  </a:lnTo>
                  <a:lnTo>
                    <a:pt x="233427" y="13411"/>
                  </a:lnTo>
                  <a:lnTo>
                    <a:pt x="233427" y="8102"/>
                  </a:lnTo>
                  <a:close/>
                </a:path>
                <a:path w="1083310" h="140334">
                  <a:moveTo>
                    <a:pt x="372837" y="60070"/>
                  </a:moveTo>
                  <a:lnTo>
                    <a:pt x="258702" y="60070"/>
                  </a:lnTo>
                  <a:lnTo>
                    <a:pt x="258702" y="69710"/>
                  </a:lnTo>
                  <a:lnTo>
                    <a:pt x="372837" y="69710"/>
                  </a:lnTo>
                  <a:lnTo>
                    <a:pt x="372837" y="60070"/>
                  </a:lnTo>
                  <a:close/>
                </a:path>
                <a:path w="1083310" h="140334">
                  <a:moveTo>
                    <a:pt x="358588" y="5029"/>
                  </a:moveTo>
                  <a:lnTo>
                    <a:pt x="273091" y="5029"/>
                  </a:lnTo>
                  <a:lnTo>
                    <a:pt x="273091" y="48056"/>
                  </a:lnTo>
                  <a:lnTo>
                    <a:pt x="359565" y="48056"/>
                  </a:lnTo>
                  <a:lnTo>
                    <a:pt x="359565" y="43167"/>
                  </a:lnTo>
                  <a:lnTo>
                    <a:pt x="284547" y="43167"/>
                  </a:lnTo>
                  <a:lnTo>
                    <a:pt x="284547" y="14528"/>
                  </a:lnTo>
                  <a:lnTo>
                    <a:pt x="358588" y="14528"/>
                  </a:lnTo>
                  <a:lnTo>
                    <a:pt x="358588" y="5029"/>
                  </a:lnTo>
                  <a:close/>
                </a:path>
                <a:path w="1083310" h="140334">
                  <a:moveTo>
                    <a:pt x="359565" y="38696"/>
                  </a:moveTo>
                  <a:lnTo>
                    <a:pt x="284547" y="38696"/>
                  </a:lnTo>
                  <a:lnTo>
                    <a:pt x="284547" y="43167"/>
                  </a:lnTo>
                  <a:lnTo>
                    <a:pt x="359565" y="43167"/>
                  </a:lnTo>
                  <a:lnTo>
                    <a:pt x="359565" y="38696"/>
                  </a:lnTo>
                  <a:close/>
                </a:path>
                <a:path w="1083310" h="140334">
                  <a:moveTo>
                    <a:pt x="315560" y="80606"/>
                  </a:moveTo>
                  <a:lnTo>
                    <a:pt x="297419" y="82121"/>
                  </a:lnTo>
                  <a:lnTo>
                    <a:pt x="283796" y="86544"/>
                  </a:lnTo>
                  <a:lnTo>
                    <a:pt x="275228" y="93690"/>
                  </a:lnTo>
                  <a:lnTo>
                    <a:pt x="272253" y="103377"/>
                  </a:lnTo>
                  <a:lnTo>
                    <a:pt x="275228" y="113043"/>
                  </a:lnTo>
                  <a:lnTo>
                    <a:pt x="283796" y="120142"/>
                  </a:lnTo>
                  <a:lnTo>
                    <a:pt x="297419" y="124516"/>
                  </a:lnTo>
                  <a:lnTo>
                    <a:pt x="315560" y="126009"/>
                  </a:lnTo>
                  <a:lnTo>
                    <a:pt x="333701" y="124516"/>
                  </a:lnTo>
                  <a:lnTo>
                    <a:pt x="347324" y="120142"/>
                  </a:lnTo>
                  <a:lnTo>
                    <a:pt x="351202" y="116928"/>
                  </a:lnTo>
                  <a:lnTo>
                    <a:pt x="315560" y="116928"/>
                  </a:lnTo>
                  <a:lnTo>
                    <a:pt x="302317" y="116029"/>
                  </a:lnTo>
                  <a:lnTo>
                    <a:pt x="292387" y="113401"/>
                  </a:lnTo>
                  <a:lnTo>
                    <a:pt x="286151" y="109149"/>
                  </a:lnTo>
                  <a:lnTo>
                    <a:pt x="283988" y="103377"/>
                  </a:lnTo>
                  <a:lnTo>
                    <a:pt x="286151" y="97504"/>
                  </a:lnTo>
                  <a:lnTo>
                    <a:pt x="292387" y="93162"/>
                  </a:lnTo>
                  <a:lnTo>
                    <a:pt x="302317" y="90471"/>
                  </a:lnTo>
                  <a:lnTo>
                    <a:pt x="315560" y="89547"/>
                  </a:lnTo>
                  <a:lnTo>
                    <a:pt x="350925" y="89547"/>
                  </a:lnTo>
                  <a:lnTo>
                    <a:pt x="347324" y="86544"/>
                  </a:lnTo>
                  <a:lnTo>
                    <a:pt x="333701" y="82121"/>
                  </a:lnTo>
                  <a:lnTo>
                    <a:pt x="315560" y="80606"/>
                  </a:lnTo>
                  <a:close/>
                </a:path>
                <a:path w="1083310" h="140334">
                  <a:moveTo>
                    <a:pt x="350925" y="89547"/>
                  </a:moveTo>
                  <a:lnTo>
                    <a:pt x="315560" y="89547"/>
                  </a:lnTo>
                  <a:lnTo>
                    <a:pt x="328862" y="90471"/>
                  </a:lnTo>
                  <a:lnTo>
                    <a:pt x="338785" y="93162"/>
                  </a:lnTo>
                  <a:lnTo>
                    <a:pt x="344989" y="97504"/>
                  </a:lnTo>
                  <a:lnTo>
                    <a:pt x="347132" y="103377"/>
                  </a:lnTo>
                  <a:lnTo>
                    <a:pt x="344989" y="109149"/>
                  </a:lnTo>
                  <a:lnTo>
                    <a:pt x="338785" y="113401"/>
                  </a:lnTo>
                  <a:lnTo>
                    <a:pt x="328862" y="116029"/>
                  </a:lnTo>
                  <a:lnTo>
                    <a:pt x="315560" y="116928"/>
                  </a:lnTo>
                  <a:lnTo>
                    <a:pt x="351202" y="116928"/>
                  </a:lnTo>
                  <a:lnTo>
                    <a:pt x="355892" y="113043"/>
                  </a:lnTo>
                  <a:lnTo>
                    <a:pt x="358867" y="103377"/>
                  </a:lnTo>
                  <a:lnTo>
                    <a:pt x="355892" y="93690"/>
                  </a:lnTo>
                  <a:lnTo>
                    <a:pt x="350925" y="89547"/>
                  </a:lnTo>
                  <a:close/>
                </a:path>
                <a:path w="1083310" h="140334">
                  <a:moveTo>
                    <a:pt x="438485" y="69430"/>
                  </a:moveTo>
                  <a:lnTo>
                    <a:pt x="387075" y="69430"/>
                  </a:lnTo>
                  <a:lnTo>
                    <a:pt x="387075" y="78930"/>
                  </a:lnTo>
                  <a:lnTo>
                    <a:pt x="501629" y="78930"/>
                  </a:lnTo>
                  <a:lnTo>
                    <a:pt x="501629" y="74180"/>
                  </a:lnTo>
                  <a:lnTo>
                    <a:pt x="438485" y="74180"/>
                  </a:lnTo>
                  <a:lnTo>
                    <a:pt x="438485" y="69430"/>
                  </a:lnTo>
                  <a:close/>
                </a:path>
                <a:path w="1083310" h="140334">
                  <a:moveTo>
                    <a:pt x="450080" y="51828"/>
                  </a:moveTo>
                  <a:lnTo>
                    <a:pt x="438485" y="51828"/>
                  </a:lnTo>
                  <a:lnTo>
                    <a:pt x="438485" y="74180"/>
                  </a:lnTo>
                  <a:lnTo>
                    <a:pt x="450080" y="74180"/>
                  </a:lnTo>
                  <a:lnTo>
                    <a:pt x="450080" y="51828"/>
                  </a:lnTo>
                  <a:close/>
                </a:path>
                <a:path w="1083310" h="140334">
                  <a:moveTo>
                    <a:pt x="501629" y="69430"/>
                  </a:moveTo>
                  <a:lnTo>
                    <a:pt x="450080" y="69430"/>
                  </a:lnTo>
                  <a:lnTo>
                    <a:pt x="450080" y="74180"/>
                  </a:lnTo>
                  <a:lnTo>
                    <a:pt x="501629" y="74180"/>
                  </a:lnTo>
                  <a:lnTo>
                    <a:pt x="501629" y="69430"/>
                  </a:lnTo>
                  <a:close/>
                </a:path>
                <a:path w="1083310" h="140334">
                  <a:moveTo>
                    <a:pt x="486821" y="3213"/>
                  </a:moveTo>
                  <a:lnTo>
                    <a:pt x="401604" y="3213"/>
                  </a:lnTo>
                  <a:lnTo>
                    <a:pt x="401604" y="12293"/>
                  </a:lnTo>
                  <a:lnTo>
                    <a:pt x="475506" y="12293"/>
                  </a:lnTo>
                  <a:lnTo>
                    <a:pt x="475506" y="25285"/>
                  </a:lnTo>
                  <a:lnTo>
                    <a:pt x="401884" y="25285"/>
                  </a:lnTo>
                  <a:lnTo>
                    <a:pt x="401884" y="56159"/>
                  </a:lnTo>
                  <a:lnTo>
                    <a:pt x="438485" y="56159"/>
                  </a:lnTo>
                  <a:lnTo>
                    <a:pt x="438485" y="51828"/>
                  </a:lnTo>
                  <a:lnTo>
                    <a:pt x="489615" y="51828"/>
                  </a:lnTo>
                  <a:lnTo>
                    <a:pt x="489615" y="50850"/>
                  </a:lnTo>
                  <a:lnTo>
                    <a:pt x="413339" y="50850"/>
                  </a:lnTo>
                  <a:lnTo>
                    <a:pt x="413339" y="33807"/>
                  </a:lnTo>
                  <a:lnTo>
                    <a:pt x="486821" y="33807"/>
                  </a:lnTo>
                  <a:lnTo>
                    <a:pt x="486821" y="3213"/>
                  </a:lnTo>
                  <a:close/>
                </a:path>
                <a:path w="1083310" h="140334">
                  <a:moveTo>
                    <a:pt x="489615" y="51828"/>
                  </a:moveTo>
                  <a:lnTo>
                    <a:pt x="450080" y="51828"/>
                  </a:lnTo>
                  <a:lnTo>
                    <a:pt x="450080" y="56159"/>
                  </a:lnTo>
                  <a:lnTo>
                    <a:pt x="489615" y="56159"/>
                  </a:lnTo>
                  <a:lnTo>
                    <a:pt x="489615" y="51828"/>
                  </a:lnTo>
                  <a:close/>
                </a:path>
                <a:path w="1083310" h="140334">
                  <a:moveTo>
                    <a:pt x="489615" y="47078"/>
                  </a:moveTo>
                  <a:lnTo>
                    <a:pt x="413339" y="47078"/>
                  </a:lnTo>
                  <a:lnTo>
                    <a:pt x="413339" y="50850"/>
                  </a:lnTo>
                  <a:lnTo>
                    <a:pt x="489615" y="50850"/>
                  </a:lnTo>
                  <a:lnTo>
                    <a:pt x="489615" y="47078"/>
                  </a:lnTo>
                  <a:close/>
                </a:path>
                <a:path w="1083310" h="140334">
                  <a:moveTo>
                    <a:pt x="487659" y="88569"/>
                  </a:moveTo>
                  <a:lnTo>
                    <a:pt x="399788" y="88569"/>
                  </a:lnTo>
                  <a:lnTo>
                    <a:pt x="399788" y="98069"/>
                  </a:lnTo>
                  <a:lnTo>
                    <a:pt x="476064" y="98069"/>
                  </a:lnTo>
                  <a:lnTo>
                    <a:pt x="476064" y="125171"/>
                  </a:lnTo>
                  <a:lnTo>
                    <a:pt x="487659" y="125171"/>
                  </a:lnTo>
                  <a:lnTo>
                    <a:pt x="487659" y="88569"/>
                  </a:lnTo>
                  <a:close/>
                </a:path>
                <a:path w="1083310" h="140334">
                  <a:moveTo>
                    <a:pt x="536921" y="101501"/>
                  </a:moveTo>
                  <a:lnTo>
                    <a:pt x="524221" y="101501"/>
                  </a:lnTo>
                  <a:lnTo>
                    <a:pt x="523163" y="111522"/>
                  </a:lnTo>
                  <a:lnTo>
                    <a:pt x="522568" y="115888"/>
                  </a:lnTo>
                  <a:lnTo>
                    <a:pt x="521840" y="120154"/>
                  </a:lnTo>
                  <a:lnTo>
                    <a:pt x="521146" y="124454"/>
                  </a:lnTo>
                  <a:lnTo>
                    <a:pt x="520451" y="128340"/>
                  </a:lnTo>
                  <a:lnTo>
                    <a:pt x="518070" y="140196"/>
                  </a:lnTo>
                  <a:lnTo>
                    <a:pt x="526999" y="140196"/>
                  </a:lnTo>
                  <a:lnTo>
                    <a:pt x="533548" y="118964"/>
                  </a:lnTo>
                  <a:lnTo>
                    <a:pt x="534705" y="114664"/>
                  </a:lnTo>
                  <a:lnTo>
                    <a:pt x="535565" y="110629"/>
                  </a:lnTo>
                  <a:lnTo>
                    <a:pt x="536921" y="101501"/>
                  </a:lnTo>
                  <a:close/>
                </a:path>
                <a:path w="1083310" h="140334">
                  <a:moveTo>
                    <a:pt x="626863" y="6565"/>
                  </a:moveTo>
                  <a:lnTo>
                    <a:pt x="624767" y="6565"/>
                  </a:lnTo>
                  <a:lnTo>
                    <a:pt x="624767" y="19418"/>
                  </a:lnTo>
                  <a:lnTo>
                    <a:pt x="622550" y="33335"/>
                  </a:lnTo>
                  <a:lnTo>
                    <a:pt x="616246" y="45681"/>
                  </a:lnTo>
                  <a:lnTo>
                    <a:pt x="606379" y="55722"/>
                  </a:lnTo>
                  <a:lnTo>
                    <a:pt x="593475" y="62725"/>
                  </a:lnTo>
                  <a:lnTo>
                    <a:pt x="599621" y="72085"/>
                  </a:lnTo>
                  <a:lnTo>
                    <a:pt x="613956" y="63797"/>
                  </a:lnTo>
                  <a:lnTo>
                    <a:pt x="624925" y="51776"/>
                  </a:lnTo>
                  <a:lnTo>
                    <a:pt x="630877" y="39016"/>
                  </a:lnTo>
                  <a:lnTo>
                    <a:pt x="629340" y="35979"/>
                  </a:lnTo>
                  <a:lnTo>
                    <a:pt x="626863" y="20256"/>
                  </a:lnTo>
                  <a:lnTo>
                    <a:pt x="626863" y="6565"/>
                  </a:lnTo>
                  <a:close/>
                </a:path>
                <a:path w="1083310" h="140334">
                  <a:moveTo>
                    <a:pt x="636362" y="6565"/>
                  </a:moveTo>
                  <a:lnTo>
                    <a:pt x="634407" y="6565"/>
                  </a:lnTo>
                  <a:lnTo>
                    <a:pt x="634287" y="20256"/>
                  </a:lnTo>
                  <a:lnTo>
                    <a:pt x="631938" y="36743"/>
                  </a:lnTo>
                  <a:lnTo>
                    <a:pt x="630877" y="39016"/>
                  </a:lnTo>
                  <a:lnTo>
                    <a:pt x="636310" y="49750"/>
                  </a:lnTo>
                  <a:lnTo>
                    <a:pt x="647078" y="60824"/>
                  </a:lnTo>
                  <a:lnTo>
                    <a:pt x="660950" y="68452"/>
                  </a:lnTo>
                  <a:lnTo>
                    <a:pt x="667096" y="59372"/>
                  </a:lnTo>
                  <a:lnTo>
                    <a:pt x="654633" y="53005"/>
                  </a:lnTo>
                  <a:lnTo>
                    <a:pt x="644919" y="43848"/>
                  </a:lnTo>
                  <a:lnTo>
                    <a:pt x="638611" y="32674"/>
                  </a:lnTo>
                  <a:lnTo>
                    <a:pt x="636362" y="20256"/>
                  </a:lnTo>
                  <a:lnTo>
                    <a:pt x="636362" y="6565"/>
                  </a:lnTo>
                  <a:close/>
                </a:path>
                <a:path w="1083310" h="140334">
                  <a:moveTo>
                    <a:pt x="634407" y="6565"/>
                  </a:moveTo>
                  <a:lnTo>
                    <a:pt x="626863" y="6565"/>
                  </a:lnTo>
                  <a:lnTo>
                    <a:pt x="626863" y="20256"/>
                  </a:lnTo>
                  <a:lnTo>
                    <a:pt x="629340" y="35979"/>
                  </a:lnTo>
                  <a:lnTo>
                    <a:pt x="630877" y="39016"/>
                  </a:lnTo>
                  <a:lnTo>
                    <a:pt x="631938" y="36743"/>
                  </a:lnTo>
                  <a:lnTo>
                    <a:pt x="634287" y="20256"/>
                  </a:lnTo>
                  <a:lnTo>
                    <a:pt x="634407" y="6565"/>
                  </a:lnTo>
                  <a:close/>
                </a:path>
                <a:path w="1083310" h="140334">
                  <a:moveTo>
                    <a:pt x="692103" y="0"/>
                  </a:moveTo>
                  <a:lnTo>
                    <a:pt x="680508" y="0"/>
                  </a:lnTo>
                  <a:lnTo>
                    <a:pt x="680508" y="76555"/>
                  </a:lnTo>
                  <a:lnTo>
                    <a:pt x="692103" y="76555"/>
                  </a:lnTo>
                  <a:lnTo>
                    <a:pt x="692103" y="42329"/>
                  </a:lnTo>
                  <a:lnTo>
                    <a:pt x="688890" y="42329"/>
                  </a:lnTo>
                  <a:lnTo>
                    <a:pt x="688890" y="32550"/>
                  </a:lnTo>
                  <a:lnTo>
                    <a:pt x="692103" y="32550"/>
                  </a:lnTo>
                  <a:lnTo>
                    <a:pt x="692103" y="0"/>
                  </a:lnTo>
                  <a:close/>
                </a:path>
                <a:path w="1083310" h="140334">
                  <a:moveTo>
                    <a:pt x="692103" y="32550"/>
                  </a:moveTo>
                  <a:lnTo>
                    <a:pt x="688890" y="32550"/>
                  </a:lnTo>
                  <a:lnTo>
                    <a:pt x="688890" y="42329"/>
                  </a:lnTo>
                  <a:lnTo>
                    <a:pt x="692103" y="42329"/>
                  </a:lnTo>
                  <a:lnTo>
                    <a:pt x="692103" y="32550"/>
                  </a:lnTo>
                  <a:close/>
                </a:path>
                <a:path w="1083310" h="140334">
                  <a:moveTo>
                    <a:pt x="710823" y="32550"/>
                  </a:moveTo>
                  <a:lnTo>
                    <a:pt x="692103" y="32550"/>
                  </a:lnTo>
                  <a:lnTo>
                    <a:pt x="692103" y="42329"/>
                  </a:lnTo>
                  <a:lnTo>
                    <a:pt x="710823" y="42329"/>
                  </a:lnTo>
                  <a:lnTo>
                    <a:pt x="710823" y="32550"/>
                  </a:lnTo>
                  <a:close/>
                </a:path>
                <a:path w="1083310" h="140334">
                  <a:moveTo>
                    <a:pt x="651869" y="80048"/>
                  </a:moveTo>
                  <a:lnTo>
                    <a:pt x="634483" y="81606"/>
                  </a:lnTo>
                  <a:lnTo>
                    <a:pt x="621432" y="86125"/>
                  </a:lnTo>
                  <a:lnTo>
                    <a:pt x="613227" y="93367"/>
                  </a:lnTo>
                  <a:lnTo>
                    <a:pt x="610378" y="103098"/>
                  </a:lnTo>
                  <a:lnTo>
                    <a:pt x="613227" y="112807"/>
                  </a:lnTo>
                  <a:lnTo>
                    <a:pt x="621432" y="120002"/>
                  </a:lnTo>
                  <a:lnTo>
                    <a:pt x="634483" y="124472"/>
                  </a:lnTo>
                  <a:lnTo>
                    <a:pt x="651869" y="126009"/>
                  </a:lnTo>
                  <a:lnTo>
                    <a:pt x="669255" y="124472"/>
                  </a:lnTo>
                  <a:lnTo>
                    <a:pt x="682306" y="120002"/>
                  </a:lnTo>
                  <a:lnTo>
                    <a:pt x="685811" y="116928"/>
                  </a:lnTo>
                  <a:lnTo>
                    <a:pt x="651869" y="116928"/>
                  </a:lnTo>
                  <a:lnTo>
                    <a:pt x="639257" y="116005"/>
                  </a:lnTo>
                  <a:lnTo>
                    <a:pt x="629762" y="113314"/>
                  </a:lnTo>
                  <a:lnTo>
                    <a:pt x="623776" y="108972"/>
                  </a:lnTo>
                  <a:lnTo>
                    <a:pt x="621694" y="103098"/>
                  </a:lnTo>
                  <a:lnTo>
                    <a:pt x="623776" y="97224"/>
                  </a:lnTo>
                  <a:lnTo>
                    <a:pt x="629762" y="92883"/>
                  </a:lnTo>
                  <a:lnTo>
                    <a:pt x="639257" y="90191"/>
                  </a:lnTo>
                  <a:lnTo>
                    <a:pt x="651869" y="89268"/>
                  </a:lnTo>
                  <a:lnTo>
                    <a:pt x="685867" y="89268"/>
                  </a:lnTo>
                  <a:lnTo>
                    <a:pt x="682306" y="86125"/>
                  </a:lnTo>
                  <a:lnTo>
                    <a:pt x="669255" y="81606"/>
                  </a:lnTo>
                  <a:lnTo>
                    <a:pt x="651869" y="80048"/>
                  </a:lnTo>
                  <a:close/>
                </a:path>
                <a:path w="1083310" h="140334">
                  <a:moveTo>
                    <a:pt x="685867" y="89268"/>
                  </a:moveTo>
                  <a:lnTo>
                    <a:pt x="651869" y="89268"/>
                  </a:lnTo>
                  <a:lnTo>
                    <a:pt x="664481" y="90191"/>
                  </a:lnTo>
                  <a:lnTo>
                    <a:pt x="673977" y="92883"/>
                  </a:lnTo>
                  <a:lnTo>
                    <a:pt x="679962" y="97224"/>
                  </a:lnTo>
                  <a:lnTo>
                    <a:pt x="682044" y="103098"/>
                  </a:lnTo>
                  <a:lnTo>
                    <a:pt x="679962" y="108972"/>
                  </a:lnTo>
                  <a:lnTo>
                    <a:pt x="673977" y="113314"/>
                  </a:lnTo>
                  <a:lnTo>
                    <a:pt x="664481" y="116005"/>
                  </a:lnTo>
                  <a:lnTo>
                    <a:pt x="651869" y="116928"/>
                  </a:lnTo>
                  <a:lnTo>
                    <a:pt x="685811" y="116928"/>
                  </a:lnTo>
                  <a:lnTo>
                    <a:pt x="690512" y="112807"/>
                  </a:lnTo>
                  <a:lnTo>
                    <a:pt x="693360" y="103098"/>
                  </a:lnTo>
                  <a:lnTo>
                    <a:pt x="690512" y="93367"/>
                  </a:lnTo>
                  <a:lnTo>
                    <a:pt x="685867" y="89268"/>
                  </a:lnTo>
                  <a:close/>
                </a:path>
                <a:path w="1083310" h="140334">
                  <a:moveTo>
                    <a:pt x="804131" y="2654"/>
                  </a:moveTo>
                  <a:lnTo>
                    <a:pt x="793235" y="2654"/>
                  </a:lnTo>
                  <a:lnTo>
                    <a:pt x="793235" y="120002"/>
                  </a:lnTo>
                  <a:lnTo>
                    <a:pt x="804131" y="120002"/>
                  </a:lnTo>
                  <a:lnTo>
                    <a:pt x="804131" y="54762"/>
                  </a:lnTo>
                  <a:lnTo>
                    <a:pt x="796587" y="54762"/>
                  </a:lnTo>
                  <a:lnTo>
                    <a:pt x="796587" y="45123"/>
                  </a:lnTo>
                  <a:lnTo>
                    <a:pt x="804131" y="45123"/>
                  </a:lnTo>
                  <a:lnTo>
                    <a:pt x="804131" y="2654"/>
                  </a:lnTo>
                  <a:close/>
                </a:path>
                <a:path w="1083310" h="140334">
                  <a:moveTo>
                    <a:pt x="751045" y="11874"/>
                  </a:moveTo>
                  <a:lnTo>
                    <a:pt x="748810" y="11874"/>
                  </a:lnTo>
                  <a:lnTo>
                    <a:pt x="748810" y="35902"/>
                  </a:lnTo>
                  <a:lnTo>
                    <a:pt x="746924" y="52116"/>
                  </a:lnTo>
                  <a:lnTo>
                    <a:pt x="741476" y="67440"/>
                  </a:lnTo>
                  <a:lnTo>
                    <a:pt x="732779" y="80615"/>
                  </a:lnTo>
                  <a:lnTo>
                    <a:pt x="721149" y="90385"/>
                  </a:lnTo>
                  <a:lnTo>
                    <a:pt x="728414" y="99186"/>
                  </a:lnTo>
                  <a:lnTo>
                    <a:pt x="740799" y="88238"/>
                  </a:lnTo>
                  <a:lnTo>
                    <a:pt x="750067" y="73202"/>
                  </a:lnTo>
                  <a:lnTo>
                    <a:pt x="754636" y="59157"/>
                  </a:lnTo>
                  <a:lnTo>
                    <a:pt x="752922" y="53801"/>
                  </a:lnTo>
                  <a:lnTo>
                    <a:pt x="751088" y="35902"/>
                  </a:lnTo>
                  <a:lnTo>
                    <a:pt x="751045" y="11874"/>
                  </a:lnTo>
                  <a:close/>
                </a:path>
                <a:path w="1083310" h="140334">
                  <a:moveTo>
                    <a:pt x="759986" y="11874"/>
                  </a:moveTo>
                  <a:lnTo>
                    <a:pt x="757891" y="11874"/>
                  </a:lnTo>
                  <a:lnTo>
                    <a:pt x="757891" y="35902"/>
                  </a:lnTo>
                  <a:lnTo>
                    <a:pt x="755878" y="55338"/>
                  </a:lnTo>
                  <a:lnTo>
                    <a:pt x="754636" y="59157"/>
                  </a:lnTo>
                  <a:lnTo>
                    <a:pt x="758414" y="70967"/>
                  </a:lnTo>
                  <a:lnTo>
                    <a:pt x="767312" y="85618"/>
                  </a:lnTo>
                  <a:lnTo>
                    <a:pt x="779404" y="96392"/>
                  </a:lnTo>
                  <a:lnTo>
                    <a:pt x="786110" y="87312"/>
                  </a:lnTo>
                  <a:lnTo>
                    <a:pt x="775015" y="77819"/>
                  </a:lnTo>
                  <a:lnTo>
                    <a:pt x="766814" y="65222"/>
                  </a:lnTo>
                  <a:lnTo>
                    <a:pt x="761730" y="50713"/>
                  </a:lnTo>
                  <a:lnTo>
                    <a:pt x="760034" y="35902"/>
                  </a:lnTo>
                  <a:lnTo>
                    <a:pt x="759986" y="11874"/>
                  </a:lnTo>
                  <a:close/>
                </a:path>
                <a:path w="1083310" h="140334">
                  <a:moveTo>
                    <a:pt x="757891" y="11874"/>
                  </a:moveTo>
                  <a:lnTo>
                    <a:pt x="751045" y="11874"/>
                  </a:lnTo>
                  <a:lnTo>
                    <a:pt x="751088" y="35902"/>
                  </a:lnTo>
                  <a:lnTo>
                    <a:pt x="752922" y="53801"/>
                  </a:lnTo>
                  <a:lnTo>
                    <a:pt x="754636" y="59157"/>
                  </a:lnTo>
                  <a:lnTo>
                    <a:pt x="755878" y="55338"/>
                  </a:lnTo>
                  <a:lnTo>
                    <a:pt x="757891" y="35902"/>
                  </a:lnTo>
                  <a:lnTo>
                    <a:pt x="757891" y="11874"/>
                  </a:lnTo>
                  <a:close/>
                </a:path>
                <a:path w="1083310" h="140334">
                  <a:moveTo>
                    <a:pt x="793235" y="45123"/>
                  </a:moveTo>
                  <a:lnTo>
                    <a:pt x="772419" y="45123"/>
                  </a:lnTo>
                  <a:lnTo>
                    <a:pt x="772419" y="54762"/>
                  </a:lnTo>
                  <a:lnTo>
                    <a:pt x="793235" y="54762"/>
                  </a:lnTo>
                  <a:lnTo>
                    <a:pt x="793235" y="45123"/>
                  </a:lnTo>
                  <a:close/>
                </a:path>
                <a:path w="1083310" h="140334">
                  <a:moveTo>
                    <a:pt x="804131" y="45123"/>
                  </a:moveTo>
                  <a:lnTo>
                    <a:pt x="796587" y="45123"/>
                  </a:lnTo>
                  <a:lnTo>
                    <a:pt x="796587" y="54762"/>
                  </a:lnTo>
                  <a:lnTo>
                    <a:pt x="804131" y="54762"/>
                  </a:lnTo>
                  <a:lnTo>
                    <a:pt x="804131" y="45123"/>
                  </a:lnTo>
                  <a:close/>
                </a:path>
                <a:path w="1083310" h="140334">
                  <a:moveTo>
                    <a:pt x="829976" y="0"/>
                  </a:moveTo>
                  <a:lnTo>
                    <a:pt x="818800" y="0"/>
                  </a:lnTo>
                  <a:lnTo>
                    <a:pt x="818800" y="126288"/>
                  </a:lnTo>
                  <a:lnTo>
                    <a:pt x="829976" y="126288"/>
                  </a:lnTo>
                  <a:lnTo>
                    <a:pt x="829976" y="0"/>
                  </a:lnTo>
                  <a:close/>
                </a:path>
                <a:path w="1083310" h="140334">
                  <a:moveTo>
                    <a:pt x="902329" y="100583"/>
                  </a:moveTo>
                  <a:lnTo>
                    <a:pt x="851199" y="100583"/>
                  </a:lnTo>
                  <a:lnTo>
                    <a:pt x="851199" y="110223"/>
                  </a:lnTo>
                  <a:lnTo>
                    <a:pt x="965614" y="110223"/>
                  </a:lnTo>
                  <a:lnTo>
                    <a:pt x="965614" y="103377"/>
                  </a:lnTo>
                  <a:lnTo>
                    <a:pt x="902329" y="103377"/>
                  </a:lnTo>
                  <a:lnTo>
                    <a:pt x="902329" y="100583"/>
                  </a:lnTo>
                  <a:close/>
                </a:path>
                <a:path w="1083310" h="140334">
                  <a:moveTo>
                    <a:pt x="913925" y="70408"/>
                  </a:moveTo>
                  <a:lnTo>
                    <a:pt x="902329" y="70408"/>
                  </a:lnTo>
                  <a:lnTo>
                    <a:pt x="902329" y="103377"/>
                  </a:lnTo>
                  <a:lnTo>
                    <a:pt x="913925" y="103377"/>
                  </a:lnTo>
                  <a:lnTo>
                    <a:pt x="913925" y="70408"/>
                  </a:lnTo>
                  <a:close/>
                </a:path>
                <a:path w="1083310" h="140334">
                  <a:moveTo>
                    <a:pt x="965614" y="100583"/>
                  </a:moveTo>
                  <a:lnTo>
                    <a:pt x="913925" y="100583"/>
                  </a:lnTo>
                  <a:lnTo>
                    <a:pt x="913925" y="103377"/>
                  </a:lnTo>
                  <a:lnTo>
                    <a:pt x="965614" y="103377"/>
                  </a:lnTo>
                  <a:lnTo>
                    <a:pt x="965614" y="100583"/>
                  </a:lnTo>
                  <a:close/>
                </a:path>
                <a:path w="1083310" h="140334">
                  <a:moveTo>
                    <a:pt x="876066" y="8940"/>
                  </a:moveTo>
                  <a:lnTo>
                    <a:pt x="864610" y="8940"/>
                  </a:lnTo>
                  <a:lnTo>
                    <a:pt x="864610" y="73482"/>
                  </a:lnTo>
                  <a:lnTo>
                    <a:pt x="902329" y="73482"/>
                  </a:lnTo>
                  <a:lnTo>
                    <a:pt x="902329" y="70408"/>
                  </a:lnTo>
                  <a:lnTo>
                    <a:pt x="951923" y="70408"/>
                  </a:lnTo>
                  <a:lnTo>
                    <a:pt x="951923" y="63982"/>
                  </a:lnTo>
                  <a:lnTo>
                    <a:pt x="876066" y="63982"/>
                  </a:lnTo>
                  <a:lnTo>
                    <a:pt x="876066" y="40792"/>
                  </a:lnTo>
                  <a:lnTo>
                    <a:pt x="951923" y="40792"/>
                  </a:lnTo>
                  <a:lnTo>
                    <a:pt x="951923" y="31432"/>
                  </a:lnTo>
                  <a:lnTo>
                    <a:pt x="876066" y="31432"/>
                  </a:lnTo>
                  <a:lnTo>
                    <a:pt x="876066" y="8940"/>
                  </a:lnTo>
                  <a:close/>
                </a:path>
                <a:path w="1083310" h="140334">
                  <a:moveTo>
                    <a:pt x="951923" y="70408"/>
                  </a:moveTo>
                  <a:lnTo>
                    <a:pt x="913925" y="70408"/>
                  </a:lnTo>
                  <a:lnTo>
                    <a:pt x="913925" y="73482"/>
                  </a:lnTo>
                  <a:lnTo>
                    <a:pt x="951923" y="73482"/>
                  </a:lnTo>
                  <a:lnTo>
                    <a:pt x="951923" y="70408"/>
                  </a:lnTo>
                  <a:close/>
                </a:path>
                <a:path w="1083310" h="140334">
                  <a:moveTo>
                    <a:pt x="951923" y="40792"/>
                  </a:moveTo>
                  <a:lnTo>
                    <a:pt x="940468" y="40792"/>
                  </a:lnTo>
                  <a:lnTo>
                    <a:pt x="940468" y="63982"/>
                  </a:lnTo>
                  <a:lnTo>
                    <a:pt x="951923" y="63982"/>
                  </a:lnTo>
                  <a:lnTo>
                    <a:pt x="951923" y="40792"/>
                  </a:lnTo>
                  <a:close/>
                </a:path>
                <a:path w="1083310" h="140334">
                  <a:moveTo>
                    <a:pt x="951923" y="8940"/>
                  </a:moveTo>
                  <a:lnTo>
                    <a:pt x="940468" y="8940"/>
                  </a:lnTo>
                  <a:lnTo>
                    <a:pt x="940468" y="31432"/>
                  </a:lnTo>
                  <a:lnTo>
                    <a:pt x="951923" y="31432"/>
                  </a:lnTo>
                  <a:lnTo>
                    <a:pt x="951923" y="8940"/>
                  </a:lnTo>
                  <a:close/>
                </a:path>
                <a:path w="1083310" h="140334">
                  <a:moveTo>
                    <a:pt x="1083230" y="0"/>
                  </a:moveTo>
                  <a:lnTo>
                    <a:pt x="1071635" y="0"/>
                  </a:lnTo>
                  <a:lnTo>
                    <a:pt x="1071635" y="126288"/>
                  </a:lnTo>
                  <a:lnTo>
                    <a:pt x="1083230" y="126288"/>
                  </a:lnTo>
                  <a:lnTo>
                    <a:pt x="1083230" y="0"/>
                  </a:lnTo>
                  <a:close/>
                </a:path>
                <a:path w="1083310" h="140334">
                  <a:moveTo>
                    <a:pt x="1039644" y="13550"/>
                  </a:moveTo>
                  <a:lnTo>
                    <a:pt x="1034614" y="13550"/>
                  </a:lnTo>
                  <a:lnTo>
                    <a:pt x="1034614" y="15506"/>
                  </a:lnTo>
                  <a:lnTo>
                    <a:pt x="1031404" y="39356"/>
                  </a:lnTo>
                  <a:lnTo>
                    <a:pt x="1021605" y="60455"/>
                  </a:lnTo>
                  <a:lnTo>
                    <a:pt x="1004970" y="78568"/>
                  </a:lnTo>
                  <a:lnTo>
                    <a:pt x="981249" y="93459"/>
                  </a:lnTo>
                  <a:lnTo>
                    <a:pt x="987396" y="102819"/>
                  </a:lnTo>
                  <a:lnTo>
                    <a:pt x="1014362" y="85295"/>
                  </a:lnTo>
                  <a:lnTo>
                    <a:pt x="1032554" y="64157"/>
                  </a:lnTo>
                  <a:lnTo>
                    <a:pt x="1042835" y="40032"/>
                  </a:lnTo>
                  <a:lnTo>
                    <a:pt x="1044909" y="23050"/>
                  </a:lnTo>
                  <a:lnTo>
                    <a:pt x="1039644" y="23050"/>
                  </a:lnTo>
                  <a:lnTo>
                    <a:pt x="1039644" y="13550"/>
                  </a:lnTo>
                  <a:close/>
                </a:path>
                <a:path w="1083310" h="140334">
                  <a:moveTo>
                    <a:pt x="1034614" y="13550"/>
                  </a:moveTo>
                  <a:lnTo>
                    <a:pt x="986977" y="13550"/>
                  </a:lnTo>
                  <a:lnTo>
                    <a:pt x="986977" y="23050"/>
                  </a:lnTo>
                  <a:lnTo>
                    <a:pt x="1033599" y="23050"/>
                  </a:lnTo>
                  <a:lnTo>
                    <a:pt x="1034614" y="15506"/>
                  </a:lnTo>
                  <a:lnTo>
                    <a:pt x="1034614" y="13550"/>
                  </a:lnTo>
                  <a:close/>
                </a:path>
                <a:path w="1083310" h="140334">
                  <a:moveTo>
                    <a:pt x="1046070" y="13550"/>
                  </a:moveTo>
                  <a:lnTo>
                    <a:pt x="1039644" y="13550"/>
                  </a:lnTo>
                  <a:lnTo>
                    <a:pt x="1039644" y="23050"/>
                  </a:lnTo>
                  <a:lnTo>
                    <a:pt x="1044909" y="23050"/>
                  </a:lnTo>
                  <a:lnTo>
                    <a:pt x="1046070" y="135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08000" y="5461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15513" y="1996"/>
                </a:lnTo>
                <a:lnTo>
                  <a:pt x="7439" y="7439"/>
                </a:lnTo>
                <a:lnTo>
                  <a:pt x="1996" y="15513"/>
                </a:lnTo>
                <a:lnTo>
                  <a:pt x="0" y="25400"/>
                </a:lnTo>
                <a:lnTo>
                  <a:pt x="0" y="12738316"/>
                </a:lnTo>
                <a:lnTo>
                  <a:pt x="1995" y="12748203"/>
                </a:lnTo>
                <a:lnTo>
                  <a:pt x="7439" y="12756276"/>
                </a:lnTo>
                <a:lnTo>
                  <a:pt x="15512" y="12761720"/>
                </a:lnTo>
                <a:lnTo>
                  <a:pt x="25399" y="12763716"/>
                </a:lnTo>
                <a:lnTo>
                  <a:pt x="13093700" y="12763716"/>
                </a:lnTo>
                <a:lnTo>
                  <a:pt x="13103587" y="12761720"/>
                </a:lnTo>
                <a:lnTo>
                  <a:pt x="13111660" y="12756276"/>
                </a:lnTo>
                <a:lnTo>
                  <a:pt x="13117104" y="12748203"/>
                </a:lnTo>
                <a:lnTo>
                  <a:pt x="13119100" y="12738316"/>
                </a:lnTo>
                <a:lnTo>
                  <a:pt x="13119100" y="25400"/>
                </a:lnTo>
                <a:lnTo>
                  <a:pt x="13117104" y="15513"/>
                </a:lnTo>
                <a:lnTo>
                  <a:pt x="13111660" y="7439"/>
                </a:lnTo>
                <a:lnTo>
                  <a:pt x="13103587" y="1996"/>
                </a:lnTo>
                <a:lnTo>
                  <a:pt x="13093700" y="0"/>
                </a:lnTo>
                <a:close/>
              </a:path>
            </a:pathLst>
          </a:custGeom>
          <a:solidFill>
            <a:srgbClr val="F6F4FB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508000" y="88937"/>
            <a:ext cx="13119100" cy="13221335"/>
            <a:chOff x="508000" y="88937"/>
            <a:chExt cx="13119100" cy="13221335"/>
          </a:xfrm>
        </p:grpSpPr>
        <p:sp>
          <p:nvSpPr>
            <p:cNvPr id="4" name="object 4" descr=""/>
            <p:cNvSpPr/>
            <p:nvPr/>
          </p:nvSpPr>
          <p:spPr>
            <a:xfrm>
              <a:off x="508000" y="546137"/>
              <a:ext cx="13119100" cy="12764135"/>
            </a:xfrm>
            <a:custGeom>
              <a:avLst/>
              <a:gdLst/>
              <a:ahLst/>
              <a:cxnLst/>
              <a:rect l="l" t="t" r="r" b="b"/>
              <a:pathLst>
                <a:path w="13119100" h="12764135">
                  <a:moveTo>
                    <a:pt x="25400" y="0"/>
                  </a:moveTo>
                  <a:lnTo>
                    <a:pt x="15513" y="1995"/>
                  </a:lnTo>
                  <a:lnTo>
                    <a:pt x="7439" y="7439"/>
                  </a:lnTo>
                  <a:lnTo>
                    <a:pt x="1996" y="15512"/>
                  </a:lnTo>
                  <a:lnTo>
                    <a:pt x="0" y="25400"/>
                  </a:lnTo>
                  <a:lnTo>
                    <a:pt x="0" y="12738317"/>
                  </a:lnTo>
                  <a:lnTo>
                    <a:pt x="1995" y="12748203"/>
                  </a:lnTo>
                  <a:lnTo>
                    <a:pt x="7439" y="12756277"/>
                  </a:lnTo>
                  <a:lnTo>
                    <a:pt x="15512" y="12761720"/>
                  </a:lnTo>
                  <a:lnTo>
                    <a:pt x="25399" y="12763717"/>
                  </a:lnTo>
                  <a:lnTo>
                    <a:pt x="25399" y="12751016"/>
                  </a:lnTo>
                  <a:lnTo>
                    <a:pt x="18385" y="12751016"/>
                  </a:lnTo>
                  <a:lnTo>
                    <a:pt x="12700" y="12745330"/>
                  </a:lnTo>
                  <a:lnTo>
                    <a:pt x="12700" y="18385"/>
                  </a:lnTo>
                  <a:lnTo>
                    <a:pt x="18386" y="12700"/>
                  </a:lnTo>
                  <a:lnTo>
                    <a:pt x="25400" y="12700"/>
                  </a:lnTo>
                  <a:lnTo>
                    <a:pt x="25400" y="0"/>
                  </a:lnTo>
                  <a:close/>
                </a:path>
                <a:path w="13119100" h="12764135">
                  <a:moveTo>
                    <a:pt x="13093700" y="12751016"/>
                  </a:moveTo>
                  <a:lnTo>
                    <a:pt x="25399" y="12751016"/>
                  </a:lnTo>
                  <a:lnTo>
                    <a:pt x="25399" y="12763717"/>
                  </a:lnTo>
                  <a:lnTo>
                    <a:pt x="13093700" y="12763717"/>
                  </a:lnTo>
                  <a:lnTo>
                    <a:pt x="13093700" y="12751016"/>
                  </a:lnTo>
                  <a:close/>
                </a:path>
                <a:path w="13119100" h="12764135">
                  <a:moveTo>
                    <a:pt x="13093700" y="0"/>
                  </a:moveTo>
                  <a:lnTo>
                    <a:pt x="13093700" y="12700"/>
                  </a:lnTo>
                  <a:lnTo>
                    <a:pt x="13100713" y="12700"/>
                  </a:lnTo>
                  <a:lnTo>
                    <a:pt x="13106400" y="18385"/>
                  </a:lnTo>
                  <a:lnTo>
                    <a:pt x="13106400" y="12745330"/>
                  </a:lnTo>
                  <a:lnTo>
                    <a:pt x="13100713" y="12751016"/>
                  </a:lnTo>
                  <a:lnTo>
                    <a:pt x="13093700" y="12751016"/>
                  </a:lnTo>
                  <a:lnTo>
                    <a:pt x="13093700" y="12763717"/>
                  </a:lnTo>
                  <a:lnTo>
                    <a:pt x="13103587" y="12761720"/>
                  </a:lnTo>
                  <a:lnTo>
                    <a:pt x="13111660" y="12756277"/>
                  </a:lnTo>
                  <a:lnTo>
                    <a:pt x="13117104" y="12748203"/>
                  </a:lnTo>
                  <a:lnTo>
                    <a:pt x="13119100" y="12738317"/>
                  </a:lnTo>
                  <a:lnTo>
                    <a:pt x="13119100" y="25400"/>
                  </a:lnTo>
                  <a:lnTo>
                    <a:pt x="13117104" y="15512"/>
                  </a:lnTo>
                  <a:lnTo>
                    <a:pt x="13111660" y="7439"/>
                  </a:lnTo>
                  <a:lnTo>
                    <a:pt x="13103587" y="1995"/>
                  </a:lnTo>
                  <a:lnTo>
                    <a:pt x="13093700" y="0"/>
                  </a:lnTo>
                  <a:close/>
                </a:path>
                <a:path w="13119100" h="12764135">
                  <a:moveTo>
                    <a:pt x="13093700" y="0"/>
                  </a:moveTo>
                  <a:lnTo>
                    <a:pt x="25400" y="0"/>
                  </a:lnTo>
                  <a:lnTo>
                    <a:pt x="25400" y="12700"/>
                  </a:lnTo>
                  <a:lnTo>
                    <a:pt x="13093700" y="12700"/>
                  </a:lnTo>
                  <a:lnTo>
                    <a:pt x="13093700" y="0"/>
                  </a:lnTo>
                  <a:close/>
                </a:path>
              </a:pathLst>
            </a:custGeom>
            <a:solidFill>
              <a:srgbClr val="000000">
                <a:alpha val="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2171700" y="1358937"/>
              <a:ext cx="10083800" cy="11950700"/>
            </a:xfrm>
            <a:custGeom>
              <a:avLst/>
              <a:gdLst/>
              <a:ahLst/>
              <a:cxnLst/>
              <a:rect l="l" t="t" r="r" b="b"/>
              <a:pathLst>
                <a:path w="10083800" h="11950700">
                  <a:moveTo>
                    <a:pt x="0" y="11950700"/>
                  </a:moveTo>
                  <a:lnTo>
                    <a:pt x="10083800" y="11950700"/>
                  </a:lnTo>
                  <a:lnTo>
                    <a:pt x="10083800" y="0"/>
                  </a:lnTo>
                  <a:lnTo>
                    <a:pt x="0" y="0"/>
                  </a:lnTo>
                  <a:lnTo>
                    <a:pt x="0" y="119507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2171700" y="1358937"/>
              <a:ext cx="10083800" cy="11950700"/>
            </a:xfrm>
            <a:custGeom>
              <a:avLst/>
              <a:gdLst/>
              <a:ahLst/>
              <a:cxnLst/>
              <a:rect l="l" t="t" r="r" b="b"/>
              <a:pathLst>
                <a:path w="10083800" h="11950700">
                  <a:moveTo>
                    <a:pt x="10083800" y="0"/>
                  </a:moveTo>
                  <a:lnTo>
                    <a:pt x="10071100" y="0"/>
                  </a:lnTo>
                  <a:lnTo>
                    <a:pt x="10071100" y="11938000"/>
                  </a:lnTo>
                  <a:lnTo>
                    <a:pt x="12700" y="11938000"/>
                  </a:lnTo>
                  <a:lnTo>
                    <a:pt x="12700" y="0"/>
                  </a:lnTo>
                  <a:lnTo>
                    <a:pt x="0" y="0"/>
                  </a:lnTo>
                  <a:lnTo>
                    <a:pt x="0" y="11950700"/>
                  </a:lnTo>
                  <a:lnTo>
                    <a:pt x="12700" y="11950700"/>
                  </a:lnTo>
                  <a:lnTo>
                    <a:pt x="10071100" y="11950700"/>
                  </a:lnTo>
                  <a:lnTo>
                    <a:pt x="10083800" y="11950700"/>
                  </a:lnTo>
                  <a:lnTo>
                    <a:pt x="10083800" y="0"/>
                  </a:lnTo>
                  <a:close/>
                </a:path>
              </a:pathLst>
            </a:custGeom>
            <a:solidFill>
              <a:srgbClr val="CD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508000" y="5080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5506" y="830299"/>
              <a:ext cx="1929511" cy="250392"/>
            </a:xfrm>
            <a:prstGeom prst="rect">
              <a:avLst/>
            </a:prstGeom>
          </p:spPr>
        </p:pic>
        <p:sp>
          <p:nvSpPr>
            <p:cNvPr id="9" name="object 9" descr=""/>
            <p:cNvSpPr/>
            <p:nvPr/>
          </p:nvSpPr>
          <p:spPr>
            <a:xfrm>
              <a:off x="4466844" y="848194"/>
              <a:ext cx="8649970" cy="295275"/>
            </a:xfrm>
            <a:custGeom>
              <a:avLst/>
              <a:gdLst/>
              <a:ahLst/>
              <a:cxnLst/>
              <a:rect l="l" t="t" r="r" b="b"/>
              <a:pathLst>
                <a:path w="8649969" h="295275">
                  <a:moveTo>
                    <a:pt x="107086" y="86360"/>
                  </a:moveTo>
                  <a:lnTo>
                    <a:pt x="88950" y="77101"/>
                  </a:lnTo>
                  <a:lnTo>
                    <a:pt x="74828" y="63779"/>
                  </a:lnTo>
                  <a:lnTo>
                    <a:pt x="65646" y="47536"/>
                  </a:lnTo>
                  <a:lnTo>
                    <a:pt x="62382" y="29464"/>
                  </a:lnTo>
                  <a:lnTo>
                    <a:pt x="62382" y="9550"/>
                  </a:lnTo>
                  <a:lnTo>
                    <a:pt x="59537" y="9550"/>
                  </a:lnTo>
                  <a:lnTo>
                    <a:pt x="48564" y="9550"/>
                  </a:lnTo>
                  <a:lnTo>
                    <a:pt x="45516" y="9550"/>
                  </a:lnTo>
                  <a:lnTo>
                    <a:pt x="45516" y="28244"/>
                  </a:lnTo>
                  <a:lnTo>
                    <a:pt x="42291" y="48488"/>
                  </a:lnTo>
                  <a:lnTo>
                    <a:pt x="33121" y="66446"/>
                  </a:lnTo>
                  <a:lnTo>
                    <a:pt x="18770" y="81051"/>
                  </a:lnTo>
                  <a:lnTo>
                    <a:pt x="0" y="91236"/>
                  </a:lnTo>
                  <a:lnTo>
                    <a:pt x="8940" y="104851"/>
                  </a:lnTo>
                  <a:lnTo>
                    <a:pt x="29781" y="92798"/>
                  </a:lnTo>
                  <a:lnTo>
                    <a:pt x="45745" y="75311"/>
                  </a:lnTo>
                  <a:lnTo>
                    <a:pt x="54394" y="56756"/>
                  </a:lnTo>
                  <a:lnTo>
                    <a:pt x="62306" y="72364"/>
                  </a:lnTo>
                  <a:lnTo>
                    <a:pt x="77965" y="88480"/>
                  </a:lnTo>
                  <a:lnTo>
                    <a:pt x="98145" y="99568"/>
                  </a:lnTo>
                  <a:lnTo>
                    <a:pt x="107086" y="86360"/>
                  </a:lnTo>
                  <a:close/>
                </a:path>
                <a:path w="8649969" h="295275">
                  <a:moveTo>
                    <a:pt x="145288" y="149961"/>
                  </a:moveTo>
                  <a:lnTo>
                    <a:pt x="141135" y="135813"/>
                  </a:lnTo>
                  <a:lnTo>
                    <a:pt x="134378" y="129844"/>
                  </a:lnTo>
                  <a:lnTo>
                    <a:pt x="129209" y="125272"/>
                  </a:lnTo>
                  <a:lnTo>
                    <a:pt x="128828" y="125145"/>
                  </a:lnTo>
                  <a:lnTo>
                    <a:pt x="128828" y="149961"/>
                  </a:lnTo>
                  <a:lnTo>
                    <a:pt x="125793" y="158508"/>
                  </a:lnTo>
                  <a:lnTo>
                    <a:pt x="117094" y="164820"/>
                  </a:lnTo>
                  <a:lnTo>
                    <a:pt x="103276" y="168744"/>
                  </a:lnTo>
                  <a:lnTo>
                    <a:pt x="84937" y="170078"/>
                  </a:lnTo>
                  <a:lnTo>
                    <a:pt x="66586" y="168744"/>
                  </a:lnTo>
                  <a:lnTo>
                    <a:pt x="52781" y="164820"/>
                  </a:lnTo>
                  <a:lnTo>
                    <a:pt x="44069" y="158508"/>
                  </a:lnTo>
                  <a:lnTo>
                    <a:pt x="41046" y="149961"/>
                  </a:lnTo>
                  <a:lnTo>
                    <a:pt x="44069" y="141427"/>
                  </a:lnTo>
                  <a:lnTo>
                    <a:pt x="52781" y="135102"/>
                  </a:lnTo>
                  <a:lnTo>
                    <a:pt x="66586" y="131191"/>
                  </a:lnTo>
                  <a:lnTo>
                    <a:pt x="84937" y="129844"/>
                  </a:lnTo>
                  <a:lnTo>
                    <a:pt x="103276" y="131191"/>
                  </a:lnTo>
                  <a:lnTo>
                    <a:pt x="117094" y="135102"/>
                  </a:lnTo>
                  <a:lnTo>
                    <a:pt x="125793" y="141427"/>
                  </a:lnTo>
                  <a:lnTo>
                    <a:pt x="128828" y="149961"/>
                  </a:lnTo>
                  <a:lnTo>
                    <a:pt x="128828" y="125145"/>
                  </a:lnTo>
                  <a:lnTo>
                    <a:pt x="110223" y="118706"/>
                  </a:lnTo>
                  <a:lnTo>
                    <a:pt x="84937" y="116433"/>
                  </a:lnTo>
                  <a:lnTo>
                    <a:pt x="59639" y="118706"/>
                  </a:lnTo>
                  <a:lnTo>
                    <a:pt x="40665" y="125272"/>
                  </a:lnTo>
                  <a:lnTo>
                    <a:pt x="28727" y="135813"/>
                  </a:lnTo>
                  <a:lnTo>
                    <a:pt x="24587" y="149961"/>
                  </a:lnTo>
                  <a:lnTo>
                    <a:pt x="28727" y="164084"/>
                  </a:lnTo>
                  <a:lnTo>
                    <a:pt x="40665" y="174548"/>
                  </a:lnTo>
                  <a:lnTo>
                    <a:pt x="59639" y="181051"/>
                  </a:lnTo>
                  <a:lnTo>
                    <a:pt x="84937" y="183286"/>
                  </a:lnTo>
                  <a:lnTo>
                    <a:pt x="110223" y="181051"/>
                  </a:lnTo>
                  <a:lnTo>
                    <a:pt x="129209" y="174548"/>
                  </a:lnTo>
                  <a:lnTo>
                    <a:pt x="134302" y="170078"/>
                  </a:lnTo>
                  <a:lnTo>
                    <a:pt x="141135" y="164084"/>
                  </a:lnTo>
                  <a:lnTo>
                    <a:pt x="145288" y="149961"/>
                  </a:lnTo>
                  <a:close/>
                </a:path>
                <a:path w="8649969" h="295275">
                  <a:moveTo>
                    <a:pt x="170688" y="47345"/>
                  </a:moveTo>
                  <a:lnTo>
                    <a:pt x="143459" y="47345"/>
                  </a:lnTo>
                  <a:lnTo>
                    <a:pt x="143459" y="0"/>
                  </a:lnTo>
                  <a:lnTo>
                    <a:pt x="126593" y="0"/>
                  </a:lnTo>
                  <a:lnTo>
                    <a:pt x="126593" y="111353"/>
                  </a:lnTo>
                  <a:lnTo>
                    <a:pt x="143459" y="111353"/>
                  </a:lnTo>
                  <a:lnTo>
                    <a:pt x="143459" y="61569"/>
                  </a:lnTo>
                  <a:lnTo>
                    <a:pt x="170688" y="61569"/>
                  </a:lnTo>
                  <a:lnTo>
                    <a:pt x="170688" y="47345"/>
                  </a:lnTo>
                  <a:close/>
                </a:path>
                <a:path w="8649969" h="295275">
                  <a:moveTo>
                    <a:pt x="338099" y="5689"/>
                  </a:moveTo>
                  <a:lnTo>
                    <a:pt x="293598" y="5689"/>
                  </a:lnTo>
                  <a:lnTo>
                    <a:pt x="293598" y="19507"/>
                  </a:lnTo>
                  <a:lnTo>
                    <a:pt x="293598" y="57912"/>
                  </a:lnTo>
                  <a:lnTo>
                    <a:pt x="247878" y="57912"/>
                  </a:lnTo>
                  <a:lnTo>
                    <a:pt x="247878" y="19507"/>
                  </a:lnTo>
                  <a:lnTo>
                    <a:pt x="293598" y="19507"/>
                  </a:lnTo>
                  <a:lnTo>
                    <a:pt x="293598" y="5689"/>
                  </a:lnTo>
                  <a:lnTo>
                    <a:pt x="203174" y="5689"/>
                  </a:lnTo>
                  <a:lnTo>
                    <a:pt x="203174" y="19507"/>
                  </a:lnTo>
                  <a:lnTo>
                    <a:pt x="231013" y="19507"/>
                  </a:lnTo>
                  <a:lnTo>
                    <a:pt x="231013" y="57912"/>
                  </a:lnTo>
                  <a:lnTo>
                    <a:pt x="203987" y="57912"/>
                  </a:lnTo>
                  <a:lnTo>
                    <a:pt x="203987" y="71729"/>
                  </a:lnTo>
                  <a:lnTo>
                    <a:pt x="337286" y="71729"/>
                  </a:lnTo>
                  <a:lnTo>
                    <a:pt x="337286" y="66852"/>
                  </a:lnTo>
                  <a:lnTo>
                    <a:pt x="337286" y="57912"/>
                  </a:lnTo>
                  <a:lnTo>
                    <a:pt x="310261" y="57912"/>
                  </a:lnTo>
                  <a:lnTo>
                    <a:pt x="310261" y="19507"/>
                  </a:lnTo>
                  <a:lnTo>
                    <a:pt x="338099" y="19507"/>
                  </a:lnTo>
                  <a:lnTo>
                    <a:pt x="338099" y="11785"/>
                  </a:lnTo>
                  <a:lnTo>
                    <a:pt x="338099" y="5689"/>
                  </a:lnTo>
                  <a:close/>
                </a:path>
                <a:path w="8649969" h="295275">
                  <a:moveTo>
                    <a:pt x="353745" y="88595"/>
                  </a:moveTo>
                  <a:lnTo>
                    <a:pt x="187731" y="88595"/>
                  </a:lnTo>
                  <a:lnTo>
                    <a:pt x="187731" y="102412"/>
                  </a:lnTo>
                  <a:lnTo>
                    <a:pt x="262509" y="102412"/>
                  </a:lnTo>
                  <a:lnTo>
                    <a:pt x="262509" y="123748"/>
                  </a:lnTo>
                  <a:lnTo>
                    <a:pt x="208051" y="123748"/>
                  </a:lnTo>
                  <a:lnTo>
                    <a:pt x="208051" y="181254"/>
                  </a:lnTo>
                  <a:lnTo>
                    <a:pt x="333425" y="181254"/>
                  </a:lnTo>
                  <a:lnTo>
                    <a:pt x="333425" y="167640"/>
                  </a:lnTo>
                  <a:lnTo>
                    <a:pt x="333425" y="137160"/>
                  </a:lnTo>
                  <a:lnTo>
                    <a:pt x="333425" y="129235"/>
                  </a:lnTo>
                  <a:lnTo>
                    <a:pt x="333425" y="123748"/>
                  </a:lnTo>
                  <a:lnTo>
                    <a:pt x="316966" y="123748"/>
                  </a:lnTo>
                  <a:lnTo>
                    <a:pt x="316966" y="137160"/>
                  </a:lnTo>
                  <a:lnTo>
                    <a:pt x="316966" y="167640"/>
                  </a:lnTo>
                  <a:lnTo>
                    <a:pt x="224713" y="167640"/>
                  </a:lnTo>
                  <a:lnTo>
                    <a:pt x="224713" y="137160"/>
                  </a:lnTo>
                  <a:lnTo>
                    <a:pt x="316966" y="137160"/>
                  </a:lnTo>
                  <a:lnTo>
                    <a:pt x="316966" y="123748"/>
                  </a:lnTo>
                  <a:lnTo>
                    <a:pt x="279171" y="123748"/>
                  </a:lnTo>
                  <a:lnTo>
                    <a:pt x="279171" y="102412"/>
                  </a:lnTo>
                  <a:lnTo>
                    <a:pt x="353745" y="102412"/>
                  </a:lnTo>
                  <a:lnTo>
                    <a:pt x="353745" y="97536"/>
                  </a:lnTo>
                  <a:lnTo>
                    <a:pt x="353745" y="88595"/>
                  </a:lnTo>
                  <a:close/>
                </a:path>
                <a:path w="8649969" h="295275">
                  <a:moveTo>
                    <a:pt x="468337" y="126390"/>
                  </a:moveTo>
                  <a:lnTo>
                    <a:pt x="451294" y="113563"/>
                  </a:lnTo>
                  <a:lnTo>
                    <a:pt x="438950" y="95681"/>
                  </a:lnTo>
                  <a:lnTo>
                    <a:pt x="431444" y="73964"/>
                  </a:lnTo>
                  <a:lnTo>
                    <a:pt x="428917" y="49580"/>
                  </a:lnTo>
                  <a:lnTo>
                    <a:pt x="428917" y="35560"/>
                  </a:lnTo>
                  <a:lnTo>
                    <a:pt x="462445" y="35560"/>
                  </a:lnTo>
                  <a:lnTo>
                    <a:pt x="462445" y="28448"/>
                  </a:lnTo>
                  <a:lnTo>
                    <a:pt x="462445" y="21539"/>
                  </a:lnTo>
                  <a:lnTo>
                    <a:pt x="377101" y="21539"/>
                  </a:lnTo>
                  <a:lnTo>
                    <a:pt x="377101" y="35560"/>
                  </a:lnTo>
                  <a:lnTo>
                    <a:pt x="412661" y="35560"/>
                  </a:lnTo>
                  <a:lnTo>
                    <a:pt x="412661" y="49580"/>
                  </a:lnTo>
                  <a:lnTo>
                    <a:pt x="410159" y="76314"/>
                  </a:lnTo>
                  <a:lnTo>
                    <a:pt x="402653" y="99771"/>
                  </a:lnTo>
                  <a:lnTo>
                    <a:pt x="390207" y="118960"/>
                  </a:lnTo>
                  <a:lnTo>
                    <a:pt x="372833" y="132892"/>
                  </a:lnTo>
                  <a:lnTo>
                    <a:pt x="383197" y="145897"/>
                  </a:lnTo>
                  <a:lnTo>
                    <a:pt x="401777" y="129933"/>
                  </a:lnTo>
                  <a:lnTo>
                    <a:pt x="415124" y="107950"/>
                  </a:lnTo>
                  <a:lnTo>
                    <a:pt x="421246" y="87337"/>
                  </a:lnTo>
                  <a:lnTo>
                    <a:pt x="426529" y="103860"/>
                  </a:lnTo>
                  <a:lnTo>
                    <a:pt x="439877" y="124536"/>
                  </a:lnTo>
                  <a:lnTo>
                    <a:pt x="458381" y="139395"/>
                  </a:lnTo>
                  <a:lnTo>
                    <a:pt x="468337" y="126390"/>
                  </a:lnTo>
                  <a:close/>
                </a:path>
                <a:path w="8649969" h="295275">
                  <a:moveTo>
                    <a:pt x="531329" y="0"/>
                  </a:moveTo>
                  <a:lnTo>
                    <a:pt x="515277" y="0"/>
                  </a:lnTo>
                  <a:lnTo>
                    <a:pt x="515277" y="73964"/>
                  </a:lnTo>
                  <a:lnTo>
                    <a:pt x="491096" y="73964"/>
                  </a:lnTo>
                  <a:lnTo>
                    <a:pt x="491096" y="3860"/>
                  </a:lnTo>
                  <a:lnTo>
                    <a:pt x="475246" y="3860"/>
                  </a:lnTo>
                  <a:lnTo>
                    <a:pt x="475246" y="174548"/>
                  </a:lnTo>
                  <a:lnTo>
                    <a:pt x="491096" y="174548"/>
                  </a:lnTo>
                  <a:lnTo>
                    <a:pt x="491096" y="88188"/>
                  </a:lnTo>
                  <a:lnTo>
                    <a:pt x="515277" y="88188"/>
                  </a:lnTo>
                  <a:lnTo>
                    <a:pt x="515277" y="183692"/>
                  </a:lnTo>
                  <a:lnTo>
                    <a:pt x="531329" y="183692"/>
                  </a:lnTo>
                  <a:lnTo>
                    <a:pt x="531329" y="88188"/>
                  </a:lnTo>
                  <a:lnTo>
                    <a:pt x="531329" y="73964"/>
                  </a:lnTo>
                  <a:lnTo>
                    <a:pt x="531329" y="0"/>
                  </a:lnTo>
                  <a:close/>
                </a:path>
                <a:path w="8649969" h="295275">
                  <a:moveTo>
                    <a:pt x="707898" y="18288"/>
                  </a:moveTo>
                  <a:lnTo>
                    <a:pt x="697534" y="18288"/>
                  </a:lnTo>
                  <a:lnTo>
                    <a:pt x="691235" y="18288"/>
                  </a:lnTo>
                  <a:lnTo>
                    <a:pt x="579272" y="18288"/>
                  </a:lnTo>
                  <a:lnTo>
                    <a:pt x="579272" y="32308"/>
                  </a:lnTo>
                  <a:lnTo>
                    <a:pt x="691184" y="32308"/>
                  </a:lnTo>
                  <a:lnTo>
                    <a:pt x="691108" y="54254"/>
                  </a:lnTo>
                  <a:lnTo>
                    <a:pt x="690372" y="73075"/>
                  </a:lnTo>
                  <a:lnTo>
                    <a:pt x="688314" y="94792"/>
                  </a:lnTo>
                  <a:lnTo>
                    <a:pt x="684326" y="119481"/>
                  </a:lnTo>
                  <a:lnTo>
                    <a:pt x="701192" y="121716"/>
                  </a:lnTo>
                  <a:lnTo>
                    <a:pt x="705065" y="95935"/>
                  </a:lnTo>
                  <a:lnTo>
                    <a:pt x="707059" y="73736"/>
                  </a:lnTo>
                  <a:lnTo>
                    <a:pt x="707796" y="54254"/>
                  </a:lnTo>
                  <a:lnTo>
                    <a:pt x="707898" y="32308"/>
                  </a:lnTo>
                  <a:lnTo>
                    <a:pt x="707898" y="18288"/>
                  </a:lnTo>
                  <a:close/>
                </a:path>
                <a:path w="8649969" h="295275">
                  <a:moveTo>
                    <a:pt x="727811" y="144068"/>
                  </a:moveTo>
                  <a:lnTo>
                    <a:pt x="643077" y="144068"/>
                  </a:lnTo>
                  <a:lnTo>
                    <a:pt x="643077" y="78435"/>
                  </a:lnTo>
                  <a:lnTo>
                    <a:pt x="626211" y="78435"/>
                  </a:lnTo>
                  <a:lnTo>
                    <a:pt x="626211" y="144068"/>
                  </a:lnTo>
                  <a:lnTo>
                    <a:pt x="561797" y="144068"/>
                  </a:lnTo>
                  <a:lnTo>
                    <a:pt x="561797" y="158089"/>
                  </a:lnTo>
                  <a:lnTo>
                    <a:pt x="727811" y="158089"/>
                  </a:lnTo>
                  <a:lnTo>
                    <a:pt x="727811" y="150977"/>
                  </a:lnTo>
                  <a:lnTo>
                    <a:pt x="727811" y="144068"/>
                  </a:lnTo>
                  <a:close/>
                </a:path>
                <a:path w="8649969" h="295275">
                  <a:moveTo>
                    <a:pt x="894003" y="125577"/>
                  </a:moveTo>
                  <a:lnTo>
                    <a:pt x="767016" y="125577"/>
                  </a:lnTo>
                  <a:lnTo>
                    <a:pt x="767016" y="139395"/>
                  </a:lnTo>
                  <a:lnTo>
                    <a:pt x="877150" y="139395"/>
                  </a:lnTo>
                  <a:lnTo>
                    <a:pt x="877150" y="183692"/>
                  </a:lnTo>
                  <a:lnTo>
                    <a:pt x="894003" y="183692"/>
                  </a:lnTo>
                  <a:lnTo>
                    <a:pt x="894003" y="125577"/>
                  </a:lnTo>
                  <a:close/>
                </a:path>
                <a:path w="8649969" h="295275">
                  <a:moveTo>
                    <a:pt x="914539" y="93065"/>
                  </a:moveTo>
                  <a:lnTo>
                    <a:pt x="839965" y="93065"/>
                  </a:lnTo>
                  <a:lnTo>
                    <a:pt x="839965" y="70104"/>
                  </a:lnTo>
                  <a:lnTo>
                    <a:pt x="893406" y="70104"/>
                  </a:lnTo>
                  <a:lnTo>
                    <a:pt x="893406" y="66446"/>
                  </a:lnTo>
                  <a:lnTo>
                    <a:pt x="893406" y="56489"/>
                  </a:lnTo>
                  <a:lnTo>
                    <a:pt x="893406" y="21132"/>
                  </a:lnTo>
                  <a:lnTo>
                    <a:pt x="893406" y="7518"/>
                  </a:lnTo>
                  <a:lnTo>
                    <a:pt x="876731" y="7518"/>
                  </a:lnTo>
                  <a:lnTo>
                    <a:pt x="876731" y="21132"/>
                  </a:lnTo>
                  <a:lnTo>
                    <a:pt x="876731" y="56489"/>
                  </a:lnTo>
                  <a:lnTo>
                    <a:pt x="786320" y="56489"/>
                  </a:lnTo>
                  <a:lnTo>
                    <a:pt x="786320" y="21132"/>
                  </a:lnTo>
                  <a:lnTo>
                    <a:pt x="876731" y="21132"/>
                  </a:lnTo>
                  <a:lnTo>
                    <a:pt x="876731" y="7518"/>
                  </a:lnTo>
                  <a:lnTo>
                    <a:pt x="769861" y="7518"/>
                  </a:lnTo>
                  <a:lnTo>
                    <a:pt x="769861" y="70104"/>
                  </a:lnTo>
                  <a:lnTo>
                    <a:pt x="823290" y="70104"/>
                  </a:lnTo>
                  <a:lnTo>
                    <a:pt x="823290" y="93065"/>
                  </a:lnTo>
                  <a:lnTo>
                    <a:pt x="748525" y="93065"/>
                  </a:lnTo>
                  <a:lnTo>
                    <a:pt x="748525" y="106680"/>
                  </a:lnTo>
                  <a:lnTo>
                    <a:pt x="914539" y="106680"/>
                  </a:lnTo>
                  <a:lnTo>
                    <a:pt x="914539" y="98145"/>
                  </a:lnTo>
                  <a:lnTo>
                    <a:pt x="914539" y="93065"/>
                  </a:lnTo>
                  <a:close/>
                </a:path>
                <a:path w="8649969" h="295275">
                  <a:moveTo>
                    <a:pt x="1081747" y="128828"/>
                  </a:moveTo>
                  <a:lnTo>
                    <a:pt x="953935" y="128828"/>
                  </a:lnTo>
                  <a:lnTo>
                    <a:pt x="953935" y="142646"/>
                  </a:lnTo>
                  <a:lnTo>
                    <a:pt x="1064882" y="142646"/>
                  </a:lnTo>
                  <a:lnTo>
                    <a:pt x="1064882" y="182067"/>
                  </a:lnTo>
                  <a:lnTo>
                    <a:pt x="1081747" y="182067"/>
                  </a:lnTo>
                  <a:lnTo>
                    <a:pt x="1081747" y="128828"/>
                  </a:lnTo>
                  <a:close/>
                </a:path>
                <a:path w="8649969" h="295275">
                  <a:moveTo>
                    <a:pt x="1102067" y="100990"/>
                  </a:moveTo>
                  <a:lnTo>
                    <a:pt x="1027087" y="100990"/>
                  </a:lnTo>
                  <a:lnTo>
                    <a:pt x="1027087" y="81686"/>
                  </a:lnTo>
                  <a:lnTo>
                    <a:pt x="1084592" y="81686"/>
                  </a:lnTo>
                  <a:lnTo>
                    <a:pt x="1084592" y="75387"/>
                  </a:lnTo>
                  <a:lnTo>
                    <a:pt x="1084592" y="73964"/>
                  </a:lnTo>
                  <a:lnTo>
                    <a:pt x="1084592" y="68478"/>
                  </a:lnTo>
                  <a:lnTo>
                    <a:pt x="973645" y="68478"/>
                  </a:lnTo>
                  <a:lnTo>
                    <a:pt x="973645" y="49174"/>
                  </a:lnTo>
                  <a:lnTo>
                    <a:pt x="1080528" y="49174"/>
                  </a:lnTo>
                  <a:lnTo>
                    <a:pt x="1080528" y="4673"/>
                  </a:lnTo>
                  <a:lnTo>
                    <a:pt x="956576" y="4673"/>
                  </a:lnTo>
                  <a:lnTo>
                    <a:pt x="956576" y="17881"/>
                  </a:lnTo>
                  <a:lnTo>
                    <a:pt x="1064069" y="17881"/>
                  </a:lnTo>
                  <a:lnTo>
                    <a:pt x="1064069" y="36779"/>
                  </a:lnTo>
                  <a:lnTo>
                    <a:pt x="956983" y="36779"/>
                  </a:lnTo>
                  <a:lnTo>
                    <a:pt x="956983" y="81686"/>
                  </a:lnTo>
                  <a:lnTo>
                    <a:pt x="1010221" y="81686"/>
                  </a:lnTo>
                  <a:lnTo>
                    <a:pt x="1010221" y="100990"/>
                  </a:lnTo>
                  <a:lnTo>
                    <a:pt x="935443" y="100990"/>
                  </a:lnTo>
                  <a:lnTo>
                    <a:pt x="935443" y="114808"/>
                  </a:lnTo>
                  <a:lnTo>
                    <a:pt x="1102067" y="114808"/>
                  </a:lnTo>
                  <a:lnTo>
                    <a:pt x="1102067" y="107899"/>
                  </a:lnTo>
                  <a:lnTo>
                    <a:pt x="1102067" y="100990"/>
                  </a:lnTo>
                  <a:close/>
                </a:path>
                <a:path w="8649969" h="295275">
                  <a:moveTo>
                    <a:pt x="1835200" y="7315"/>
                  </a:moveTo>
                  <a:lnTo>
                    <a:pt x="1818538" y="7315"/>
                  </a:lnTo>
                  <a:lnTo>
                    <a:pt x="1818538" y="32512"/>
                  </a:lnTo>
                  <a:lnTo>
                    <a:pt x="1818538" y="46126"/>
                  </a:lnTo>
                  <a:lnTo>
                    <a:pt x="1818538" y="73152"/>
                  </a:lnTo>
                  <a:lnTo>
                    <a:pt x="1727708" y="73152"/>
                  </a:lnTo>
                  <a:lnTo>
                    <a:pt x="1727708" y="46126"/>
                  </a:lnTo>
                  <a:lnTo>
                    <a:pt x="1818538" y="46126"/>
                  </a:lnTo>
                  <a:lnTo>
                    <a:pt x="1818538" y="32512"/>
                  </a:lnTo>
                  <a:lnTo>
                    <a:pt x="1727708" y="32512"/>
                  </a:lnTo>
                  <a:lnTo>
                    <a:pt x="1727708" y="7315"/>
                  </a:lnTo>
                  <a:lnTo>
                    <a:pt x="1710842" y="7315"/>
                  </a:lnTo>
                  <a:lnTo>
                    <a:pt x="1710842" y="86766"/>
                  </a:lnTo>
                  <a:lnTo>
                    <a:pt x="1835200" y="86766"/>
                  </a:lnTo>
                  <a:lnTo>
                    <a:pt x="1835200" y="73152"/>
                  </a:lnTo>
                  <a:lnTo>
                    <a:pt x="1835200" y="46126"/>
                  </a:lnTo>
                  <a:lnTo>
                    <a:pt x="1835200" y="32512"/>
                  </a:lnTo>
                  <a:lnTo>
                    <a:pt x="1835200" y="7315"/>
                  </a:lnTo>
                  <a:close/>
                </a:path>
                <a:path w="8649969" h="295275">
                  <a:moveTo>
                    <a:pt x="1856536" y="108712"/>
                  </a:moveTo>
                  <a:lnTo>
                    <a:pt x="1689912" y="108712"/>
                  </a:lnTo>
                  <a:lnTo>
                    <a:pt x="1689912" y="122529"/>
                  </a:lnTo>
                  <a:lnTo>
                    <a:pt x="1764284" y="122529"/>
                  </a:lnTo>
                  <a:lnTo>
                    <a:pt x="1764284" y="183692"/>
                  </a:lnTo>
                  <a:lnTo>
                    <a:pt x="1780946" y="183692"/>
                  </a:lnTo>
                  <a:lnTo>
                    <a:pt x="1780946" y="122529"/>
                  </a:lnTo>
                  <a:lnTo>
                    <a:pt x="1856536" y="122529"/>
                  </a:lnTo>
                  <a:lnTo>
                    <a:pt x="1856536" y="115214"/>
                  </a:lnTo>
                  <a:lnTo>
                    <a:pt x="1856536" y="108712"/>
                  </a:lnTo>
                  <a:close/>
                </a:path>
                <a:path w="8649969" h="295275">
                  <a:moveTo>
                    <a:pt x="2027199" y="5689"/>
                  </a:moveTo>
                  <a:lnTo>
                    <a:pt x="1982698" y="5689"/>
                  </a:lnTo>
                  <a:lnTo>
                    <a:pt x="1982698" y="19507"/>
                  </a:lnTo>
                  <a:lnTo>
                    <a:pt x="1982698" y="57912"/>
                  </a:lnTo>
                  <a:lnTo>
                    <a:pt x="1936978" y="57912"/>
                  </a:lnTo>
                  <a:lnTo>
                    <a:pt x="1936978" y="19507"/>
                  </a:lnTo>
                  <a:lnTo>
                    <a:pt x="1982698" y="19507"/>
                  </a:lnTo>
                  <a:lnTo>
                    <a:pt x="1982698" y="5689"/>
                  </a:lnTo>
                  <a:lnTo>
                    <a:pt x="1892274" y="5689"/>
                  </a:lnTo>
                  <a:lnTo>
                    <a:pt x="1892274" y="19507"/>
                  </a:lnTo>
                  <a:lnTo>
                    <a:pt x="1920113" y="19507"/>
                  </a:lnTo>
                  <a:lnTo>
                    <a:pt x="1920113" y="57912"/>
                  </a:lnTo>
                  <a:lnTo>
                    <a:pt x="1893087" y="57912"/>
                  </a:lnTo>
                  <a:lnTo>
                    <a:pt x="1893087" y="71729"/>
                  </a:lnTo>
                  <a:lnTo>
                    <a:pt x="2026386" y="71729"/>
                  </a:lnTo>
                  <a:lnTo>
                    <a:pt x="2026386" y="66852"/>
                  </a:lnTo>
                  <a:lnTo>
                    <a:pt x="2026386" y="57912"/>
                  </a:lnTo>
                  <a:lnTo>
                    <a:pt x="1999361" y="57912"/>
                  </a:lnTo>
                  <a:lnTo>
                    <a:pt x="1999361" y="19507"/>
                  </a:lnTo>
                  <a:lnTo>
                    <a:pt x="2027199" y="19507"/>
                  </a:lnTo>
                  <a:lnTo>
                    <a:pt x="2027199" y="11785"/>
                  </a:lnTo>
                  <a:lnTo>
                    <a:pt x="2027199" y="5689"/>
                  </a:lnTo>
                  <a:close/>
                </a:path>
                <a:path w="8649969" h="295275">
                  <a:moveTo>
                    <a:pt x="2042845" y="88595"/>
                  </a:moveTo>
                  <a:lnTo>
                    <a:pt x="1876831" y="88595"/>
                  </a:lnTo>
                  <a:lnTo>
                    <a:pt x="1876831" y="102412"/>
                  </a:lnTo>
                  <a:lnTo>
                    <a:pt x="1951609" y="102412"/>
                  </a:lnTo>
                  <a:lnTo>
                    <a:pt x="1951609" y="123748"/>
                  </a:lnTo>
                  <a:lnTo>
                    <a:pt x="1897151" y="123748"/>
                  </a:lnTo>
                  <a:lnTo>
                    <a:pt x="1897151" y="181254"/>
                  </a:lnTo>
                  <a:lnTo>
                    <a:pt x="2022525" y="181254"/>
                  </a:lnTo>
                  <a:lnTo>
                    <a:pt x="2022525" y="167640"/>
                  </a:lnTo>
                  <a:lnTo>
                    <a:pt x="2022525" y="137160"/>
                  </a:lnTo>
                  <a:lnTo>
                    <a:pt x="2022525" y="129235"/>
                  </a:lnTo>
                  <a:lnTo>
                    <a:pt x="2022525" y="123748"/>
                  </a:lnTo>
                  <a:lnTo>
                    <a:pt x="2006066" y="123748"/>
                  </a:lnTo>
                  <a:lnTo>
                    <a:pt x="2006066" y="137160"/>
                  </a:lnTo>
                  <a:lnTo>
                    <a:pt x="2006066" y="167640"/>
                  </a:lnTo>
                  <a:lnTo>
                    <a:pt x="1913813" y="167640"/>
                  </a:lnTo>
                  <a:lnTo>
                    <a:pt x="1913813" y="137160"/>
                  </a:lnTo>
                  <a:lnTo>
                    <a:pt x="2006066" y="137160"/>
                  </a:lnTo>
                  <a:lnTo>
                    <a:pt x="2006066" y="123748"/>
                  </a:lnTo>
                  <a:lnTo>
                    <a:pt x="1968271" y="123748"/>
                  </a:lnTo>
                  <a:lnTo>
                    <a:pt x="1968271" y="102412"/>
                  </a:lnTo>
                  <a:lnTo>
                    <a:pt x="2042845" y="102412"/>
                  </a:lnTo>
                  <a:lnTo>
                    <a:pt x="2042845" y="97536"/>
                  </a:lnTo>
                  <a:lnTo>
                    <a:pt x="2042845" y="88595"/>
                  </a:lnTo>
                  <a:close/>
                </a:path>
                <a:path w="8649969" h="295275">
                  <a:moveTo>
                    <a:pt x="2157438" y="126390"/>
                  </a:moveTo>
                  <a:lnTo>
                    <a:pt x="2140394" y="113563"/>
                  </a:lnTo>
                  <a:lnTo>
                    <a:pt x="2128050" y="95681"/>
                  </a:lnTo>
                  <a:lnTo>
                    <a:pt x="2120544" y="73964"/>
                  </a:lnTo>
                  <a:lnTo>
                    <a:pt x="2118017" y="49580"/>
                  </a:lnTo>
                  <a:lnTo>
                    <a:pt x="2118017" y="35560"/>
                  </a:lnTo>
                  <a:lnTo>
                    <a:pt x="2151545" y="35560"/>
                  </a:lnTo>
                  <a:lnTo>
                    <a:pt x="2151545" y="28448"/>
                  </a:lnTo>
                  <a:lnTo>
                    <a:pt x="2151545" y="21539"/>
                  </a:lnTo>
                  <a:lnTo>
                    <a:pt x="2066201" y="21539"/>
                  </a:lnTo>
                  <a:lnTo>
                    <a:pt x="2066201" y="35560"/>
                  </a:lnTo>
                  <a:lnTo>
                    <a:pt x="2101761" y="35560"/>
                  </a:lnTo>
                  <a:lnTo>
                    <a:pt x="2101761" y="49580"/>
                  </a:lnTo>
                  <a:lnTo>
                    <a:pt x="2099259" y="76314"/>
                  </a:lnTo>
                  <a:lnTo>
                    <a:pt x="2091753" y="99771"/>
                  </a:lnTo>
                  <a:lnTo>
                    <a:pt x="2079307" y="118960"/>
                  </a:lnTo>
                  <a:lnTo>
                    <a:pt x="2061933" y="132892"/>
                  </a:lnTo>
                  <a:lnTo>
                    <a:pt x="2072297" y="145897"/>
                  </a:lnTo>
                  <a:lnTo>
                    <a:pt x="2090877" y="129933"/>
                  </a:lnTo>
                  <a:lnTo>
                    <a:pt x="2104224" y="107950"/>
                  </a:lnTo>
                  <a:lnTo>
                    <a:pt x="2110346" y="87337"/>
                  </a:lnTo>
                  <a:lnTo>
                    <a:pt x="2115629" y="103860"/>
                  </a:lnTo>
                  <a:lnTo>
                    <a:pt x="2128977" y="124536"/>
                  </a:lnTo>
                  <a:lnTo>
                    <a:pt x="2147481" y="139395"/>
                  </a:lnTo>
                  <a:lnTo>
                    <a:pt x="2157438" y="126390"/>
                  </a:lnTo>
                  <a:close/>
                </a:path>
                <a:path w="8649969" h="295275">
                  <a:moveTo>
                    <a:pt x="2220430" y="0"/>
                  </a:moveTo>
                  <a:lnTo>
                    <a:pt x="2204377" y="0"/>
                  </a:lnTo>
                  <a:lnTo>
                    <a:pt x="2204377" y="73964"/>
                  </a:lnTo>
                  <a:lnTo>
                    <a:pt x="2180196" y="73964"/>
                  </a:lnTo>
                  <a:lnTo>
                    <a:pt x="2180196" y="3860"/>
                  </a:lnTo>
                  <a:lnTo>
                    <a:pt x="2164346" y="3860"/>
                  </a:lnTo>
                  <a:lnTo>
                    <a:pt x="2164346" y="174548"/>
                  </a:lnTo>
                  <a:lnTo>
                    <a:pt x="2180196" y="174548"/>
                  </a:lnTo>
                  <a:lnTo>
                    <a:pt x="2180196" y="88188"/>
                  </a:lnTo>
                  <a:lnTo>
                    <a:pt x="2204377" y="88188"/>
                  </a:lnTo>
                  <a:lnTo>
                    <a:pt x="2204377" y="183692"/>
                  </a:lnTo>
                  <a:lnTo>
                    <a:pt x="2220430" y="183692"/>
                  </a:lnTo>
                  <a:lnTo>
                    <a:pt x="2220430" y="88188"/>
                  </a:lnTo>
                  <a:lnTo>
                    <a:pt x="2220430" y="73964"/>
                  </a:lnTo>
                  <a:lnTo>
                    <a:pt x="2220430" y="0"/>
                  </a:lnTo>
                  <a:close/>
                </a:path>
                <a:path w="8649969" h="295275">
                  <a:moveTo>
                    <a:pt x="2396998" y="18288"/>
                  </a:moveTo>
                  <a:lnTo>
                    <a:pt x="2386634" y="18288"/>
                  </a:lnTo>
                  <a:lnTo>
                    <a:pt x="2380335" y="18288"/>
                  </a:lnTo>
                  <a:lnTo>
                    <a:pt x="2268372" y="18288"/>
                  </a:lnTo>
                  <a:lnTo>
                    <a:pt x="2268372" y="32308"/>
                  </a:lnTo>
                  <a:lnTo>
                    <a:pt x="2380284" y="32308"/>
                  </a:lnTo>
                  <a:lnTo>
                    <a:pt x="2380208" y="54254"/>
                  </a:lnTo>
                  <a:lnTo>
                    <a:pt x="2379472" y="73075"/>
                  </a:lnTo>
                  <a:lnTo>
                    <a:pt x="2377414" y="94792"/>
                  </a:lnTo>
                  <a:lnTo>
                    <a:pt x="2373426" y="119481"/>
                  </a:lnTo>
                  <a:lnTo>
                    <a:pt x="2390292" y="121716"/>
                  </a:lnTo>
                  <a:lnTo>
                    <a:pt x="2394166" y="95935"/>
                  </a:lnTo>
                  <a:lnTo>
                    <a:pt x="2396159" y="73736"/>
                  </a:lnTo>
                  <a:lnTo>
                    <a:pt x="2396896" y="54254"/>
                  </a:lnTo>
                  <a:lnTo>
                    <a:pt x="2396998" y="32308"/>
                  </a:lnTo>
                  <a:lnTo>
                    <a:pt x="2396998" y="18288"/>
                  </a:lnTo>
                  <a:close/>
                </a:path>
                <a:path w="8649969" h="295275">
                  <a:moveTo>
                    <a:pt x="2416911" y="144068"/>
                  </a:moveTo>
                  <a:lnTo>
                    <a:pt x="2332177" y="144068"/>
                  </a:lnTo>
                  <a:lnTo>
                    <a:pt x="2332177" y="78435"/>
                  </a:lnTo>
                  <a:lnTo>
                    <a:pt x="2315311" y="78435"/>
                  </a:lnTo>
                  <a:lnTo>
                    <a:pt x="2315311" y="144068"/>
                  </a:lnTo>
                  <a:lnTo>
                    <a:pt x="2250897" y="144068"/>
                  </a:lnTo>
                  <a:lnTo>
                    <a:pt x="2250897" y="158089"/>
                  </a:lnTo>
                  <a:lnTo>
                    <a:pt x="2416911" y="158089"/>
                  </a:lnTo>
                  <a:lnTo>
                    <a:pt x="2416911" y="150977"/>
                  </a:lnTo>
                  <a:lnTo>
                    <a:pt x="2416911" y="144068"/>
                  </a:lnTo>
                  <a:close/>
                </a:path>
                <a:path w="8649969" h="295275">
                  <a:moveTo>
                    <a:pt x="2583103" y="125577"/>
                  </a:moveTo>
                  <a:lnTo>
                    <a:pt x="2456116" y="125577"/>
                  </a:lnTo>
                  <a:lnTo>
                    <a:pt x="2456116" y="139395"/>
                  </a:lnTo>
                  <a:lnTo>
                    <a:pt x="2566251" y="139395"/>
                  </a:lnTo>
                  <a:lnTo>
                    <a:pt x="2566251" y="183692"/>
                  </a:lnTo>
                  <a:lnTo>
                    <a:pt x="2583103" y="183692"/>
                  </a:lnTo>
                  <a:lnTo>
                    <a:pt x="2583103" y="125577"/>
                  </a:lnTo>
                  <a:close/>
                </a:path>
                <a:path w="8649969" h="295275">
                  <a:moveTo>
                    <a:pt x="2603639" y="93065"/>
                  </a:moveTo>
                  <a:lnTo>
                    <a:pt x="2529065" y="93065"/>
                  </a:lnTo>
                  <a:lnTo>
                    <a:pt x="2529065" y="70104"/>
                  </a:lnTo>
                  <a:lnTo>
                    <a:pt x="2582507" y="70104"/>
                  </a:lnTo>
                  <a:lnTo>
                    <a:pt x="2582507" y="66446"/>
                  </a:lnTo>
                  <a:lnTo>
                    <a:pt x="2582507" y="56489"/>
                  </a:lnTo>
                  <a:lnTo>
                    <a:pt x="2582507" y="21132"/>
                  </a:lnTo>
                  <a:lnTo>
                    <a:pt x="2582507" y="7518"/>
                  </a:lnTo>
                  <a:lnTo>
                    <a:pt x="2565831" y="7518"/>
                  </a:lnTo>
                  <a:lnTo>
                    <a:pt x="2565831" y="21132"/>
                  </a:lnTo>
                  <a:lnTo>
                    <a:pt x="2565831" y="56489"/>
                  </a:lnTo>
                  <a:lnTo>
                    <a:pt x="2475420" y="56489"/>
                  </a:lnTo>
                  <a:lnTo>
                    <a:pt x="2475420" y="21132"/>
                  </a:lnTo>
                  <a:lnTo>
                    <a:pt x="2565831" y="21132"/>
                  </a:lnTo>
                  <a:lnTo>
                    <a:pt x="2565831" y="7518"/>
                  </a:lnTo>
                  <a:lnTo>
                    <a:pt x="2458961" y="7518"/>
                  </a:lnTo>
                  <a:lnTo>
                    <a:pt x="2458961" y="70104"/>
                  </a:lnTo>
                  <a:lnTo>
                    <a:pt x="2512390" y="70104"/>
                  </a:lnTo>
                  <a:lnTo>
                    <a:pt x="2512390" y="93065"/>
                  </a:lnTo>
                  <a:lnTo>
                    <a:pt x="2437625" y="93065"/>
                  </a:lnTo>
                  <a:lnTo>
                    <a:pt x="2437625" y="106680"/>
                  </a:lnTo>
                  <a:lnTo>
                    <a:pt x="2603639" y="106680"/>
                  </a:lnTo>
                  <a:lnTo>
                    <a:pt x="2603639" y="98145"/>
                  </a:lnTo>
                  <a:lnTo>
                    <a:pt x="2603639" y="93065"/>
                  </a:lnTo>
                  <a:close/>
                </a:path>
                <a:path w="8649969" h="295275">
                  <a:moveTo>
                    <a:pt x="2770848" y="128828"/>
                  </a:moveTo>
                  <a:lnTo>
                    <a:pt x="2643035" y="128828"/>
                  </a:lnTo>
                  <a:lnTo>
                    <a:pt x="2643035" y="142646"/>
                  </a:lnTo>
                  <a:lnTo>
                    <a:pt x="2753982" y="142646"/>
                  </a:lnTo>
                  <a:lnTo>
                    <a:pt x="2753982" y="182067"/>
                  </a:lnTo>
                  <a:lnTo>
                    <a:pt x="2770848" y="182067"/>
                  </a:lnTo>
                  <a:lnTo>
                    <a:pt x="2770848" y="128828"/>
                  </a:lnTo>
                  <a:close/>
                </a:path>
                <a:path w="8649969" h="295275">
                  <a:moveTo>
                    <a:pt x="2791168" y="100990"/>
                  </a:moveTo>
                  <a:lnTo>
                    <a:pt x="2716187" y="100990"/>
                  </a:lnTo>
                  <a:lnTo>
                    <a:pt x="2716187" y="81686"/>
                  </a:lnTo>
                  <a:lnTo>
                    <a:pt x="2773692" y="81686"/>
                  </a:lnTo>
                  <a:lnTo>
                    <a:pt x="2773692" y="75387"/>
                  </a:lnTo>
                  <a:lnTo>
                    <a:pt x="2773692" y="73964"/>
                  </a:lnTo>
                  <a:lnTo>
                    <a:pt x="2773692" y="68478"/>
                  </a:lnTo>
                  <a:lnTo>
                    <a:pt x="2662745" y="68478"/>
                  </a:lnTo>
                  <a:lnTo>
                    <a:pt x="2662745" y="49174"/>
                  </a:lnTo>
                  <a:lnTo>
                    <a:pt x="2769628" y="49174"/>
                  </a:lnTo>
                  <a:lnTo>
                    <a:pt x="2769628" y="4673"/>
                  </a:lnTo>
                  <a:lnTo>
                    <a:pt x="2645676" y="4673"/>
                  </a:lnTo>
                  <a:lnTo>
                    <a:pt x="2645676" y="17881"/>
                  </a:lnTo>
                  <a:lnTo>
                    <a:pt x="2753169" y="17881"/>
                  </a:lnTo>
                  <a:lnTo>
                    <a:pt x="2753169" y="36779"/>
                  </a:lnTo>
                  <a:lnTo>
                    <a:pt x="2646083" y="36779"/>
                  </a:lnTo>
                  <a:lnTo>
                    <a:pt x="2646083" y="81686"/>
                  </a:lnTo>
                  <a:lnTo>
                    <a:pt x="2699321" y="81686"/>
                  </a:lnTo>
                  <a:lnTo>
                    <a:pt x="2699321" y="100990"/>
                  </a:lnTo>
                  <a:lnTo>
                    <a:pt x="2624544" y="100990"/>
                  </a:lnTo>
                  <a:lnTo>
                    <a:pt x="2624544" y="114808"/>
                  </a:lnTo>
                  <a:lnTo>
                    <a:pt x="2791168" y="114808"/>
                  </a:lnTo>
                  <a:lnTo>
                    <a:pt x="2791168" y="107899"/>
                  </a:lnTo>
                  <a:lnTo>
                    <a:pt x="2791168" y="100990"/>
                  </a:lnTo>
                  <a:close/>
                </a:path>
                <a:path w="8649969" h="295275">
                  <a:moveTo>
                    <a:pt x="3485286" y="86360"/>
                  </a:moveTo>
                  <a:lnTo>
                    <a:pt x="3467150" y="77101"/>
                  </a:lnTo>
                  <a:lnTo>
                    <a:pt x="3453028" y="63779"/>
                  </a:lnTo>
                  <a:lnTo>
                    <a:pt x="3443846" y="47536"/>
                  </a:lnTo>
                  <a:lnTo>
                    <a:pt x="3440582" y="29464"/>
                  </a:lnTo>
                  <a:lnTo>
                    <a:pt x="3440582" y="9550"/>
                  </a:lnTo>
                  <a:lnTo>
                    <a:pt x="3437737" y="9550"/>
                  </a:lnTo>
                  <a:lnTo>
                    <a:pt x="3426764" y="9550"/>
                  </a:lnTo>
                  <a:lnTo>
                    <a:pt x="3423716" y="9550"/>
                  </a:lnTo>
                  <a:lnTo>
                    <a:pt x="3423716" y="28244"/>
                  </a:lnTo>
                  <a:lnTo>
                    <a:pt x="3420491" y="48488"/>
                  </a:lnTo>
                  <a:lnTo>
                    <a:pt x="3411321" y="66446"/>
                  </a:lnTo>
                  <a:lnTo>
                    <a:pt x="3396970" y="81051"/>
                  </a:lnTo>
                  <a:lnTo>
                    <a:pt x="3378200" y="91236"/>
                  </a:lnTo>
                  <a:lnTo>
                    <a:pt x="3387140" y="104851"/>
                  </a:lnTo>
                  <a:lnTo>
                    <a:pt x="3407981" y="92798"/>
                  </a:lnTo>
                  <a:lnTo>
                    <a:pt x="3423945" y="75311"/>
                  </a:lnTo>
                  <a:lnTo>
                    <a:pt x="3432594" y="56756"/>
                  </a:lnTo>
                  <a:lnTo>
                    <a:pt x="3440506" y="72364"/>
                  </a:lnTo>
                  <a:lnTo>
                    <a:pt x="3456165" y="88480"/>
                  </a:lnTo>
                  <a:lnTo>
                    <a:pt x="3476345" y="99568"/>
                  </a:lnTo>
                  <a:lnTo>
                    <a:pt x="3485286" y="86360"/>
                  </a:lnTo>
                  <a:close/>
                </a:path>
                <a:path w="8649969" h="295275">
                  <a:moveTo>
                    <a:pt x="3523488" y="149961"/>
                  </a:moveTo>
                  <a:lnTo>
                    <a:pt x="3519335" y="135813"/>
                  </a:lnTo>
                  <a:lnTo>
                    <a:pt x="3512578" y="129844"/>
                  </a:lnTo>
                  <a:lnTo>
                    <a:pt x="3507409" y="125272"/>
                  </a:lnTo>
                  <a:lnTo>
                    <a:pt x="3507028" y="125145"/>
                  </a:lnTo>
                  <a:lnTo>
                    <a:pt x="3507028" y="149961"/>
                  </a:lnTo>
                  <a:lnTo>
                    <a:pt x="3503993" y="158508"/>
                  </a:lnTo>
                  <a:lnTo>
                    <a:pt x="3495294" y="164820"/>
                  </a:lnTo>
                  <a:lnTo>
                    <a:pt x="3481476" y="168744"/>
                  </a:lnTo>
                  <a:lnTo>
                    <a:pt x="3463137" y="170078"/>
                  </a:lnTo>
                  <a:lnTo>
                    <a:pt x="3444786" y="168744"/>
                  </a:lnTo>
                  <a:lnTo>
                    <a:pt x="3430981" y="164820"/>
                  </a:lnTo>
                  <a:lnTo>
                    <a:pt x="3422269" y="158508"/>
                  </a:lnTo>
                  <a:lnTo>
                    <a:pt x="3419246" y="149961"/>
                  </a:lnTo>
                  <a:lnTo>
                    <a:pt x="3422269" y="141427"/>
                  </a:lnTo>
                  <a:lnTo>
                    <a:pt x="3430981" y="135102"/>
                  </a:lnTo>
                  <a:lnTo>
                    <a:pt x="3444786" y="131191"/>
                  </a:lnTo>
                  <a:lnTo>
                    <a:pt x="3463137" y="129844"/>
                  </a:lnTo>
                  <a:lnTo>
                    <a:pt x="3481476" y="131191"/>
                  </a:lnTo>
                  <a:lnTo>
                    <a:pt x="3495294" y="135102"/>
                  </a:lnTo>
                  <a:lnTo>
                    <a:pt x="3503993" y="141427"/>
                  </a:lnTo>
                  <a:lnTo>
                    <a:pt x="3507028" y="149961"/>
                  </a:lnTo>
                  <a:lnTo>
                    <a:pt x="3507028" y="125145"/>
                  </a:lnTo>
                  <a:lnTo>
                    <a:pt x="3488423" y="118706"/>
                  </a:lnTo>
                  <a:lnTo>
                    <a:pt x="3463137" y="116433"/>
                  </a:lnTo>
                  <a:lnTo>
                    <a:pt x="3437839" y="118706"/>
                  </a:lnTo>
                  <a:lnTo>
                    <a:pt x="3418865" y="125272"/>
                  </a:lnTo>
                  <a:lnTo>
                    <a:pt x="3406927" y="135813"/>
                  </a:lnTo>
                  <a:lnTo>
                    <a:pt x="3402787" y="149961"/>
                  </a:lnTo>
                  <a:lnTo>
                    <a:pt x="3406927" y="164084"/>
                  </a:lnTo>
                  <a:lnTo>
                    <a:pt x="3418865" y="174548"/>
                  </a:lnTo>
                  <a:lnTo>
                    <a:pt x="3437839" y="181051"/>
                  </a:lnTo>
                  <a:lnTo>
                    <a:pt x="3463137" y="183286"/>
                  </a:lnTo>
                  <a:lnTo>
                    <a:pt x="3488423" y="181051"/>
                  </a:lnTo>
                  <a:lnTo>
                    <a:pt x="3507409" y="174548"/>
                  </a:lnTo>
                  <a:lnTo>
                    <a:pt x="3512502" y="170078"/>
                  </a:lnTo>
                  <a:lnTo>
                    <a:pt x="3519335" y="164084"/>
                  </a:lnTo>
                  <a:lnTo>
                    <a:pt x="3523488" y="149961"/>
                  </a:lnTo>
                  <a:close/>
                </a:path>
                <a:path w="8649969" h="295275">
                  <a:moveTo>
                    <a:pt x="3548888" y="47345"/>
                  </a:moveTo>
                  <a:lnTo>
                    <a:pt x="3521659" y="47345"/>
                  </a:lnTo>
                  <a:lnTo>
                    <a:pt x="3521659" y="0"/>
                  </a:lnTo>
                  <a:lnTo>
                    <a:pt x="3504793" y="0"/>
                  </a:lnTo>
                  <a:lnTo>
                    <a:pt x="3504793" y="111353"/>
                  </a:lnTo>
                  <a:lnTo>
                    <a:pt x="3521659" y="111353"/>
                  </a:lnTo>
                  <a:lnTo>
                    <a:pt x="3521659" y="61569"/>
                  </a:lnTo>
                  <a:lnTo>
                    <a:pt x="3548888" y="61569"/>
                  </a:lnTo>
                  <a:lnTo>
                    <a:pt x="3548888" y="47345"/>
                  </a:lnTo>
                  <a:close/>
                </a:path>
                <a:path w="8649969" h="295275">
                  <a:moveTo>
                    <a:pt x="3716299" y="5689"/>
                  </a:moveTo>
                  <a:lnTo>
                    <a:pt x="3671798" y="5689"/>
                  </a:lnTo>
                  <a:lnTo>
                    <a:pt x="3671798" y="19507"/>
                  </a:lnTo>
                  <a:lnTo>
                    <a:pt x="3671798" y="57912"/>
                  </a:lnTo>
                  <a:lnTo>
                    <a:pt x="3626078" y="57912"/>
                  </a:lnTo>
                  <a:lnTo>
                    <a:pt x="3626078" y="19507"/>
                  </a:lnTo>
                  <a:lnTo>
                    <a:pt x="3671798" y="19507"/>
                  </a:lnTo>
                  <a:lnTo>
                    <a:pt x="3671798" y="5689"/>
                  </a:lnTo>
                  <a:lnTo>
                    <a:pt x="3581374" y="5689"/>
                  </a:lnTo>
                  <a:lnTo>
                    <a:pt x="3581374" y="19507"/>
                  </a:lnTo>
                  <a:lnTo>
                    <a:pt x="3609213" y="19507"/>
                  </a:lnTo>
                  <a:lnTo>
                    <a:pt x="3609213" y="57912"/>
                  </a:lnTo>
                  <a:lnTo>
                    <a:pt x="3582187" y="57912"/>
                  </a:lnTo>
                  <a:lnTo>
                    <a:pt x="3582187" y="71729"/>
                  </a:lnTo>
                  <a:lnTo>
                    <a:pt x="3715486" y="71729"/>
                  </a:lnTo>
                  <a:lnTo>
                    <a:pt x="3715486" y="66852"/>
                  </a:lnTo>
                  <a:lnTo>
                    <a:pt x="3715486" y="57912"/>
                  </a:lnTo>
                  <a:lnTo>
                    <a:pt x="3688461" y="57912"/>
                  </a:lnTo>
                  <a:lnTo>
                    <a:pt x="3688461" y="19507"/>
                  </a:lnTo>
                  <a:lnTo>
                    <a:pt x="3716299" y="19507"/>
                  </a:lnTo>
                  <a:lnTo>
                    <a:pt x="3716299" y="11785"/>
                  </a:lnTo>
                  <a:lnTo>
                    <a:pt x="3716299" y="5689"/>
                  </a:lnTo>
                  <a:close/>
                </a:path>
                <a:path w="8649969" h="295275">
                  <a:moveTo>
                    <a:pt x="3731945" y="88595"/>
                  </a:moveTo>
                  <a:lnTo>
                    <a:pt x="3565931" y="88595"/>
                  </a:lnTo>
                  <a:lnTo>
                    <a:pt x="3565931" y="102412"/>
                  </a:lnTo>
                  <a:lnTo>
                    <a:pt x="3640709" y="102412"/>
                  </a:lnTo>
                  <a:lnTo>
                    <a:pt x="3640709" y="123748"/>
                  </a:lnTo>
                  <a:lnTo>
                    <a:pt x="3586251" y="123748"/>
                  </a:lnTo>
                  <a:lnTo>
                    <a:pt x="3586251" y="181254"/>
                  </a:lnTo>
                  <a:lnTo>
                    <a:pt x="3711625" y="181254"/>
                  </a:lnTo>
                  <a:lnTo>
                    <a:pt x="3711625" y="167640"/>
                  </a:lnTo>
                  <a:lnTo>
                    <a:pt x="3711625" y="137160"/>
                  </a:lnTo>
                  <a:lnTo>
                    <a:pt x="3711625" y="129235"/>
                  </a:lnTo>
                  <a:lnTo>
                    <a:pt x="3711625" y="123748"/>
                  </a:lnTo>
                  <a:lnTo>
                    <a:pt x="3695166" y="123748"/>
                  </a:lnTo>
                  <a:lnTo>
                    <a:pt x="3695166" y="137160"/>
                  </a:lnTo>
                  <a:lnTo>
                    <a:pt x="3695166" y="167640"/>
                  </a:lnTo>
                  <a:lnTo>
                    <a:pt x="3602913" y="167640"/>
                  </a:lnTo>
                  <a:lnTo>
                    <a:pt x="3602913" y="137160"/>
                  </a:lnTo>
                  <a:lnTo>
                    <a:pt x="3695166" y="137160"/>
                  </a:lnTo>
                  <a:lnTo>
                    <a:pt x="3695166" y="123748"/>
                  </a:lnTo>
                  <a:lnTo>
                    <a:pt x="3657371" y="123748"/>
                  </a:lnTo>
                  <a:lnTo>
                    <a:pt x="3657371" y="102412"/>
                  </a:lnTo>
                  <a:lnTo>
                    <a:pt x="3731945" y="102412"/>
                  </a:lnTo>
                  <a:lnTo>
                    <a:pt x="3731945" y="97536"/>
                  </a:lnTo>
                  <a:lnTo>
                    <a:pt x="3731945" y="88595"/>
                  </a:lnTo>
                  <a:close/>
                </a:path>
                <a:path w="8649969" h="295275">
                  <a:moveTo>
                    <a:pt x="3898760" y="150368"/>
                  </a:moveTo>
                  <a:lnTo>
                    <a:pt x="3894429" y="136283"/>
                  </a:lnTo>
                  <a:lnTo>
                    <a:pt x="3887203" y="130251"/>
                  </a:lnTo>
                  <a:lnTo>
                    <a:pt x="3881971" y="125882"/>
                  </a:lnTo>
                  <a:lnTo>
                    <a:pt x="3881691" y="125793"/>
                  </a:lnTo>
                  <a:lnTo>
                    <a:pt x="3881691" y="150368"/>
                  </a:lnTo>
                  <a:lnTo>
                    <a:pt x="3878580" y="158762"/>
                  </a:lnTo>
                  <a:lnTo>
                    <a:pt x="3869550" y="164947"/>
                  </a:lnTo>
                  <a:lnTo>
                    <a:pt x="3855123" y="168770"/>
                  </a:lnTo>
                  <a:lnTo>
                    <a:pt x="3835768" y="170078"/>
                  </a:lnTo>
                  <a:lnTo>
                    <a:pt x="3816502" y="168770"/>
                  </a:lnTo>
                  <a:lnTo>
                    <a:pt x="3802062" y="164947"/>
                  </a:lnTo>
                  <a:lnTo>
                    <a:pt x="3792994" y="158762"/>
                  </a:lnTo>
                  <a:lnTo>
                    <a:pt x="3789845" y="150368"/>
                  </a:lnTo>
                  <a:lnTo>
                    <a:pt x="3792994" y="141833"/>
                  </a:lnTo>
                  <a:lnTo>
                    <a:pt x="3802062" y="135509"/>
                  </a:lnTo>
                  <a:lnTo>
                    <a:pt x="3816502" y="131597"/>
                  </a:lnTo>
                  <a:lnTo>
                    <a:pt x="3835768" y="130251"/>
                  </a:lnTo>
                  <a:lnTo>
                    <a:pt x="3855123" y="131597"/>
                  </a:lnTo>
                  <a:lnTo>
                    <a:pt x="3869550" y="135509"/>
                  </a:lnTo>
                  <a:lnTo>
                    <a:pt x="3878580" y="141833"/>
                  </a:lnTo>
                  <a:lnTo>
                    <a:pt x="3881691" y="150368"/>
                  </a:lnTo>
                  <a:lnTo>
                    <a:pt x="3881691" y="125793"/>
                  </a:lnTo>
                  <a:lnTo>
                    <a:pt x="3862159" y="119456"/>
                  </a:lnTo>
                  <a:lnTo>
                    <a:pt x="3835768" y="117246"/>
                  </a:lnTo>
                  <a:lnTo>
                    <a:pt x="3809377" y="119456"/>
                  </a:lnTo>
                  <a:lnTo>
                    <a:pt x="3789565" y="125882"/>
                  </a:lnTo>
                  <a:lnTo>
                    <a:pt x="3777107" y="136283"/>
                  </a:lnTo>
                  <a:lnTo>
                    <a:pt x="3772776" y="150368"/>
                  </a:lnTo>
                  <a:lnTo>
                    <a:pt x="3777107" y="164426"/>
                  </a:lnTo>
                  <a:lnTo>
                    <a:pt x="3789565" y="174752"/>
                  </a:lnTo>
                  <a:lnTo>
                    <a:pt x="3809377" y="181114"/>
                  </a:lnTo>
                  <a:lnTo>
                    <a:pt x="3835768" y="183286"/>
                  </a:lnTo>
                  <a:lnTo>
                    <a:pt x="3862159" y="181114"/>
                  </a:lnTo>
                  <a:lnTo>
                    <a:pt x="3881971" y="174752"/>
                  </a:lnTo>
                  <a:lnTo>
                    <a:pt x="3887609" y="170078"/>
                  </a:lnTo>
                  <a:lnTo>
                    <a:pt x="3894429" y="164426"/>
                  </a:lnTo>
                  <a:lnTo>
                    <a:pt x="3898760" y="150368"/>
                  </a:lnTo>
                  <a:close/>
                </a:path>
                <a:path w="8649969" h="295275">
                  <a:moveTo>
                    <a:pt x="3899776" y="56286"/>
                  </a:moveTo>
                  <a:lnTo>
                    <a:pt x="3790658" y="56286"/>
                  </a:lnTo>
                  <a:lnTo>
                    <a:pt x="3790658" y="21132"/>
                  </a:lnTo>
                  <a:lnTo>
                    <a:pt x="3898354" y="21132"/>
                  </a:lnTo>
                  <a:lnTo>
                    <a:pt x="3898354" y="7315"/>
                  </a:lnTo>
                  <a:lnTo>
                    <a:pt x="3773995" y="7315"/>
                  </a:lnTo>
                  <a:lnTo>
                    <a:pt x="3773995" y="69900"/>
                  </a:lnTo>
                  <a:lnTo>
                    <a:pt x="3899776" y="69900"/>
                  </a:lnTo>
                  <a:lnTo>
                    <a:pt x="3899776" y="62788"/>
                  </a:lnTo>
                  <a:lnTo>
                    <a:pt x="3899776" y="56286"/>
                  </a:lnTo>
                  <a:close/>
                </a:path>
                <a:path w="8649969" h="295275">
                  <a:moveTo>
                    <a:pt x="3919080" y="87376"/>
                  </a:moveTo>
                  <a:lnTo>
                    <a:pt x="3753066" y="87376"/>
                  </a:lnTo>
                  <a:lnTo>
                    <a:pt x="3753066" y="101396"/>
                  </a:lnTo>
                  <a:lnTo>
                    <a:pt x="3919080" y="101396"/>
                  </a:lnTo>
                  <a:lnTo>
                    <a:pt x="3919080" y="87376"/>
                  </a:lnTo>
                  <a:close/>
                </a:path>
                <a:path w="8649969" h="295275">
                  <a:moveTo>
                    <a:pt x="4086098" y="128828"/>
                  </a:moveTo>
                  <a:lnTo>
                    <a:pt x="3958285" y="128828"/>
                  </a:lnTo>
                  <a:lnTo>
                    <a:pt x="3958285" y="142646"/>
                  </a:lnTo>
                  <a:lnTo>
                    <a:pt x="4069232" y="142646"/>
                  </a:lnTo>
                  <a:lnTo>
                    <a:pt x="4069232" y="182067"/>
                  </a:lnTo>
                  <a:lnTo>
                    <a:pt x="4086098" y="182067"/>
                  </a:lnTo>
                  <a:lnTo>
                    <a:pt x="4086098" y="128828"/>
                  </a:lnTo>
                  <a:close/>
                </a:path>
                <a:path w="8649969" h="295275">
                  <a:moveTo>
                    <a:pt x="4106418" y="100990"/>
                  </a:moveTo>
                  <a:lnTo>
                    <a:pt x="4031437" y="100990"/>
                  </a:lnTo>
                  <a:lnTo>
                    <a:pt x="4031437" y="81686"/>
                  </a:lnTo>
                  <a:lnTo>
                    <a:pt x="4088942" y="81686"/>
                  </a:lnTo>
                  <a:lnTo>
                    <a:pt x="4088942" y="75387"/>
                  </a:lnTo>
                  <a:lnTo>
                    <a:pt x="4088942" y="73964"/>
                  </a:lnTo>
                  <a:lnTo>
                    <a:pt x="4088942" y="68478"/>
                  </a:lnTo>
                  <a:lnTo>
                    <a:pt x="3977995" y="68478"/>
                  </a:lnTo>
                  <a:lnTo>
                    <a:pt x="3977995" y="49174"/>
                  </a:lnTo>
                  <a:lnTo>
                    <a:pt x="4084878" y="49174"/>
                  </a:lnTo>
                  <a:lnTo>
                    <a:pt x="4084878" y="4673"/>
                  </a:lnTo>
                  <a:lnTo>
                    <a:pt x="3960926" y="4673"/>
                  </a:lnTo>
                  <a:lnTo>
                    <a:pt x="3960926" y="17881"/>
                  </a:lnTo>
                  <a:lnTo>
                    <a:pt x="4068419" y="17881"/>
                  </a:lnTo>
                  <a:lnTo>
                    <a:pt x="4068419" y="36779"/>
                  </a:lnTo>
                  <a:lnTo>
                    <a:pt x="3961333" y="36779"/>
                  </a:lnTo>
                  <a:lnTo>
                    <a:pt x="3961333" y="81686"/>
                  </a:lnTo>
                  <a:lnTo>
                    <a:pt x="4014571" y="81686"/>
                  </a:lnTo>
                  <a:lnTo>
                    <a:pt x="4014571" y="100990"/>
                  </a:lnTo>
                  <a:lnTo>
                    <a:pt x="3939794" y="100990"/>
                  </a:lnTo>
                  <a:lnTo>
                    <a:pt x="3939794" y="114808"/>
                  </a:lnTo>
                  <a:lnTo>
                    <a:pt x="4106418" y="114808"/>
                  </a:lnTo>
                  <a:lnTo>
                    <a:pt x="4106418" y="107899"/>
                  </a:lnTo>
                  <a:lnTo>
                    <a:pt x="4106418" y="100990"/>
                  </a:lnTo>
                  <a:close/>
                </a:path>
                <a:path w="8649969" h="295275">
                  <a:moveTo>
                    <a:pt x="4780178" y="130251"/>
                  </a:moveTo>
                  <a:lnTo>
                    <a:pt x="4763452" y="116319"/>
                  </a:lnTo>
                  <a:lnTo>
                    <a:pt x="4751222" y="97510"/>
                  </a:lnTo>
                  <a:lnTo>
                    <a:pt x="4743716" y="75476"/>
                  </a:lnTo>
                  <a:lnTo>
                    <a:pt x="4741164" y="51816"/>
                  </a:lnTo>
                  <a:lnTo>
                    <a:pt x="4741164" y="35356"/>
                  </a:lnTo>
                  <a:lnTo>
                    <a:pt x="4773879" y="35356"/>
                  </a:lnTo>
                  <a:lnTo>
                    <a:pt x="4773879" y="28448"/>
                  </a:lnTo>
                  <a:lnTo>
                    <a:pt x="4773879" y="21336"/>
                  </a:lnTo>
                  <a:lnTo>
                    <a:pt x="4689957" y="21336"/>
                  </a:lnTo>
                  <a:lnTo>
                    <a:pt x="4689957" y="35356"/>
                  </a:lnTo>
                  <a:lnTo>
                    <a:pt x="4724705" y="35356"/>
                  </a:lnTo>
                  <a:lnTo>
                    <a:pt x="4724705" y="51816"/>
                  </a:lnTo>
                  <a:lnTo>
                    <a:pt x="4722076" y="76796"/>
                  </a:lnTo>
                  <a:lnTo>
                    <a:pt x="4714392" y="100025"/>
                  </a:lnTo>
                  <a:lnTo>
                    <a:pt x="4701895" y="119824"/>
                  </a:lnTo>
                  <a:lnTo>
                    <a:pt x="4684877" y="134518"/>
                  </a:lnTo>
                  <a:lnTo>
                    <a:pt x="4695241" y="147116"/>
                  </a:lnTo>
                  <a:lnTo>
                    <a:pt x="4713275" y="130683"/>
                  </a:lnTo>
                  <a:lnTo>
                    <a:pt x="4726610" y="108153"/>
                  </a:lnTo>
                  <a:lnTo>
                    <a:pt x="4733112" y="87007"/>
                  </a:lnTo>
                  <a:lnTo>
                    <a:pt x="4738929" y="105537"/>
                  </a:lnTo>
                  <a:lnTo>
                    <a:pt x="4751984" y="127000"/>
                  </a:lnTo>
                  <a:lnTo>
                    <a:pt x="4769815" y="142646"/>
                  </a:lnTo>
                  <a:lnTo>
                    <a:pt x="4780178" y="130251"/>
                  </a:lnTo>
                  <a:close/>
                </a:path>
                <a:path w="8649969" h="295275">
                  <a:moveTo>
                    <a:pt x="4805985" y="4267"/>
                  </a:moveTo>
                  <a:lnTo>
                    <a:pt x="4790135" y="4267"/>
                  </a:lnTo>
                  <a:lnTo>
                    <a:pt x="4790135" y="65836"/>
                  </a:lnTo>
                  <a:lnTo>
                    <a:pt x="4760061" y="65836"/>
                  </a:lnTo>
                  <a:lnTo>
                    <a:pt x="4760061" y="79857"/>
                  </a:lnTo>
                  <a:lnTo>
                    <a:pt x="4790135" y="79857"/>
                  </a:lnTo>
                  <a:lnTo>
                    <a:pt x="4790135" y="174345"/>
                  </a:lnTo>
                  <a:lnTo>
                    <a:pt x="4805985" y="174345"/>
                  </a:lnTo>
                  <a:lnTo>
                    <a:pt x="4805985" y="79857"/>
                  </a:lnTo>
                  <a:lnTo>
                    <a:pt x="4805985" y="65836"/>
                  </a:lnTo>
                  <a:lnTo>
                    <a:pt x="4805985" y="4267"/>
                  </a:lnTo>
                  <a:close/>
                </a:path>
                <a:path w="8649969" h="295275">
                  <a:moveTo>
                    <a:pt x="4843170" y="0"/>
                  </a:moveTo>
                  <a:lnTo>
                    <a:pt x="4826914" y="0"/>
                  </a:lnTo>
                  <a:lnTo>
                    <a:pt x="4826914" y="183692"/>
                  </a:lnTo>
                  <a:lnTo>
                    <a:pt x="4843170" y="183692"/>
                  </a:lnTo>
                  <a:lnTo>
                    <a:pt x="4843170" y="0"/>
                  </a:lnTo>
                  <a:close/>
                </a:path>
                <a:path w="8649969" h="295275">
                  <a:moveTo>
                    <a:pt x="5024399" y="5689"/>
                  </a:moveTo>
                  <a:lnTo>
                    <a:pt x="4979898" y="5689"/>
                  </a:lnTo>
                  <a:lnTo>
                    <a:pt x="4979898" y="19507"/>
                  </a:lnTo>
                  <a:lnTo>
                    <a:pt x="4979898" y="57912"/>
                  </a:lnTo>
                  <a:lnTo>
                    <a:pt x="4934178" y="57912"/>
                  </a:lnTo>
                  <a:lnTo>
                    <a:pt x="4934178" y="19507"/>
                  </a:lnTo>
                  <a:lnTo>
                    <a:pt x="4979898" y="19507"/>
                  </a:lnTo>
                  <a:lnTo>
                    <a:pt x="4979898" y="5689"/>
                  </a:lnTo>
                  <a:lnTo>
                    <a:pt x="4889474" y="5689"/>
                  </a:lnTo>
                  <a:lnTo>
                    <a:pt x="4889474" y="19507"/>
                  </a:lnTo>
                  <a:lnTo>
                    <a:pt x="4917313" y="19507"/>
                  </a:lnTo>
                  <a:lnTo>
                    <a:pt x="4917313" y="57912"/>
                  </a:lnTo>
                  <a:lnTo>
                    <a:pt x="4890287" y="57912"/>
                  </a:lnTo>
                  <a:lnTo>
                    <a:pt x="4890287" y="71729"/>
                  </a:lnTo>
                  <a:lnTo>
                    <a:pt x="5023586" y="71729"/>
                  </a:lnTo>
                  <a:lnTo>
                    <a:pt x="5023586" y="66852"/>
                  </a:lnTo>
                  <a:lnTo>
                    <a:pt x="5023586" y="57912"/>
                  </a:lnTo>
                  <a:lnTo>
                    <a:pt x="4996561" y="57912"/>
                  </a:lnTo>
                  <a:lnTo>
                    <a:pt x="4996561" y="19507"/>
                  </a:lnTo>
                  <a:lnTo>
                    <a:pt x="5024399" y="19507"/>
                  </a:lnTo>
                  <a:lnTo>
                    <a:pt x="5024399" y="11785"/>
                  </a:lnTo>
                  <a:lnTo>
                    <a:pt x="5024399" y="5689"/>
                  </a:lnTo>
                  <a:close/>
                </a:path>
                <a:path w="8649969" h="295275">
                  <a:moveTo>
                    <a:pt x="5040046" y="88595"/>
                  </a:moveTo>
                  <a:lnTo>
                    <a:pt x="4874031" y="88595"/>
                  </a:lnTo>
                  <a:lnTo>
                    <a:pt x="4874031" y="102412"/>
                  </a:lnTo>
                  <a:lnTo>
                    <a:pt x="4948809" y="102412"/>
                  </a:lnTo>
                  <a:lnTo>
                    <a:pt x="4948809" y="123748"/>
                  </a:lnTo>
                  <a:lnTo>
                    <a:pt x="4894351" y="123748"/>
                  </a:lnTo>
                  <a:lnTo>
                    <a:pt x="4894351" y="181254"/>
                  </a:lnTo>
                  <a:lnTo>
                    <a:pt x="5019726" y="181254"/>
                  </a:lnTo>
                  <a:lnTo>
                    <a:pt x="5019726" y="167640"/>
                  </a:lnTo>
                  <a:lnTo>
                    <a:pt x="5019726" y="137160"/>
                  </a:lnTo>
                  <a:lnTo>
                    <a:pt x="5019726" y="129235"/>
                  </a:lnTo>
                  <a:lnTo>
                    <a:pt x="5019726" y="123748"/>
                  </a:lnTo>
                  <a:lnTo>
                    <a:pt x="5003266" y="123748"/>
                  </a:lnTo>
                  <a:lnTo>
                    <a:pt x="5003266" y="137160"/>
                  </a:lnTo>
                  <a:lnTo>
                    <a:pt x="5003266" y="167640"/>
                  </a:lnTo>
                  <a:lnTo>
                    <a:pt x="4911014" y="167640"/>
                  </a:lnTo>
                  <a:lnTo>
                    <a:pt x="4911014" y="137160"/>
                  </a:lnTo>
                  <a:lnTo>
                    <a:pt x="5003266" y="137160"/>
                  </a:lnTo>
                  <a:lnTo>
                    <a:pt x="5003266" y="123748"/>
                  </a:lnTo>
                  <a:lnTo>
                    <a:pt x="4965471" y="123748"/>
                  </a:lnTo>
                  <a:lnTo>
                    <a:pt x="4965471" y="102412"/>
                  </a:lnTo>
                  <a:lnTo>
                    <a:pt x="5040046" y="102412"/>
                  </a:lnTo>
                  <a:lnTo>
                    <a:pt x="5040046" y="97536"/>
                  </a:lnTo>
                  <a:lnTo>
                    <a:pt x="5040046" y="88595"/>
                  </a:lnTo>
                  <a:close/>
                </a:path>
                <a:path w="8649969" h="295275">
                  <a:moveTo>
                    <a:pt x="5206860" y="150368"/>
                  </a:moveTo>
                  <a:lnTo>
                    <a:pt x="5202529" y="136283"/>
                  </a:lnTo>
                  <a:lnTo>
                    <a:pt x="5195303" y="130251"/>
                  </a:lnTo>
                  <a:lnTo>
                    <a:pt x="5190071" y="125882"/>
                  </a:lnTo>
                  <a:lnTo>
                    <a:pt x="5189791" y="125793"/>
                  </a:lnTo>
                  <a:lnTo>
                    <a:pt x="5189791" y="150368"/>
                  </a:lnTo>
                  <a:lnTo>
                    <a:pt x="5186680" y="158762"/>
                  </a:lnTo>
                  <a:lnTo>
                    <a:pt x="5177650" y="164947"/>
                  </a:lnTo>
                  <a:lnTo>
                    <a:pt x="5163223" y="168770"/>
                  </a:lnTo>
                  <a:lnTo>
                    <a:pt x="5143868" y="170078"/>
                  </a:lnTo>
                  <a:lnTo>
                    <a:pt x="5124602" y="168770"/>
                  </a:lnTo>
                  <a:lnTo>
                    <a:pt x="5110162" y="164947"/>
                  </a:lnTo>
                  <a:lnTo>
                    <a:pt x="5101094" y="158762"/>
                  </a:lnTo>
                  <a:lnTo>
                    <a:pt x="5097945" y="150368"/>
                  </a:lnTo>
                  <a:lnTo>
                    <a:pt x="5101094" y="141833"/>
                  </a:lnTo>
                  <a:lnTo>
                    <a:pt x="5110162" y="135509"/>
                  </a:lnTo>
                  <a:lnTo>
                    <a:pt x="5124602" y="131597"/>
                  </a:lnTo>
                  <a:lnTo>
                    <a:pt x="5143868" y="130251"/>
                  </a:lnTo>
                  <a:lnTo>
                    <a:pt x="5163223" y="131597"/>
                  </a:lnTo>
                  <a:lnTo>
                    <a:pt x="5177650" y="135509"/>
                  </a:lnTo>
                  <a:lnTo>
                    <a:pt x="5186680" y="141833"/>
                  </a:lnTo>
                  <a:lnTo>
                    <a:pt x="5189791" y="150368"/>
                  </a:lnTo>
                  <a:lnTo>
                    <a:pt x="5189791" y="125793"/>
                  </a:lnTo>
                  <a:lnTo>
                    <a:pt x="5170259" y="119456"/>
                  </a:lnTo>
                  <a:lnTo>
                    <a:pt x="5143868" y="117246"/>
                  </a:lnTo>
                  <a:lnTo>
                    <a:pt x="5117477" y="119456"/>
                  </a:lnTo>
                  <a:lnTo>
                    <a:pt x="5097665" y="125882"/>
                  </a:lnTo>
                  <a:lnTo>
                    <a:pt x="5085207" y="136283"/>
                  </a:lnTo>
                  <a:lnTo>
                    <a:pt x="5080876" y="150368"/>
                  </a:lnTo>
                  <a:lnTo>
                    <a:pt x="5085207" y="164426"/>
                  </a:lnTo>
                  <a:lnTo>
                    <a:pt x="5097665" y="174752"/>
                  </a:lnTo>
                  <a:lnTo>
                    <a:pt x="5117477" y="181114"/>
                  </a:lnTo>
                  <a:lnTo>
                    <a:pt x="5143868" y="183286"/>
                  </a:lnTo>
                  <a:lnTo>
                    <a:pt x="5170259" y="181114"/>
                  </a:lnTo>
                  <a:lnTo>
                    <a:pt x="5190071" y="174752"/>
                  </a:lnTo>
                  <a:lnTo>
                    <a:pt x="5195709" y="170078"/>
                  </a:lnTo>
                  <a:lnTo>
                    <a:pt x="5202529" y="164426"/>
                  </a:lnTo>
                  <a:lnTo>
                    <a:pt x="5206860" y="150368"/>
                  </a:lnTo>
                  <a:close/>
                </a:path>
                <a:path w="8649969" h="295275">
                  <a:moveTo>
                    <a:pt x="5207876" y="56286"/>
                  </a:moveTo>
                  <a:lnTo>
                    <a:pt x="5098758" y="56286"/>
                  </a:lnTo>
                  <a:lnTo>
                    <a:pt x="5098758" y="21132"/>
                  </a:lnTo>
                  <a:lnTo>
                    <a:pt x="5206454" y="21132"/>
                  </a:lnTo>
                  <a:lnTo>
                    <a:pt x="5206454" y="7315"/>
                  </a:lnTo>
                  <a:lnTo>
                    <a:pt x="5082095" y="7315"/>
                  </a:lnTo>
                  <a:lnTo>
                    <a:pt x="5082095" y="69900"/>
                  </a:lnTo>
                  <a:lnTo>
                    <a:pt x="5207876" y="69900"/>
                  </a:lnTo>
                  <a:lnTo>
                    <a:pt x="5207876" y="62788"/>
                  </a:lnTo>
                  <a:lnTo>
                    <a:pt x="5207876" y="56286"/>
                  </a:lnTo>
                  <a:close/>
                </a:path>
                <a:path w="8649969" h="295275">
                  <a:moveTo>
                    <a:pt x="5227180" y="87376"/>
                  </a:moveTo>
                  <a:lnTo>
                    <a:pt x="5061166" y="87376"/>
                  </a:lnTo>
                  <a:lnTo>
                    <a:pt x="5061166" y="101396"/>
                  </a:lnTo>
                  <a:lnTo>
                    <a:pt x="5227180" y="101396"/>
                  </a:lnTo>
                  <a:lnTo>
                    <a:pt x="5227180" y="87376"/>
                  </a:lnTo>
                  <a:close/>
                </a:path>
                <a:path w="8649969" h="295275">
                  <a:moveTo>
                    <a:pt x="5394198" y="128828"/>
                  </a:moveTo>
                  <a:lnTo>
                    <a:pt x="5266385" y="128828"/>
                  </a:lnTo>
                  <a:lnTo>
                    <a:pt x="5266385" y="142646"/>
                  </a:lnTo>
                  <a:lnTo>
                    <a:pt x="5377332" y="142646"/>
                  </a:lnTo>
                  <a:lnTo>
                    <a:pt x="5377332" y="182067"/>
                  </a:lnTo>
                  <a:lnTo>
                    <a:pt x="5394198" y="182067"/>
                  </a:lnTo>
                  <a:lnTo>
                    <a:pt x="5394198" y="128828"/>
                  </a:lnTo>
                  <a:close/>
                </a:path>
                <a:path w="8649969" h="295275">
                  <a:moveTo>
                    <a:pt x="5414518" y="100990"/>
                  </a:moveTo>
                  <a:lnTo>
                    <a:pt x="5339537" y="100990"/>
                  </a:lnTo>
                  <a:lnTo>
                    <a:pt x="5339537" y="81686"/>
                  </a:lnTo>
                  <a:lnTo>
                    <a:pt x="5397043" y="81686"/>
                  </a:lnTo>
                  <a:lnTo>
                    <a:pt x="5397043" y="75387"/>
                  </a:lnTo>
                  <a:lnTo>
                    <a:pt x="5397043" y="73964"/>
                  </a:lnTo>
                  <a:lnTo>
                    <a:pt x="5397043" y="68478"/>
                  </a:lnTo>
                  <a:lnTo>
                    <a:pt x="5286095" y="68478"/>
                  </a:lnTo>
                  <a:lnTo>
                    <a:pt x="5286095" y="49174"/>
                  </a:lnTo>
                  <a:lnTo>
                    <a:pt x="5392979" y="49174"/>
                  </a:lnTo>
                  <a:lnTo>
                    <a:pt x="5392979" y="4673"/>
                  </a:lnTo>
                  <a:lnTo>
                    <a:pt x="5269027" y="4673"/>
                  </a:lnTo>
                  <a:lnTo>
                    <a:pt x="5269027" y="17881"/>
                  </a:lnTo>
                  <a:lnTo>
                    <a:pt x="5376519" y="17881"/>
                  </a:lnTo>
                  <a:lnTo>
                    <a:pt x="5376519" y="36779"/>
                  </a:lnTo>
                  <a:lnTo>
                    <a:pt x="5269433" y="36779"/>
                  </a:lnTo>
                  <a:lnTo>
                    <a:pt x="5269433" y="81686"/>
                  </a:lnTo>
                  <a:lnTo>
                    <a:pt x="5322671" y="81686"/>
                  </a:lnTo>
                  <a:lnTo>
                    <a:pt x="5322671" y="100990"/>
                  </a:lnTo>
                  <a:lnTo>
                    <a:pt x="5247894" y="100990"/>
                  </a:lnTo>
                  <a:lnTo>
                    <a:pt x="5247894" y="114808"/>
                  </a:lnTo>
                  <a:lnTo>
                    <a:pt x="5414518" y="114808"/>
                  </a:lnTo>
                  <a:lnTo>
                    <a:pt x="5414518" y="107899"/>
                  </a:lnTo>
                  <a:lnTo>
                    <a:pt x="5414518" y="100990"/>
                  </a:lnTo>
                  <a:close/>
                </a:path>
                <a:path w="8649969" h="295275">
                  <a:moveTo>
                    <a:pt x="5667756" y="282143"/>
                  </a:moveTo>
                  <a:lnTo>
                    <a:pt x="4385056" y="282143"/>
                  </a:lnTo>
                  <a:lnTo>
                    <a:pt x="4385056" y="294843"/>
                  </a:lnTo>
                  <a:lnTo>
                    <a:pt x="5667756" y="294843"/>
                  </a:lnTo>
                  <a:lnTo>
                    <a:pt x="5667756" y="282143"/>
                  </a:lnTo>
                  <a:close/>
                </a:path>
                <a:path w="8649969" h="295275">
                  <a:moveTo>
                    <a:pt x="8159064" y="137007"/>
                  </a:moveTo>
                  <a:lnTo>
                    <a:pt x="8093278" y="137007"/>
                  </a:lnTo>
                  <a:lnTo>
                    <a:pt x="8093278" y="106959"/>
                  </a:lnTo>
                  <a:lnTo>
                    <a:pt x="8144840" y="106959"/>
                  </a:lnTo>
                  <a:lnTo>
                    <a:pt x="8144840" y="102514"/>
                  </a:lnTo>
                  <a:lnTo>
                    <a:pt x="8144840" y="101092"/>
                  </a:lnTo>
                  <a:lnTo>
                    <a:pt x="8144840" y="94869"/>
                  </a:lnTo>
                  <a:lnTo>
                    <a:pt x="8046161" y="94869"/>
                  </a:lnTo>
                  <a:lnTo>
                    <a:pt x="8046161" y="68910"/>
                  </a:lnTo>
                  <a:lnTo>
                    <a:pt x="8141106" y="68910"/>
                  </a:lnTo>
                  <a:lnTo>
                    <a:pt x="8141106" y="20193"/>
                  </a:lnTo>
                  <a:lnTo>
                    <a:pt x="8031048" y="20193"/>
                  </a:lnTo>
                  <a:lnTo>
                    <a:pt x="8031048" y="32105"/>
                  </a:lnTo>
                  <a:lnTo>
                    <a:pt x="8126527" y="32105"/>
                  </a:lnTo>
                  <a:lnTo>
                    <a:pt x="8126527" y="56997"/>
                  </a:lnTo>
                  <a:lnTo>
                    <a:pt x="8031581" y="56997"/>
                  </a:lnTo>
                  <a:lnTo>
                    <a:pt x="8031581" y="106959"/>
                  </a:lnTo>
                  <a:lnTo>
                    <a:pt x="8078521" y="106959"/>
                  </a:lnTo>
                  <a:lnTo>
                    <a:pt x="8078521" y="137007"/>
                  </a:lnTo>
                  <a:lnTo>
                    <a:pt x="8013446" y="137007"/>
                  </a:lnTo>
                  <a:lnTo>
                    <a:pt x="8013446" y="149275"/>
                  </a:lnTo>
                  <a:lnTo>
                    <a:pt x="8159064" y="149275"/>
                  </a:lnTo>
                  <a:lnTo>
                    <a:pt x="8159064" y="142163"/>
                  </a:lnTo>
                  <a:lnTo>
                    <a:pt x="8159064" y="137007"/>
                  </a:lnTo>
                  <a:close/>
                </a:path>
                <a:path w="8649969" h="295275">
                  <a:moveTo>
                    <a:pt x="8302701" y="25349"/>
                  </a:moveTo>
                  <a:lnTo>
                    <a:pt x="8296122" y="25349"/>
                  </a:lnTo>
                  <a:lnTo>
                    <a:pt x="8288299" y="25349"/>
                  </a:lnTo>
                  <a:lnTo>
                    <a:pt x="8192643" y="25349"/>
                  </a:lnTo>
                  <a:lnTo>
                    <a:pt x="8192643" y="37261"/>
                  </a:lnTo>
                  <a:lnTo>
                    <a:pt x="8288261" y="37261"/>
                  </a:lnTo>
                  <a:lnTo>
                    <a:pt x="8288198" y="57404"/>
                  </a:lnTo>
                  <a:lnTo>
                    <a:pt x="8287499" y="74891"/>
                  </a:lnTo>
                  <a:lnTo>
                    <a:pt x="8285607" y="95084"/>
                  </a:lnTo>
                  <a:lnTo>
                    <a:pt x="8281898" y="118160"/>
                  </a:lnTo>
                  <a:lnTo>
                    <a:pt x="8296656" y="119583"/>
                  </a:lnTo>
                  <a:lnTo>
                    <a:pt x="8300161" y="95643"/>
                  </a:lnTo>
                  <a:lnTo>
                    <a:pt x="8301952" y="75209"/>
                  </a:lnTo>
                  <a:lnTo>
                    <a:pt x="8302612" y="57404"/>
                  </a:lnTo>
                  <a:lnTo>
                    <a:pt x="8302701" y="37261"/>
                  </a:lnTo>
                  <a:lnTo>
                    <a:pt x="8302701" y="25349"/>
                  </a:lnTo>
                  <a:close/>
                </a:path>
                <a:path w="8649969" h="295275">
                  <a:moveTo>
                    <a:pt x="8322259" y="133273"/>
                  </a:moveTo>
                  <a:lnTo>
                    <a:pt x="8176996" y="133273"/>
                  </a:lnTo>
                  <a:lnTo>
                    <a:pt x="8176996" y="145542"/>
                  </a:lnTo>
                  <a:lnTo>
                    <a:pt x="8322259" y="145542"/>
                  </a:lnTo>
                  <a:lnTo>
                    <a:pt x="8322259" y="133273"/>
                  </a:lnTo>
                  <a:close/>
                </a:path>
                <a:path w="8649969" h="295275">
                  <a:moveTo>
                    <a:pt x="8423592" y="76555"/>
                  </a:moveTo>
                  <a:lnTo>
                    <a:pt x="8420621" y="53403"/>
                  </a:lnTo>
                  <a:lnTo>
                    <a:pt x="8412289" y="35750"/>
                  </a:lnTo>
                  <a:lnTo>
                    <a:pt x="8410168" y="33883"/>
                  </a:lnTo>
                  <a:lnTo>
                    <a:pt x="8409546" y="33337"/>
                  </a:lnTo>
                  <a:lnTo>
                    <a:pt x="8409546" y="76555"/>
                  </a:lnTo>
                  <a:lnTo>
                    <a:pt x="8407616" y="94335"/>
                  </a:lnTo>
                  <a:lnTo>
                    <a:pt x="8402193" y="107962"/>
                  </a:lnTo>
                  <a:lnTo>
                    <a:pt x="8393874" y="116687"/>
                  </a:lnTo>
                  <a:lnTo>
                    <a:pt x="8383232" y="119761"/>
                  </a:lnTo>
                  <a:lnTo>
                    <a:pt x="8372526" y="116687"/>
                  </a:lnTo>
                  <a:lnTo>
                    <a:pt x="8364207" y="107962"/>
                  </a:lnTo>
                  <a:lnTo>
                    <a:pt x="8358835" y="94335"/>
                  </a:lnTo>
                  <a:lnTo>
                    <a:pt x="8356917" y="76555"/>
                  </a:lnTo>
                  <a:lnTo>
                    <a:pt x="8358835" y="58940"/>
                  </a:lnTo>
                  <a:lnTo>
                    <a:pt x="8364207" y="45491"/>
                  </a:lnTo>
                  <a:lnTo>
                    <a:pt x="8372526" y="36906"/>
                  </a:lnTo>
                  <a:lnTo>
                    <a:pt x="8383232" y="33883"/>
                  </a:lnTo>
                  <a:lnTo>
                    <a:pt x="8393874" y="36906"/>
                  </a:lnTo>
                  <a:lnTo>
                    <a:pt x="8402193" y="45491"/>
                  </a:lnTo>
                  <a:lnTo>
                    <a:pt x="8407616" y="58940"/>
                  </a:lnTo>
                  <a:lnTo>
                    <a:pt x="8409546" y="76555"/>
                  </a:lnTo>
                  <a:lnTo>
                    <a:pt x="8409546" y="33337"/>
                  </a:lnTo>
                  <a:lnTo>
                    <a:pt x="8399513" y="24498"/>
                  </a:lnTo>
                  <a:lnTo>
                    <a:pt x="8383232" y="20548"/>
                  </a:lnTo>
                  <a:lnTo>
                    <a:pt x="8366950" y="24498"/>
                  </a:lnTo>
                  <a:lnTo>
                    <a:pt x="8354187" y="35750"/>
                  </a:lnTo>
                  <a:lnTo>
                    <a:pt x="8345856" y="53403"/>
                  </a:lnTo>
                  <a:lnTo>
                    <a:pt x="8342871" y="76555"/>
                  </a:lnTo>
                  <a:lnTo>
                    <a:pt x="8345856" y="99822"/>
                  </a:lnTo>
                  <a:lnTo>
                    <a:pt x="8354187" y="117525"/>
                  </a:lnTo>
                  <a:lnTo>
                    <a:pt x="8366950" y="128790"/>
                  </a:lnTo>
                  <a:lnTo>
                    <a:pt x="8383232" y="132740"/>
                  </a:lnTo>
                  <a:lnTo>
                    <a:pt x="8399513" y="128790"/>
                  </a:lnTo>
                  <a:lnTo>
                    <a:pt x="8409737" y="119761"/>
                  </a:lnTo>
                  <a:lnTo>
                    <a:pt x="8412289" y="117525"/>
                  </a:lnTo>
                  <a:lnTo>
                    <a:pt x="8420621" y="99822"/>
                  </a:lnTo>
                  <a:lnTo>
                    <a:pt x="8423592" y="76555"/>
                  </a:lnTo>
                  <a:close/>
                </a:path>
                <a:path w="8649969" h="295275">
                  <a:moveTo>
                    <a:pt x="8490445" y="72466"/>
                  </a:moveTo>
                  <a:lnTo>
                    <a:pt x="8464131" y="72466"/>
                  </a:lnTo>
                  <a:lnTo>
                    <a:pt x="8464131" y="8280"/>
                  </a:lnTo>
                  <a:lnTo>
                    <a:pt x="8449196" y="8280"/>
                  </a:lnTo>
                  <a:lnTo>
                    <a:pt x="8449196" y="169011"/>
                  </a:lnTo>
                  <a:lnTo>
                    <a:pt x="8464131" y="169011"/>
                  </a:lnTo>
                  <a:lnTo>
                    <a:pt x="8464131" y="84912"/>
                  </a:lnTo>
                  <a:lnTo>
                    <a:pt x="8490445" y="84912"/>
                  </a:lnTo>
                  <a:lnTo>
                    <a:pt x="8490445" y="72466"/>
                  </a:lnTo>
                  <a:close/>
                </a:path>
                <a:path w="8649969" h="295275">
                  <a:moveTo>
                    <a:pt x="8633206" y="40106"/>
                  </a:moveTo>
                  <a:lnTo>
                    <a:pt x="8629269" y="27622"/>
                  </a:lnTo>
                  <a:lnTo>
                    <a:pt x="8622411" y="21971"/>
                  </a:lnTo>
                  <a:lnTo>
                    <a:pt x="8618093" y="18427"/>
                  </a:lnTo>
                  <a:lnTo>
                    <a:pt x="8618093" y="40106"/>
                  </a:lnTo>
                  <a:lnTo>
                    <a:pt x="8615223" y="47752"/>
                  </a:lnTo>
                  <a:lnTo>
                    <a:pt x="8606980" y="53441"/>
                  </a:lnTo>
                  <a:lnTo>
                    <a:pt x="8593938" y="57010"/>
                  </a:lnTo>
                  <a:lnTo>
                    <a:pt x="8576666" y="58242"/>
                  </a:lnTo>
                  <a:lnTo>
                    <a:pt x="8559317" y="57010"/>
                  </a:lnTo>
                  <a:lnTo>
                    <a:pt x="8546287" y="53441"/>
                  </a:lnTo>
                  <a:lnTo>
                    <a:pt x="8538083" y="47752"/>
                  </a:lnTo>
                  <a:lnTo>
                    <a:pt x="8535238" y="40106"/>
                  </a:lnTo>
                  <a:lnTo>
                    <a:pt x="8538083" y="32397"/>
                  </a:lnTo>
                  <a:lnTo>
                    <a:pt x="8546287" y="26708"/>
                  </a:lnTo>
                  <a:lnTo>
                    <a:pt x="8559317" y="23190"/>
                  </a:lnTo>
                  <a:lnTo>
                    <a:pt x="8576666" y="21971"/>
                  </a:lnTo>
                  <a:lnTo>
                    <a:pt x="8593938" y="23190"/>
                  </a:lnTo>
                  <a:lnTo>
                    <a:pt x="8606980" y="26708"/>
                  </a:lnTo>
                  <a:lnTo>
                    <a:pt x="8615223" y="32397"/>
                  </a:lnTo>
                  <a:lnTo>
                    <a:pt x="8618093" y="40106"/>
                  </a:lnTo>
                  <a:lnTo>
                    <a:pt x="8618093" y="18427"/>
                  </a:lnTo>
                  <a:lnTo>
                    <a:pt x="8600199" y="12585"/>
                  </a:lnTo>
                  <a:lnTo>
                    <a:pt x="8576666" y="10591"/>
                  </a:lnTo>
                  <a:lnTo>
                    <a:pt x="8553056" y="12585"/>
                  </a:lnTo>
                  <a:lnTo>
                    <a:pt x="8535264" y="18351"/>
                  </a:lnTo>
                  <a:lnTo>
                    <a:pt x="8524037" y="27622"/>
                  </a:lnTo>
                  <a:lnTo>
                    <a:pt x="8520125" y="40106"/>
                  </a:lnTo>
                  <a:lnTo>
                    <a:pt x="8524037" y="52603"/>
                  </a:lnTo>
                  <a:lnTo>
                    <a:pt x="8535264" y="61874"/>
                  </a:lnTo>
                  <a:lnTo>
                    <a:pt x="8553056" y="67640"/>
                  </a:lnTo>
                  <a:lnTo>
                    <a:pt x="8576666" y="69621"/>
                  </a:lnTo>
                  <a:lnTo>
                    <a:pt x="8600199" y="67640"/>
                  </a:lnTo>
                  <a:lnTo>
                    <a:pt x="8618004" y="61874"/>
                  </a:lnTo>
                  <a:lnTo>
                    <a:pt x="8622411" y="58242"/>
                  </a:lnTo>
                  <a:lnTo>
                    <a:pt x="8629269" y="52603"/>
                  </a:lnTo>
                  <a:lnTo>
                    <a:pt x="8633206" y="40106"/>
                  </a:lnTo>
                  <a:close/>
                </a:path>
                <a:path w="8649969" h="295275">
                  <a:moveTo>
                    <a:pt x="8638184" y="157099"/>
                  </a:moveTo>
                  <a:lnTo>
                    <a:pt x="8617407" y="153187"/>
                  </a:lnTo>
                  <a:lnTo>
                    <a:pt x="8600135" y="146011"/>
                  </a:lnTo>
                  <a:lnTo>
                    <a:pt x="8588337" y="136080"/>
                  </a:lnTo>
                  <a:lnTo>
                    <a:pt x="8583955" y="123850"/>
                  </a:lnTo>
                  <a:lnTo>
                    <a:pt x="8583955" y="118872"/>
                  </a:lnTo>
                  <a:lnTo>
                    <a:pt x="8581466" y="118872"/>
                  </a:lnTo>
                  <a:lnTo>
                    <a:pt x="8571332" y="118872"/>
                  </a:lnTo>
                  <a:lnTo>
                    <a:pt x="8568842" y="118872"/>
                  </a:lnTo>
                  <a:lnTo>
                    <a:pt x="8568842" y="123850"/>
                  </a:lnTo>
                  <a:lnTo>
                    <a:pt x="8564448" y="135826"/>
                  </a:lnTo>
                  <a:lnTo>
                    <a:pt x="8552599" y="145745"/>
                  </a:lnTo>
                  <a:lnTo>
                    <a:pt x="8535314" y="153035"/>
                  </a:lnTo>
                  <a:lnTo>
                    <a:pt x="8514613" y="157099"/>
                  </a:lnTo>
                  <a:lnTo>
                    <a:pt x="8519414" y="168478"/>
                  </a:lnTo>
                  <a:lnTo>
                    <a:pt x="8543290" y="163309"/>
                  </a:lnTo>
                  <a:lnTo>
                    <a:pt x="8563038" y="153898"/>
                  </a:lnTo>
                  <a:lnTo>
                    <a:pt x="8576272" y="140855"/>
                  </a:lnTo>
                  <a:lnTo>
                    <a:pt x="8576259" y="140639"/>
                  </a:lnTo>
                  <a:lnTo>
                    <a:pt x="8576310" y="140804"/>
                  </a:lnTo>
                  <a:lnTo>
                    <a:pt x="8589823" y="154101"/>
                  </a:lnTo>
                  <a:lnTo>
                    <a:pt x="8609584" y="163385"/>
                  </a:lnTo>
                  <a:lnTo>
                    <a:pt x="8633384" y="168478"/>
                  </a:lnTo>
                  <a:lnTo>
                    <a:pt x="8638184" y="157099"/>
                  </a:lnTo>
                  <a:close/>
                </a:path>
                <a:path w="8649969" h="295275">
                  <a:moveTo>
                    <a:pt x="8649741" y="81711"/>
                  </a:moveTo>
                  <a:lnTo>
                    <a:pt x="8503945" y="81711"/>
                  </a:lnTo>
                  <a:lnTo>
                    <a:pt x="8503945" y="93802"/>
                  </a:lnTo>
                  <a:lnTo>
                    <a:pt x="8569198" y="93802"/>
                  </a:lnTo>
                  <a:lnTo>
                    <a:pt x="8569198" y="111404"/>
                  </a:lnTo>
                  <a:lnTo>
                    <a:pt x="8583600" y="111404"/>
                  </a:lnTo>
                  <a:lnTo>
                    <a:pt x="8583600" y="93802"/>
                  </a:lnTo>
                  <a:lnTo>
                    <a:pt x="8649741" y="93802"/>
                  </a:lnTo>
                  <a:lnTo>
                    <a:pt x="8649741" y="86868"/>
                  </a:lnTo>
                  <a:lnTo>
                    <a:pt x="8649741" y="817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2827401" y="1967140"/>
              <a:ext cx="5236210" cy="1213485"/>
            </a:xfrm>
            <a:custGeom>
              <a:avLst/>
              <a:gdLst/>
              <a:ahLst/>
              <a:cxnLst/>
              <a:rect l="l" t="t" r="r" b="b"/>
              <a:pathLst>
                <a:path w="5236209" h="1213485">
                  <a:moveTo>
                    <a:pt x="187452" y="241554"/>
                  </a:moveTo>
                  <a:lnTo>
                    <a:pt x="155194" y="214172"/>
                  </a:lnTo>
                  <a:lnTo>
                    <a:pt x="134010" y="178498"/>
                  </a:lnTo>
                  <a:lnTo>
                    <a:pt x="122402" y="137401"/>
                  </a:lnTo>
                  <a:lnTo>
                    <a:pt x="118872" y="93726"/>
                  </a:lnTo>
                  <a:lnTo>
                    <a:pt x="118872" y="76200"/>
                  </a:lnTo>
                  <a:lnTo>
                    <a:pt x="170688" y="76200"/>
                  </a:lnTo>
                  <a:lnTo>
                    <a:pt x="170688" y="57531"/>
                  </a:lnTo>
                  <a:lnTo>
                    <a:pt x="170688" y="35433"/>
                  </a:lnTo>
                  <a:lnTo>
                    <a:pt x="13335" y="35433"/>
                  </a:lnTo>
                  <a:lnTo>
                    <a:pt x="13335" y="76200"/>
                  </a:lnTo>
                  <a:lnTo>
                    <a:pt x="69723" y="76200"/>
                  </a:lnTo>
                  <a:lnTo>
                    <a:pt x="69723" y="93726"/>
                  </a:lnTo>
                  <a:lnTo>
                    <a:pt x="66103" y="138925"/>
                  </a:lnTo>
                  <a:lnTo>
                    <a:pt x="54292" y="182079"/>
                  </a:lnTo>
                  <a:lnTo>
                    <a:pt x="32753" y="220014"/>
                  </a:lnTo>
                  <a:lnTo>
                    <a:pt x="0" y="249555"/>
                  </a:lnTo>
                  <a:lnTo>
                    <a:pt x="30099" y="286893"/>
                  </a:lnTo>
                  <a:lnTo>
                    <a:pt x="65862" y="253072"/>
                  </a:lnTo>
                  <a:lnTo>
                    <a:pt x="89954" y="206883"/>
                  </a:lnTo>
                  <a:lnTo>
                    <a:pt x="94678" y="187985"/>
                  </a:lnTo>
                  <a:lnTo>
                    <a:pt x="98437" y="202844"/>
                  </a:lnTo>
                  <a:lnTo>
                    <a:pt x="122135" y="246595"/>
                  </a:lnTo>
                  <a:lnTo>
                    <a:pt x="157734" y="278511"/>
                  </a:lnTo>
                  <a:lnTo>
                    <a:pt x="187452" y="241554"/>
                  </a:lnTo>
                  <a:close/>
                </a:path>
                <a:path w="5236209" h="1213485">
                  <a:moveTo>
                    <a:pt x="238125" y="5715"/>
                  </a:moveTo>
                  <a:lnTo>
                    <a:pt x="190881" y="5715"/>
                  </a:lnTo>
                  <a:lnTo>
                    <a:pt x="190881" y="120396"/>
                  </a:lnTo>
                  <a:lnTo>
                    <a:pt x="145923" y="120396"/>
                  </a:lnTo>
                  <a:lnTo>
                    <a:pt x="145923" y="161544"/>
                  </a:lnTo>
                  <a:lnTo>
                    <a:pt x="190881" y="161544"/>
                  </a:lnTo>
                  <a:lnTo>
                    <a:pt x="190881" y="336804"/>
                  </a:lnTo>
                  <a:lnTo>
                    <a:pt x="238125" y="336804"/>
                  </a:lnTo>
                  <a:lnTo>
                    <a:pt x="238125" y="161544"/>
                  </a:lnTo>
                  <a:lnTo>
                    <a:pt x="238125" y="120396"/>
                  </a:lnTo>
                  <a:lnTo>
                    <a:pt x="238125" y="5715"/>
                  </a:lnTo>
                  <a:close/>
                </a:path>
                <a:path w="5236209" h="1213485">
                  <a:moveTo>
                    <a:pt x="310134" y="0"/>
                  </a:moveTo>
                  <a:lnTo>
                    <a:pt x="262128" y="0"/>
                  </a:lnTo>
                  <a:lnTo>
                    <a:pt x="262128" y="352806"/>
                  </a:lnTo>
                  <a:lnTo>
                    <a:pt x="310134" y="352806"/>
                  </a:lnTo>
                  <a:lnTo>
                    <a:pt x="310134" y="0"/>
                  </a:lnTo>
                  <a:close/>
                </a:path>
                <a:path w="5236209" h="1213485">
                  <a:moveTo>
                    <a:pt x="648423" y="9525"/>
                  </a:moveTo>
                  <a:lnTo>
                    <a:pt x="552792" y="9525"/>
                  </a:lnTo>
                  <a:lnTo>
                    <a:pt x="552792" y="49911"/>
                  </a:lnTo>
                  <a:lnTo>
                    <a:pt x="552792" y="102870"/>
                  </a:lnTo>
                  <a:lnTo>
                    <a:pt x="481164" y="102870"/>
                  </a:lnTo>
                  <a:lnTo>
                    <a:pt x="481164" y="49911"/>
                  </a:lnTo>
                  <a:lnTo>
                    <a:pt x="552792" y="49911"/>
                  </a:lnTo>
                  <a:lnTo>
                    <a:pt x="552792" y="9525"/>
                  </a:lnTo>
                  <a:lnTo>
                    <a:pt x="385533" y="9525"/>
                  </a:lnTo>
                  <a:lnTo>
                    <a:pt x="385533" y="49911"/>
                  </a:lnTo>
                  <a:lnTo>
                    <a:pt x="430491" y="49911"/>
                  </a:lnTo>
                  <a:lnTo>
                    <a:pt x="430491" y="102870"/>
                  </a:lnTo>
                  <a:lnTo>
                    <a:pt x="388200" y="102870"/>
                  </a:lnTo>
                  <a:lnTo>
                    <a:pt x="388200" y="143256"/>
                  </a:lnTo>
                  <a:lnTo>
                    <a:pt x="645756" y="143256"/>
                  </a:lnTo>
                  <a:lnTo>
                    <a:pt x="645756" y="129159"/>
                  </a:lnTo>
                  <a:lnTo>
                    <a:pt x="645756" y="102870"/>
                  </a:lnTo>
                  <a:lnTo>
                    <a:pt x="603465" y="102870"/>
                  </a:lnTo>
                  <a:lnTo>
                    <a:pt x="603465" y="49911"/>
                  </a:lnTo>
                  <a:lnTo>
                    <a:pt x="648423" y="49911"/>
                  </a:lnTo>
                  <a:lnTo>
                    <a:pt x="648423" y="24384"/>
                  </a:lnTo>
                  <a:lnTo>
                    <a:pt x="648423" y="9525"/>
                  </a:lnTo>
                  <a:close/>
                </a:path>
                <a:path w="5236209" h="1213485">
                  <a:moveTo>
                    <a:pt x="676617" y="164973"/>
                  </a:moveTo>
                  <a:lnTo>
                    <a:pt x="357720" y="164973"/>
                  </a:lnTo>
                  <a:lnTo>
                    <a:pt x="357720" y="204978"/>
                  </a:lnTo>
                  <a:lnTo>
                    <a:pt x="491832" y="204978"/>
                  </a:lnTo>
                  <a:lnTo>
                    <a:pt x="491832" y="234315"/>
                  </a:lnTo>
                  <a:lnTo>
                    <a:pt x="394677" y="234315"/>
                  </a:lnTo>
                  <a:lnTo>
                    <a:pt x="394677" y="348996"/>
                  </a:lnTo>
                  <a:lnTo>
                    <a:pt x="638517" y="348996"/>
                  </a:lnTo>
                  <a:lnTo>
                    <a:pt x="638517" y="308991"/>
                  </a:lnTo>
                  <a:lnTo>
                    <a:pt x="638517" y="273558"/>
                  </a:lnTo>
                  <a:lnTo>
                    <a:pt x="638517" y="247650"/>
                  </a:lnTo>
                  <a:lnTo>
                    <a:pt x="638517" y="234315"/>
                  </a:lnTo>
                  <a:lnTo>
                    <a:pt x="588987" y="234315"/>
                  </a:lnTo>
                  <a:lnTo>
                    <a:pt x="588987" y="273558"/>
                  </a:lnTo>
                  <a:lnTo>
                    <a:pt x="588987" y="308991"/>
                  </a:lnTo>
                  <a:lnTo>
                    <a:pt x="444588" y="308991"/>
                  </a:lnTo>
                  <a:lnTo>
                    <a:pt x="444588" y="273558"/>
                  </a:lnTo>
                  <a:lnTo>
                    <a:pt x="588987" y="273558"/>
                  </a:lnTo>
                  <a:lnTo>
                    <a:pt x="588987" y="234315"/>
                  </a:lnTo>
                  <a:lnTo>
                    <a:pt x="542505" y="234315"/>
                  </a:lnTo>
                  <a:lnTo>
                    <a:pt x="542505" y="204978"/>
                  </a:lnTo>
                  <a:lnTo>
                    <a:pt x="676617" y="204978"/>
                  </a:lnTo>
                  <a:lnTo>
                    <a:pt x="676617" y="193929"/>
                  </a:lnTo>
                  <a:lnTo>
                    <a:pt x="676617" y="164973"/>
                  </a:lnTo>
                  <a:close/>
                </a:path>
                <a:path w="5236209" h="1213485">
                  <a:moveTo>
                    <a:pt x="989393" y="288036"/>
                  </a:moveTo>
                  <a:lnTo>
                    <a:pt x="981290" y="261366"/>
                  </a:lnTo>
                  <a:lnTo>
                    <a:pt x="980998" y="260400"/>
                  </a:lnTo>
                  <a:lnTo>
                    <a:pt x="956818" y="240080"/>
                  </a:lnTo>
                  <a:lnTo>
                    <a:pt x="938339" y="234061"/>
                  </a:lnTo>
                  <a:lnTo>
                    <a:pt x="938339" y="288036"/>
                  </a:lnTo>
                  <a:lnTo>
                    <a:pt x="933843" y="299859"/>
                  </a:lnTo>
                  <a:lnTo>
                    <a:pt x="920432" y="308038"/>
                  </a:lnTo>
                  <a:lnTo>
                    <a:pt x="898156" y="312788"/>
                  </a:lnTo>
                  <a:lnTo>
                    <a:pt x="867092" y="314325"/>
                  </a:lnTo>
                  <a:lnTo>
                    <a:pt x="836028" y="312788"/>
                  </a:lnTo>
                  <a:lnTo>
                    <a:pt x="813752" y="308038"/>
                  </a:lnTo>
                  <a:lnTo>
                    <a:pt x="800328" y="299859"/>
                  </a:lnTo>
                  <a:lnTo>
                    <a:pt x="795845" y="288036"/>
                  </a:lnTo>
                  <a:lnTo>
                    <a:pt x="800328" y="276313"/>
                  </a:lnTo>
                  <a:lnTo>
                    <a:pt x="813752" y="267995"/>
                  </a:lnTo>
                  <a:lnTo>
                    <a:pt x="836028" y="263017"/>
                  </a:lnTo>
                  <a:lnTo>
                    <a:pt x="867092" y="261366"/>
                  </a:lnTo>
                  <a:lnTo>
                    <a:pt x="898156" y="263017"/>
                  </a:lnTo>
                  <a:lnTo>
                    <a:pt x="920432" y="267995"/>
                  </a:lnTo>
                  <a:lnTo>
                    <a:pt x="933843" y="276313"/>
                  </a:lnTo>
                  <a:lnTo>
                    <a:pt x="938339" y="288036"/>
                  </a:lnTo>
                  <a:lnTo>
                    <a:pt x="938339" y="234061"/>
                  </a:lnTo>
                  <a:lnTo>
                    <a:pt x="918349" y="227545"/>
                  </a:lnTo>
                  <a:lnTo>
                    <a:pt x="867092" y="223266"/>
                  </a:lnTo>
                  <a:lnTo>
                    <a:pt x="815771" y="227545"/>
                  </a:lnTo>
                  <a:lnTo>
                    <a:pt x="777176" y="240080"/>
                  </a:lnTo>
                  <a:lnTo>
                    <a:pt x="752856" y="260400"/>
                  </a:lnTo>
                  <a:lnTo>
                    <a:pt x="744410" y="288036"/>
                  </a:lnTo>
                  <a:lnTo>
                    <a:pt x="752856" y="315683"/>
                  </a:lnTo>
                  <a:lnTo>
                    <a:pt x="777176" y="336003"/>
                  </a:lnTo>
                  <a:lnTo>
                    <a:pt x="815771" y="348526"/>
                  </a:lnTo>
                  <a:lnTo>
                    <a:pt x="867092" y="352806"/>
                  </a:lnTo>
                  <a:lnTo>
                    <a:pt x="918349" y="348526"/>
                  </a:lnTo>
                  <a:lnTo>
                    <a:pt x="956818" y="336003"/>
                  </a:lnTo>
                  <a:lnTo>
                    <a:pt x="980998" y="315683"/>
                  </a:lnTo>
                  <a:lnTo>
                    <a:pt x="981405" y="314325"/>
                  </a:lnTo>
                  <a:lnTo>
                    <a:pt x="989393" y="288036"/>
                  </a:lnTo>
                  <a:close/>
                </a:path>
                <a:path w="5236209" h="1213485">
                  <a:moveTo>
                    <a:pt x="991679" y="96774"/>
                  </a:moveTo>
                  <a:lnTo>
                    <a:pt x="797369" y="96774"/>
                  </a:lnTo>
                  <a:lnTo>
                    <a:pt x="797369" y="49911"/>
                  </a:lnTo>
                  <a:lnTo>
                    <a:pt x="989774" y="49911"/>
                  </a:lnTo>
                  <a:lnTo>
                    <a:pt x="989774" y="9525"/>
                  </a:lnTo>
                  <a:lnTo>
                    <a:pt x="747077" y="9525"/>
                  </a:lnTo>
                  <a:lnTo>
                    <a:pt x="747077" y="136779"/>
                  </a:lnTo>
                  <a:lnTo>
                    <a:pt x="991679" y="136779"/>
                  </a:lnTo>
                  <a:lnTo>
                    <a:pt x="991679" y="116586"/>
                  </a:lnTo>
                  <a:lnTo>
                    <a:pt x="991679" y="96774"/>
                  </a:lnTo>
                  <a:close/>
                </a:path>
                <a:path w="5236209" h="1213485">
                  <a:moveTo>
                    <a:pt x="1027874" y="161163"/>
                  </a:moveTo>
                  <a:lnTo>
                    <a:pt x="708596" y="161163"/>
                  </a:lnTo>
                  <a:lnTo>
                    <a:pt x="708596" y="202311"/>
                  </a:lnTo>
                  <a:lnTo>
                    <a:pt x="1027874" y="202311"/>
                  </a:lnTo>
                  <a:lnTo>
                    <a:pt x="1027874" y="161163"/>
                  </a:lnTo>
                  <a:close/>
                </a:path>
                <a:path w="5236209" h="1213485">
                  <a:moveTo>
                    <a:pt x="1341780" y="249174"/>
                  </a:moveTo>
                  <a:lnTo>
                    <a:pt x="1094130" y="249174"/>
                  </a:lnTo>
                  <a:lnTo>
                    <a:pt x="1094130" y="289179"/>
                  </a:lnTo>
                  <a:lnTo>
                    <a:pt x="1291107" y="289179"/>
                  </a:lnTo>
                  <a:lnTo>
                    <a:pt x="1291107" y="351663"/>
                  </a:lnTo>
                  <a:lnTo>
                    <a:pt x="1341780" y="351663"/>
                  </a:lnTo>
                  <a:lnTo>
                    <a:pt x="1341780" y="249174"/>
                  </a:lnTo>
                  <a:close/>
                </a:path>
                <a:path w="5236209" h="1213485">
                  <a:moveTo>
                    <a:pt x="1378356" y="188976"/>
                  </a:moveTo>
                  <a:lnTo>
                    <a:pt x="1243863" y="188976"/>
                  </a:lnTo>
                  <a:lnTo>
                    <a:pt x="1243863" y="163830"/>
                  </a:lnTo>
                  <a:lnTo>
                    <a:pt x="1346352" y="163830"/>
                  </a:lnTo>
                  <a:lnTo>
                    <a:pt x="1346352" y="144018"/>
                  </a:lnTo>
                  <a:lnTo>
                    <a:pt x="1346352" y="140589"/>
                  </a:lnTo>
                  <a:lnTo>
                    <a:pt x="1346352" y="125349"/>
                  </a:lnTo>
                  <a:lnTo>
                    <a:pt x="1148613" y="125349"/>
                  </a:lnTo>
                  <a:lnTo>
                    <a:pt x="1148613" y="102489"/>
                  </a:lnTo>
                  <a:lnTo>
                    <a:pt x="1339494" y="102489"/>
                  </a:lnTo>
                  <a:lnTo>
                    <a:pt x="1339494" y="6858"/>
                  </a:lnTo>
                  <a:lnTo>
                    <a:pt x="1097940" y="6858"/>
                  </a:lnTo>
                  <a:lnTo>
                    <a:pt x="1097940" y="45339"/>
                  </a:lnTo>
                  <a:lnTo>
                    <a:pt x="1289583" y="45339"/>
                  </a:lnTo>
                  <a:lnTo>
                    <a:pt x="1289583" y="66675"/>
                  </a:lnTo>
                  <a:lnTo>
                    <a:pt x="1098321" y="66675"/>
                  </a:lnTo>
                  <a:lnTo>
                    <a:pt x="1098321" y="163830"/>
                  </a:lnTo>
                  <a:lnTo>
                    <a:pt x="1193190" y="163830"/>
                  </a:lnTo>
                  <a:lnTo>
                    <a:pt x="1193190" y="188976"/>
                  </a:lnTo>
                  <a:lnTo>
                    <a:pt x="1058697" y="188976"/>
                  </a:lnTo>
                  <a:lnTo>
                    <a:pt x="1058697" y="229362"/>
                  </a:lnTo>
                  <a:lnTo>
                    <a:pt x="1378356" y="229362"/>
                  </a:lnTo>
                  <a:lnTo>
                    <a:pt x="1378356" y="211074"/>
                  </a:lnTo>
                  <a:lnTo>
                    <a:pt x="1378356" y="188976"/>
                  </a:lnTo>
                  <a:close/>
                </a:path>
                <a:path w="5236209" h="1213485">
                  <a:moveTo>
                    <a:pt x="4570603" y="1149680"/>
                  </a:moveTo>
                  <a:lnTo>
                    <a:pt x="4551121" y="1135329"/>
                  </a:lnTo>
                  <a:lnTo>
                    <a:pt x="4537583" y="1115491"/>
                  </a:lnTo>
                  <a:lnTo>
                    <a:pt x="4529683" y="1092073"/>
                  </a:lnTo>
                  <a:lnTo>
                    <a:pt x="4527118" y="1066977"/>
                  </a:lnTo>
                  <a:lnTo>
                    <a:pt x="4527118" y="1039545"/>
                  </a:lnTo>
                  <a:lnTo>
                    <a:pt x="4522038" y="1039545"/>
                  </a:lnTo>
                  <a:lnTo>
                    <a:pt x="4505579" y="1039545"/>
                  </a:lnTo>
                  <a:lnTo>
                    <a:pt x="4500092" y="1039545"/>
                  </a:lnTo>
                  <a:lnTo>
                    <a:pt x="4500092" y="1066977"/>
                  </a:lnTo>
                  <a:lnTo>
                    <a:pt x="4497336" y="1093076"/>
                  </a:lnTo>
                  <a:lnTo>
                    <a:pt x="4488916" y="1117498"/>
                  </a:lnTo>
                  <a:lnTo>
                    <a:pt x="4474540" y="1138161"/>
                  </a:lnTo>
                  <a:lnTo>
                    <a:pt x="4453966" y="1152931"/>
                  </a:lnTo>
                  <a:lnTo>
                    <a:pt x="4470222" y="1174673"/>
                  </a:lnTo>
                  <a:lnTo>
                    <a:pt x="4493311" y="1157020"/>
                  </a:lnTo>
                  <a:lnTo>
                    <a:pt x="4509465" y="1131722"/>
                  </a:lnTo>
                  <a:lnTo>
                    <a:pt x="4513745" y="1117815"/>
                  </a:lnTo>
                  <a:lnTo>
                    <a:pt x="4517237" y="1129538"/>
                  </a:lnTo>
                  <a:lnTo>
                    <a:pt x="4532401" y="1153998"/>
                  </a:lnTo>
                  <a:lnTo>
                    <a:pt x="4554347" y="1171219"/>
                  </a:lnTo>
                  <a:lnTo>
                    <a:pt x="4570603" y="1149680"/>
                  </a:lnTo>
                  <a:close/>
                </a:path>
                <a:path w="5236209" h="1213485">
                  <a:moveTo>
                    <a:pt x="4632579" y="1097457"/>
                  </a:moveTo>
                  <a:lnTo>
                    <a:pt x="4605350" y="1097457"/>
                  </a:lnTo>
                  <a:lnTo>
                    <a:pt x="4605350" y="1025118"/>
                  </a:lnTo>
                  <a:lnTo>
                    <a:pt x="4578121" y="1025118"/>
                  </a:lnTo>
                  <a:lnTo>
                    <a:pt x="4578121" y="1213281"/>
                  </a:lnTo>
                  <a:lnTo>
                    <a:pt x="4605350" y="1213281"/>
                  </a:lnTo>
                  <a:lnTo>
                    <a:pt x="4605350" y="1120013"/>
                  </a:lnTo>
                  <a:lnTo>
                    <a:pt x="4632579" y="1120013"/>
                  </a:lnTo>
                  <a:lnTo>
                    <a:pt x="4632579" y="1097457"/>
                  </a:lnTo>
                  <a:close/>
                </a:path>
                <a:path w="5236209" h="1213485">
                  <a:moveTo>
                    <a:pt x="4762195" y="1116965"/>
                  </a:moveTo>
                  <a:lnTo>
                    <a:pt x="4742370" y="1107389"/>
                  </a:lnTo>
                  <a:lnTo>
                    <a:pt x="4728642" y="1094155"/>
                  </a:lnTo>
                  <a:lnTo>
                    <a:pt x="4720679" y="1078560"/>
                  </a:lnTo>
                  <a:lnTo>
                    <a:pt x="4718101" y="1061897"/>
                  </a:lnTo>
                  <a:lnTo>
                    <a:pt x="4718101" y="1059865"/>
                  </a:lnTo>
                  <a:lnTo>
                    <a:pt x="4755083" y="1059865"/>
                  </a:lnTo>
                  <a:lnTo>
                    <a:pt x="4755083" y="1046048"/>
                  </a:lnTo>
                  <a:lnTo>
                    <a:pt x="4755083" y="1038529"/>
                  </a:lnTo>
                  <a:lnTo>
                    <a:pt x="4652670" y="1038529"/>
                  </a:lnTo>
                  <a:lnTo>
                    <a:pt x="4652670" y="1059865"/>
                  </a:lnTo>
                  <a:lnTo>
                    <a:pt x="4690465" y="1059865"/>
                  </a:lnTo>
                  <a:lnTo>
                    <a:pt x="4690465" y="1061897"/>
                  </a:lnTo>
                  <a:lnTo>
                    <a:pt x="4687849" y="1079614"/>
                  </a:lnTo>
                  <a:lnTo>
                    <a:pt x="4679747" y="1096162"/>
                  </a:lnTo>
                  <a:lnTo>
                    <a:pt x="4665777" y="1110170"/>
                  </a:lnTo>
                  <a:lnTo>
                    <a:pt x="4645558" y="1120216"/>
                  </a:lnTo>
                  <a:lnTo>
                    <a:pt x="4659376" y="1141349"/>
                  </a:lnTo>
                  <a:lnTo>
                    <a:pt x="4682985" y="1128966"/>
                  </a:lnTo>
                  <a:lnTo>
                    <a:pt x="4699660" y="1110538"/>
                  </a:lnTo>
                  <a:lnTo>
                    <a:pt x="4704664" y="1098969"/>
                  </a:lnTo>
                  <a:lnTo>
                    <a:pt x="4708906" y="1108506"/>
                  </a:lnTo>
                  <a:lnTo>
                    <a:pt x="4725276" y="1126109"/>
                  </a:lnTo>
                  <a:lnTo>
                    <a:pt x="4748377" y="1137894"/>
                  </a:lnTo>
                  <a:lnTo>
                    <a:pt x="4762195" y="1116965"/>
                  </a:lnTo>
                  <a:close/>
                </a:path>
                <a:path w="5236209" h="1213485">
                  <a:moveTo>
                    <a:pt x="4801209" y="1025321"/>
                  </a:moveTo>
                  <a:lnTo>
                    <a:pt x="4773981" y="1025321"/>
                  </a:lnTo>
                  <a:lnTo>
                    <a:pt x="4773981" y="1161059"/>
                  </a:lnTo>
                  <a:lnTo>
                    <a:pt x="4801209" y="1161059"/>
                  </a:lnTo>
                  <a:lnTo>
                    <a:pt x="4801209" y="1025321"/>
                  </a:lnTo>
                  <a:close/>
                </a:path>
                <a:path w="5236209" h="1213485">
                  <a:moveTo>
                    <a:pt x="4805883" y="1188491"/>
                  </a:moveTo>
                  <a:lnTo>
                    <a:pt x="4702861" y="1188491"/>
                  </a:lnTo>
                  <a:lnTo>
                    <a:pt x="4702861" y="1148867"/>
                  </a:lnTo>
                  <a:lnTo>
                    <a:pt x="4675835" y="1148867"/>
                  </a:lnTo>
                  <a:lnTo>
                    <a:pt x="4675835" y="1210030"/>
                  </a:lnTo>
                  <a:lnTo>
                    <a:pt x="4805883" y="1210030"/>
                  </a:lnTo>
                  <a:lnTo>
                    <a:pt x="4805883" y="1199261"/>
                  </a:lnTo>
                  <a:lnTo>
                    <a:pt x="4805883" y="1188491"/>
                  </a:lnTo>
                  <a:close/>
                </a:path>
                <a:path w="5236209" h="1213485">
                  <a:moveTo>
                    <a:pt x="5028666" y="1178737"/>
                  </a:moveTo>
                  <a:lnTo>
                    <a:pt x="5024348" y="1164513"/>
                  </a:lnTo>
                  <a:lnTo>
                    <a:pt x="5024196" y="1164005"/>
                  </a:lnTo>
                  <a:lnTo>
                    <a:pt x="5011293" y="1153160"/>
                  </a:lnTo>
                  <a:lnTo>
                    <a:pt x="5001438" y="1149959"/>
                  </a:lnTo>
                  <a:lnTo>
                    <a:pt x="5001438" y="1178737"/>
                  </a:lnTo>
                  <a:lnTo>
                    <a:pt x="4999050" y="1185049"/>
                  </a:lnTo>
                  <a:lnTo>
                    <a:pt x="4991887" y="1189405"/>
                  </a:lnTo>
                  <a:lnTo>
                    <a:pt x="4980013" y="1191945"/>
                  </a:lnTo>
                  <a:lnTo>
                    <a:pt x="4963439" y="1192758"/>
                  </a:lnTo>
                  <a:lnTo>
                    <a:pt x="4946878" y="1191945"/>
                  </a:lnTo>
                  <a:lnTo>
                    <a:pt x="4934991" y="1189405"/>
                  </a:lnTo>
                  <a:lnTo>
                    <a:pt x="4927841" y="1185049"/>
                  </a:lnTo>
                  <a:lnTo>
                    <a:pt x="4925441" y="1178737"/>
                  </a:lnTo>
                  <a:lnTo>
                    <a:pt x="4927841" y="1172489"/>
                  </a:lnTo>
                  <a:lnTo>
                    <a:pt x="4934991" y="1168044"/>
                  </a:lnTo>
                  <a:lnTo>
                    <a:pt x="4946878" y="1165402"/>
                  </a:lnTo>
                  <a:lnTo>
                    <a:pt x="4963439" y="1164513"/>
                  </a:lnTo>
                  <a:lnTo>
                    <a:pt x="4980013" y="1165402"/>
                  </a:lnTo>
                  <a:lnTo>
                    <a:pt x="4991887" y="1168044"/>
                  </a:lnTo>
                  <a:lnTo>
                    <a:pt x="4999050" y="1172489"/>
                  </a:lnTo>
                  <a:lnTo>
                    <a:pt x="5001438" y="1178737"/>
                  </a:lnTo>
                  <a:lnTo>
                    <a:pt x="5001438" y="1149959"/>
                  </a:lnTo>
                  <a:lnTo>
                    <a:pt x="4990782" y="1146479"/>
                  </a:lnTo>
                  <a:lnTo>
                    <a:pt x="4963439" y="1144193"/>
                  </a:lnTo>
                  <a:lnTo>
                    <a:pt x="4936071" y="1146479"/>
                  </a:lnTo>
                  <a:lnTo>
                    <a:pt x="4915484" y="1153160"/>
                  </a:lnTo>
                  <a:lnTo>
                    <a:pt x="4902517" y="1164005"/>
                  </a:lnTo>
                  <a:lnTo>
                    <a:pt x="4898009" y="1178737"/>
                  </a:lnTo>
                  <a:lnTo>
                    <a:pt x="4902517" y="1193482"/>
                  </a:lnTo>
                  <a:lnTo>
                    <a:pt x="4915484" y="1204315"/>
                  </a:lnTo>
                  <a:lnTo>
                    <a:pt x="4936071" y="1211008"/>
                  </a:lnTo>
                  <a:lnTo>
                    <a:pt x="4963439" y="1213281"/>
                  </a:lnTo>
                  <a:lnTo>
                    <a:pt x="4990782" y="1211008"/>
                  </a:lnTo>
                  <a:lnTo>
                    <a:pt x="5011293" y="1204315"/>
                  </a:lnTo>
                  <a:lnTo>
                    <a:pt x="5024196" y="1193482"/>
                  </a:lnTo>
                  <a:lnTo>
                    <a:pt x="5024412" y="1192758"/>
                  </a:lnTo>
                  <a:lnTo>
                    <a:pt x="5028666" y="1178737"/>
                  </a:lnTo>
                  <a:close/>
                </a:path>
                <a:path w="5236209" h="1213485">
                  <a:moveTo>
                    <a:pt x="5029886" y="1076731"/>
                  </a:moveTo>
                  <a:lnTo>
                    <a:pt x="4926254" y="1076731"/>
                  </a:lnTo>
                  <a:lnTo>
                    <a:pt x="4926254" y="1051737"/>
                  </a:lnTo>
                  <a:lnTo>
                    <a:pt x="5028870" y="1051737"/>
                  </a:lnTo>
                  <a:lnTo>
                    <a:pt x="5028870" y="1030198"/>
                  </a:lnTo>
                  <a:lnTo>
                    <a:pt x="4899431" y="1030198"/>
                  </a:lnTo>
                  <a:lnTo>
                    <a:pt x="4899431" y="1098067"/>
                  </a:lnTo>
                  <a:lnTo>
                    <a:pt x="5029886" y="1098067"/>
                  </a:lnTo>
                  <a:lnTo>
                    <a:pt x="5029886" y="1087297"/>
                  </a:lnTo>
                  <a:lnTo>
                    <a:pt x="5029886" y="1076731"/>
                  </a:lnTo>
                  <a:close/>
                </a:path>
                <a:path w="5236209" h="1213485">
                  <a:moveTo>
                    <a:pt x="5049190" y="1111072"/>
                  </a:moveTo>
                  <a:lnTo>
                    <a:pt x="4878908" y="1111072"/>
                  </a:lnTo>
                  <a:lnTo>
                    <a:pt x="4878908" y="1133017"/>
                  </a:lnTo>
                  <a:lnTo>
                    <a:pt x="5049190" y="1133017"/>
                  </a:lnTo>
                  <a:lnTo>
                    <a:pt x="5049190" y="1111072"/>
                  </a:lnTo>
                  <a:close/>
                </a:path>
                <a:path w="5236209" h="1213485">
                  <a:moveTo>
                    <a:pt x="5216614" y="1158011"/>
                  </a:moveTo>
                  <a:lnTo>
                    <a:pt x="5084534" y="1158011"/>
                  </a:lnTo>
                  <a:lnTo>
                    <a:pt x="5084534" y="1179347"/>
                  </a:lnTo>
                  <a:lnTo>
                    <a:pt x="5189588" y="1179347"/>
                  </a:lnTo>
                  <a:lnTo>
                    <a:pt x="5189588" y="1212672"/>
                  </a:lnTo>
                  <a:lnTo>
                    <a:pt x="5216614" y="1212672"/>
                  </a:lnTo>
                  <a:lnTo>
                    <a:pt x="5216614" y="1158011"/>
                  </a:lnTo>
                  <a:close/>
                </a:path>
                <a:path w="5236209" h="1213485">
                  <a:moveTo>
                    <a:pt x="5236121" y="1125905"/>
                  </a:moveTo>
                  <a:lnTo>
                    <a:pt x="5164391" y="1125905"/>
                  </a:lnTo>
                  <a:lnTo>
                    <a:pt x="5164391" y="1112494"/>
                  </a:lnTo>
                  <a:lnTo>
                    <a:pt x="5219052" y="1112494"/>
                  </a:lnTo>
                  <a:lnTo>
                    <a:pt x="5219052" y="1101928"/>
                  </a:lnTo>
                  <a:lnTo>
                    <a:pt x="5219052" y="1100099"/>
                  </a:lnTo>
                  <a:lnTo>
                    <a:pt x="5219052" y="1091971"/>
                  </a:lnTo>
                  <a:lnTo>
                    <a:pt x="5113591" y="1091971"/>
                  </a:lnTo>
                  <a:lnTo>
                    <a:pt x="5113591" y="1079779"/>
                  </a:lnTo>
                  <a:lnTo>
                    <a:pt x="5215394" y="1079779"/>
                  </a:lnTo>
                  <a:lnTo>
                    <a:pt x="5215394" y="1028776"/>
                  </a:lnTo>
                  <a:lnTo>
                    <a:pt x="5086566" y="1028776"/>
                  </a:lnTo>
                  <a:lnTo>
                    <a:pt x="5086566" y="1049299"/>
                  </a:lnTo>
                  <a:lnTo>
                    <a:pt x="5188775" y="1049299"/>
                  </a:lnTo>
                  <a:lnTo>
                    <a:pt x="5188775" y="1060678"/>
                  </a:lnTo>
                  <a:lnTo>
                    <a:pt x="5086769" y="1060678"/>
                  </a:lnTo>
                  <a:lnTo>
                    <a:pt x="5086769" y="1112494"/>
                  </a:lnTo>
                  <a:lnTo>
                    <a:pt x="5137366" y="1112494"/>
                  </a:lnTo>
                  <a:lnTo>
                    <a:pt x="5137366" y="1125905"/>
                  </a:lnTo>
                  <a:lnTo>
                    <a:pt x="5065636" y="1125905"/>
                  </a:lnTo>
                  <a:lnTo>
                    <a:pt x="5065636" y="1147445"/>
                  </a:lnTo>
                  <a:lnTo>
                    <a:pt x="5236121" y="1147445"/>
                  </a:lnTo>
                  <a:lnTo>
                    <a:pt x="5236121" y="1137691"/>
                  </a:lnTo>
                  <a:lnTo>
                    <a:pt x="5236121" y="112590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7277100" y="3327437"/>
              <a:ext cx="4483100" cy="431800"/>
            </a:xfrm>
            <a:custGeom>
              <a:avLst/>
              <a:gdLst/>
              <a:ahLst/>
              <a:cxnLst/>
              <a:rect l="l" t="t" r="r" b="b"/>
              <a:pathLst>
                <a:path w="4483100" h="431800">
                  <a:moveTo>
                    <a:pt x="1269987" y="101600"/>
                  </a:moveTo>
                  <a:lnTo>
                    <a:pt x="1263002" y="67005"/>
                  </a:lnTo>
                  <a:lnTo>
                    <a:pt x="1257300" y="58547"/>
                  </a:lnTo>
                  <a:lnTo>
                    <a:pt x="1257300" y="342900"/>
                  </a:lnTo>
                  <a:lnTo>
                    <a:pt x="1251305" y="372567"/>
                  </a:lnTo>
                  <a:lnTo>
                    <a:pt x="1234973" y="396786"/>
                  </a:lnTo>
                  <a:lnTo>
                    <a:pt x="1210754" y="413118"/>
                  </a:lnTo>
                  <a:lnTo>
                    <a:pt x="1181100" y="419100"/>
                  </a:lnTo>
                  <a:lnTo>
                    <a:pt x="88900" y="419100"/>
                  </a:lnTo>
                  <a:lnTo>
                    <a:pt x="59232" y="413118"/>
                  </a:lnTo>
                  <a:lnTo>
                    <a:pt x="35013" y="396786"/>
                  </a:lnTo>
                  <a:lnTo>
                    <a:pt x="18681" y="372567"/>
                  </a:lnTo>
                  <a:lnTo>
                    <a:pt x="12700" y="342900"/>
                  </a:lnTo>
                  <a:lnTo>
                    <a:pt x="12700" y="101600"/>
                  </a:lnTo>
                  <a:lnTo>
                    <a:pt x="18681" y="71945"/>
                  </a:lnTo>
                  <a:lnTo>
                    <a:pt x="35013" y="47726"/>
                  </a:lnTo>
                  <a:lnTo>
                    <a:pt x="59232" y="31394"/>
                  </a:lnTo>
                  <a:lnTo>
                    <a:pt x="88900" y="25400"/>
                  </a:lnTo>
                  <a:lnTo>
                    <a:pt x="1181100" y="25400"/>
                  </a:lnTo>
                  <a:lnTo>
                    <a:pt x="1234973" y="47726"/>
                  </a:lnTo>
                  <a:lnTo>
                    <a:pt x="1257287" y="101600"/>
                  </a:lnTo>
                  <a:lnTo>
                    <a:pt x="1257300" y="342900"/>
                  </a:lnTo>
                  <a:lnTo>
                    <a:pt x="1257300" y="58547"/>
                  </a:lnTo>
                  <a:lnTo>
                    <a:pt x="1243952" y="38747"/>
                  </a:lnTo>
                  <a:lnTo>
                    <a:pt x="1215694" y="19697"/>
                  </a:lnTo>
                  <a:lnTo>
                    <a:pt x="1181100" y="12700"/>
                  </a:lnTo>
                  <a:lnTo>
                    <a:pt x="88900" y="12700"/>
                  </a:lnTo>
                  <a:lnTo>
                    <a:pt x="54292" y="19697"/>
                  </a:lnTo>
                  <a:lnTo>
                    <a:pt x="26035" y="38747"/>
                  </a:lnTo>
                  <a:lnTo>
                    <a:pt x="6985" y="67005"/>
                  </a:lnTo>
                  <a:lnTo>
                    <a:pt x="0" y="101600"/>
                  </a:lnTo>
                  <a:lnTo>
                    <a:pt x="0" y="342900"/>
                  </a:lnTo>
                  <a:lnTo>
                    <a:pt x="6985" y="377507"/>
                  </a:lnTo>
                  <a:lnTo>
                    <a:pt x="26035" y="405765"/>
                  </a:lnTo>
                  <a:lnTo>
                    <a:pt x="54292" y="424815"/>
                  </a:lnTo>
                  <a:lnTo>
                    <a:pt x="88900" y="431800"/>
                  </a:lnTo>
                  <a:lnTo>
                    <a:pt x="1181100" y="431800"/>
                  </a:lnTo>
                  <a:lnTo>
                    <a:pt x="1215694" y="424815"/>
                  </a:lnTo>
                  <a:lnTo>
                    <a:pt x="1243952" y="405765"/>
                  </a:lnTo>
                  <a:lnTo>
                    <a:pt x="1263002" y="377507"/>
                  </a:lnTo>
                  <a:lnTo>
                    <a:pt x="1269987" y="342900"/>
                  </a:lnTo>
                  <a:lnTo>
                    <a:pt x="1269987" y="101600"/>
                  </a:lnTo>
                  <a:close/>
                </a:path>
                <a:path w="4483100" h="431800">
                  <a:moveTo>
                    <a:pt x="4483087" y="88900"/>
                  </a:moveTo>
                  <a:lnTo>
                    <a:pt x="4476102" y="54305"/>
                  </a:lnTo>
                  <a:lnTo>
                    <a:pt x="4470400" y="45847"/>
                  </a:lnTo>
                  <a:lnTo>
                    <a:pt x="4470400" y="330200"/>
                  </a:lnTo>
                  <a:lnTo>
                    <a:pt x="4464405" y="359867"/>
                  </a:lnTo>
                  <a:lnTo>
                    <a:pt x="4448073" y="384086"/>
                  </a:lnTo>
                  <a:lnTo>
                    <a:pt x="4423854" y="400418"/>
                  </a:lnTo>
                  <a:lnTo>
                    <a:pt x="4394200" y="406400"/>
                  </a:lnTo>
                  <a:lnTo>
                    <a:pt x="1498587" y="406400"/>
                  </a:lnTo>
                  <a:lnTo>
                    <a:pt x="1468932" y="400418"/>
                  </a:lnTo>
                  <a:lnTo>
                    <a:pt x="1444713" y="384086"/>
                  </a:lnTo>
                  <a:lnTo>
                    <a:pt x="1428381" y="359867"/>
                  </a:lnTo>
                  <a:lnTo>
                    <a:pt x="1422400" y="330200"/>
                  </a:lnTo>
                  <a:lnTo>
                    <a:pt x="1422400" y="88900"/>
                  </a:lnTo>
                  <a:lnTo>
                    <a:pt x="1428381" y="59245"/>
                  </a:lnTo>
                  <a:lnTo>
                    <a:pt x="1444713" y="35026"/>
                  </a:lnTo>
                  <a:lnTo>
                    <a:pt x="1468932" y="18694"/>
                  </a:lnTo>
                  <a:lnTo>
                    <a:pt x="1498600" y="12700"/>
                  </a:lnTo>
                  <a:lnTo>
                    <a:pt x="4394200" y="12700"/>
                  </a:lnTo>
                  <a:lnTo>
                    <a:pt x="4448073" y="35026"/>
                  </a:lnTo>
                  <a:lnTo>
                    <a:pt x="4470387" y="88900"/>
                  </a:lnTo>
                  <a:lnTo>
                    <a:pt x="4470400" y="330200"/>
                  </a:lnTo>
                  <a:lnTo>
                    <a:pt x="4470400" y="45847"/>
                  </a:lnTo>
                  <a:lnTo>
                    <a:pt x="4457052" y="26047"/>
                  </a:lnTo>
                  <a:lnTo>
                    <a:pt x="4428795" y="6997"/>
                  </a:lnTo>
                  <a:lnTo>
                    <a:pt x="4394200" y="0"/>
                  </a:lnTo>
                  <a:lnTo>
                    <a:pt x="1498600" y="0"/>
                  </a:lnTo>
                  <a:lnTo>
                    <a:pt x="1463992" y="6997"/>
                  </a:lnTo>
                  <a:lnTo>
                    <a:pt x="1435735" y="26047"/>
                  </a:lnTo>
                  <a:lnTo>
                    <a:pt x="1416685" y="54305"/>
                  </a:lnTo>
                  <a:lnTo>
                    <a:pt x="1409700" y="88900"/>
                  </a:lnTo>
                  <a:lnTo>
                    <a:pt x="1409700" y="330200"/>
                  </a:lnTo>
                  <a:lnTo>
                    <a:pt x="1416685" y="364807"/>
                  </a:lnTo>
                  <a:lnTo>
                    <a:pt x="1435735" y="393065"/>
                  </a:lnTo>
                  <a:lnTo>
                    <a:pt x="1463992" y="412115"/>
                  </a:lnTo>
                  <a:lnTo>
                    <a:pt x="1498587" y="419100"/>
                  </a:lnTo>
                  <a:lnTo>
                    <a:pt x="4394200" y="419100"/>
                  </a:lnTo>
                  <a:lnTo>
                    <a:pt x="4428795" y="412115"/>
                  </a:lnTo>
                  <a:lnTo>
                    <a:pt x="4457052" y="393065"/>
                  </a:lnTo>
                  <a:lnTo>
                    <a:pt x="4476102" y="364807"/>
                  </a:lnTo>
                  <a:lnTo>
                    <a:pt x="4483087" y="330200"/>
                  </a:lnTo>
                  <a:lnTo>
                    <a:pt x="4483087" y="889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2827731" y="2992259"/>
              <a:ext cx="5457825" cy="643255"/>
            </a:xfrm>
            <a:custGeom>
              <a:avLst/>
              <a:gdLst/>
              <a:ahLst/>
              <a:cxnLst/>
              <a:rect l="l" t="t" r="r" b="b"/>
              <a:pathLst>
                <a:path w="5457825" h="643254">
                  <a:moveTo>
                    <a:pt x="170281" y="144475"/>
                  </a:moveTo>
                  <a:lnTo>
                    <a:pt x="98348" y="144475"/>
                  </a:lnTo>
                  <a:lnTo>
                    <a:pt x="98348" y="106273"/>
                  </a:lnTo>
                  <a:lnTo>
                    <a:pt x="151587" y="106273"/>
                  </a:lnTo>
                  <a:lnTo>
                    <a:pt x="151587" y="102819"/>
                  </a:lnTo>
                  <a:lnTo>
                    <a:pt x="151587" y="84937"/>
                  </a:lnTo>
                  <a:lnTo>
                    <a:pt x="151587" y="35356"/>
                  </a:lnTo>
                  <a:lnTo>
                    <a:pt x="151587" y="13817"/>
                  </a:lnTo>
                  <a:lnTo>
                    <a:pt x="125171" y="13817"/>
                  </a:lnTo>
                  <a:lnTo>
                    <a:pt x="125171" y="35356"/>
                  </a:lnTo>
                  <a:lnTo>
                    <a:pt x="125171" y="84937"/>
                  </a:lnTo>
                  <a:lnTo>
                    <a:pt x="44297" y="84937"/>
                  </a:lnTo>
                  <a:lnTo>
                    <a:pt x="44297" y="35356"/>
                  </a:lnTo>
                  <a:lnTo>
                    <a:pt x="125171" y="35356"/>
                  </a:lnTo>
                  <a:lnTo>
                    <a:pt x="125171" y="13817"/>
                  </a:lnTo>
                  <a:lnTo>
                    <a:pt x="17678" y="13817"/>
                  </a:lnTo>
                  <a:lnTo>
                    <a:pt x="17678" y="106273"/>
                  </a:lnTo>
                  <a:lnTo>
                    <a:pt x="71323" y="106273"/>
                  </a:lnTo>
                  <a:lnTo>
                    <a:pt x="71323" y="144475"/>
                  </a:lnTo>
                  <a:lnTo>
                    <a:pt x="0" y="144475"/>
                  </a:lnTo>
                  <a:lnTo>
                    <a:pt x="0" y="166420"/>
                  </a:lnTo>
                  <a:lnTo>
                    <a:pt x="170281" y="166420"/>
                  </a:lnTo>
                  <a:lnTo>
                    <a:pt x="170281" y="149555"/>
                  </a:lnTo>
                  <a:lnTo>
                    <a:pt x="170281" y="144475"/>
                  </a:lnTo>
                  <a:close/>
                </a:path>
                <a:path w="5457825" h="643254">
                  <a:moveTo>
                    <a:pt x="274091" y="90220"/>
                  </a:moveTo>
                  <a:lnTo>
                    <a:pt x="273824" y="86766"/>
                  </a:lnTo>
                  <a:lnTo>
                    <a:pt x="272465" y="69088"/>
                  </a:lnTo>
                  <a:lnTo>
                    <a:pt x="257962" y="71005"/>
                  </a:lnTo>
                  <a:lnTo>
                    <a:pt x="243306" y="72034"/>
                  </a:lnTo>
                  <a:lnTo>
                    <a:pt x="226974" y="72466"/>
                  </a:lnTo>
                  <a:lnTo>
                    <a:pt x="221259" y="72491"/>
                  </a:lnTo>
                  <a:lnTo>
                    <a:pt x="221259" y="30073"/>
                  </a:lnTo>
                  <a:lnTo>
                    <a:pt x="267385" y="30073"/>
                  </a:lnTo>
                  <a:lnTo>
                    <a:pt x="267385" y="8940"/>
                  </a:lnTo>
                  <a:lnTo>
                    <a:pt x="194640" y="8940"/>
                  </a:lnTo>
                  <a:lnTo>
                    <a:pt x="194640" y="93878"/>
                  </a:lnTo>
                  <a:lnTo>
                    <a:pt x="207441" y="93878"/>
                  </a:lnTo>
                  <a:lnTo>
                    <a:pt x="227457" y="93802"/>
                  </a:lnTo>
                  <a:lnTo>
                    <a:pt x="244271" y="93345"/>
                  </a:lnTo>
                  <a:lnTo>
                    <a:pt x="259334" y="92252"/>
                  </a:lnTo>
                  <a:lnTo>
                    <a:pt x="274091" y="90220"/>
                  </a:lnTo>
                  <a:close/>
                </a:path>
                <a:path w="5457825" h="643254">
                  <a:moveTo>
                    <a:pt x="310464" y="3251"/>
                  </a:moveTo>
                  <a:lnTo>
                    <a:pt x="285267" y="3251"/>
                  </a:lnTo>
                  <a:lnTo>
                    <a:pt x="285267" y="39420"/>
                  </a:lnTo>
                  <a:lnTo>
                    <a:pt x="256819" y="39420"/>
                  </a:lnTo>
                  <a:lnTo>
                    <a:pt x="256819" y="59740"/>
                  </a:lnTo>
                  <a:lnTo>
                    <a:pt x="285267" y="59740"/>
                  </a:lnTo>
                  <a:lnTo>
                    <a:pt x="285267" y="97332"/>
                  </a:lnTo>
                  <a:lnTo>
                    <a:pt x="310464" y="97332"/>
                  </a:lnTo>
                  <a:lnTo>
                    <a:pt x="310464" y="59740"/>
                  </a:lnTo>
                  <a:lnTo>
                    <a:pt x="310464" y="39420"/>
                  </a:lnTo>
                  <a:lnTo>
                    <a:pt x="310464" y="3251"/>
                  </a:lnTo>
                  <a:close/>
                </a:path>
                <a:path w="5457825" h="643254">
                  <a:moveTo>
                    <a:pt x="348462" y="0"/>
                  </a:moveTo>
                  <a:lnTo>
                    <a:pt x="322656" y="0"/>
                  </a:lnTo>
                  <a:lnTo>
                    <a:pt x="322656" y="98348"/>
                  </a:lnTo>
                  <a:lnTo>
                    <a:pt x="348462" y="98348"/>
                  </a:lnTo>
                  <a:lnTo>
                    <a:pt x="348462" y="0"/>
                  </a:lnTo>
                  <a:close/>
                </a:path>
                <a:path w="5457825" h="643254">
                  <a:moveTo>
                    <a:pt x="353745" y="165201"/>
                  </a:moveTo>
                  <a:lnTo>
                    <a:pt x="246253" y="165201"/>
                  </a:lnTo>
                  <a:lnTo>
                    <a:pt x="246253" y="154635"/>
                  </a:lnTo>
                  <a:lnTo>
                    <a:pt x="348462" y="154635"/>
                  </a:lnTo>
                  <a:lnTo>
                    <a:pt x="348462" y="104648"/>
                  </a:lnTo>
                  <a:lnTo>
                    <a:pt x="219227" y="104648"/>
                  </a:lnTo>
                  <a:lnTo>
                    <a:pt x="219227" y="125374"/>
                  </a:lnTo>
                  <a:lnTo>
                    <a:pt x="321640" y="125374"/>
                  </a:lnTo>
                  <a:lnTo>
                    <a:pt x="321640" y="135128"/>
                  </a:lnTo>
                  <a:lnTo>
                    <a:pt x="219430" y="135128"/>
                  </a:lnTo>
                  <a:lnTo>
                    <a:pt x="219430" y="186131"/>
                  </a:lnTo>
                  <a:lnTo>
                    <a:pt x="353745" y="186131"/>
                  </a:lnTo>
                  <a:lnTo>
                    <a:pt x="353745" y="177800"/>
                  </a:lnTo>
                  <a:lnTo>
                    <a:pt x="353745" y="165201"/>
                  </a:lnTo>
                  <a:close/>
                </a:path>
                <a:path w="5457825" h="643254">
                  <a:moveTo>
                    <a:pt x="409613" y="22301"/>
                  </a:moveTo>
                  <a:lnTo>
                    <a:pt x="378358" y="22301"/>
                  </a:lnTo>
                  <a:lnTo>
                    <a:pt x="378358" y="170078"/>
                  </a:lnTo>
                  <a:lnTo>
                    <a:pt x="409613" y="170078"/>
                  </a:lnTo>
                  <a:lnTo>
                    <a:pt x="409613" y="22301"/>
                  </a:lnTo>
                  <a:close/>
                </a:path>
                <a:path w="5457825" h="643254">
                  <a:moveTo>
                    <a:pt x="560006" y="96050"/>
                  </a:moveTo>
                  <a:lnTo>
                    <a:pt x="551268" y="56502"/>
                  </a:lnTo>
                  <a:lnTo>
                    <a:pt x="528828" y="32664"/>
                  </a:lnTo>
                  <a:lnTo>
                    <a:pt x="528828" y="96050"/>
                  </a:lnTo>
                  <a:lnTo>
                    <a:pt x="528535" y="103936"/>
                  </a:lnTo>
                  <a:lnTo>
                    <a:pt x="503402" y="141681"/>
                  </a:lnTo>
                  <a:lnTo>
                    <a:pt x="495642" y="143306"/>
                  </a:lnTo>
                  <a:lnTo>
                    <a:pt x="466559" y="143306"/>
                  </a:lnTo>
                  <a:lnTo>
                    <a:pt x="466559" y="49072"/>
                  </a:lnTo>
                  <a:lnTo>
                    <a:pt x="495706" y="49072"/>
                  </a:lnTo>
                  <a:lnTo>
                    <a:pt x="526110" y="74841"/>
                  </a:lnTo>
                  <a:lnTo>
                    <a:pt x="528828" y="96050"/>
                  </a:lnTo>
                  <a:lnTo>
                    <a:pt x="528828" y="32664"/>
                  </a:lnTo>
                  <a:lnTo>
                    <a:pt x="488137" y="22301"/>
                  </a:lnTo>
                  <a:lnTo>
                    <a:pt x="435317" y="22301"/>
                  </a:lnTo>
                  <a:lnTo>
                    <a:pt x="435317" y="170078"/>
                  </a:lnTo>
                  <a:lnTo>
                    <a:pt x="487705" y="170078"/>
                  </a:lnTo>
                  <a:lnTo>
                    <a:pt x="526376" y="161213"/>
                  </a:lnTo>
                  <a:lnTo>
                    <a:pt x="555091" y="127025"/>
                  </a:lnTo>
                  <a:lnTo>
                    <a:pt x="559460" y="107188"/>
                  </a:lnTo>
                  <a:lnTo>
                    <a:pt x="560006" y="96050"/>
                  </a:lnTo>
                  <a:close/>
                </a:path>
                <a:path w="5457825" h="643254">
                  <a:moveTo>
                    <a:pt x="4802124" y="590905"/>
                  </a:moveTo>
                  <a:lnTo>
                    <a:pt x="4801819" y="587248"/>
                  </a:lnTo>
                  <a:lnTo>
                    <a:pt x="4801108" y="578307"/>
                  </a:lnTo>
                  <a:lnTo>
                    <a:pt x="4772863" y="580974"/>
                  </a:lnTo>
                  <a:lnTo>
                    <a:pt x="4772863" y="492963"/>
                  </a:lnTo>
                  <a:lnTo>
                    <a:pt x="4792573" y="492963"/>
                  </a:lnTo>
                  <a:lnTo>
                    <a:pt x="4792573" y="489508"/>
                  </a:lnTo>
                  <a:lnTo>
                    <a:pt x="4792573" y="479145"/>
                  </a:lnTo>
                  <a:lnTo>
                    <a:pt x="4756404" y="479145"/>
                  </a:lnTo>
                  <a:lnTo>
                    <a:pt x="4756404" y="492963"/>
                  </a:lnTo>
                  <a:lnTo>
                    <a:pt x="4756404" y="581863"/>
                  </a:lnTo>
                  <a:lnTo>
                    <a:pt x="4741646" y="582599"/>
                  </a:lnTo>
                  <a:lnTo>
                    <a:pt x="4726533" y="582942"/>
                  </a:lnTo>
                  <a:lnTo>
                    <a:pt x="4726533" y="492963"/>
                  </a:lnTo>
                  <a:lnTo>
                    <a:pt x="4756404" y="492963"/>
                  </a:lnTo>
                  <a:lnTo>
                    <a:pt x="4756404" y="479145"/>
                  </a:lnTo>
                  <a:lnTo>
                    <a:pt x="4690364" y="479145"/>
                  </a:lnTo>
                  <a:lnTo>
                    <a:pt x="4690364" y="492963"/>
                  </a:lnTo>
                  <a:lnTo>
                    <a:pt x="4710074" y="492963"/>
                  </a:lnTo>
                  <a:lnTo>
                    <a:pt x="4710074" y="583272"/>
                  </a:lnTo>
                  <a:lnTo>
                    <a:pt x="4685690" y="583387"/>
                  </a:lnTo>
                  <a:lnTo>
                    <a:pt x="4687722" y="597814"/>
                  </a:lnTo>
                  <a:lnTo>
                    <a:pt x="4713821" y="597623"/>
                  </a:lnTo>
                  <a:lnTo>
                    <a:pt x="4742637" y="596722"/>
                  </a:lnTo>
                  <a:lnTo>
                    <a:pt x="4772584" y="594652"/>
                  </a:lnTo>
                  <a:lnTo>
                    <a:pt x="4802124" y="590905"/>
                  </a:lnTo>
                  <a:close/>
                </a:path>
                <a:path w="5457825" h="643254">
                  <a:moveTo>
                    <a:pt x="4859426" y="532790"/>
                  </a:moveTo>
                  <a:lnTo>
                    <a:pt x="4829353" y="532790"/>
                  </a:lnTo>
                  <a:lnTo>
                    <a:pt x="4829353" y="459435"/>
                  </a:lnTo>
                  <a:lnTo>
                    <a:pt x="4812284" y="459435"/>
                  </a:lnTo>
                  <a:lnTo>
                    <a:pt x="4812284" y="643128"/>
                  </a:lnTo>
                  <a:lnTo>
                    <a:pt x="4829353" y="643128"/>
                  </a:lnTo>
                  <a:lnTo>
                    <a:pt x="4829353" y="547014"/>
                  </a:lnTo>
                  <a:lnTo>
                    <a:pt x="4859426" y="547014"/>
                  </a:lnTo>
                  <a:lnTo>
                    <a:pt x="4859426" y="532790"/>
                  </a:lnTo>
                  <a:close/>
                </a:path>
                <a:path w="5457825" h="643254">
                  <a:moveTo>
                    <a:pt x="4974006" y="506984"/>
                  </a:moveTo>
                  <a:lnTo>
                    <a:pt x="4970437" y="490410"/>
                  </a:lnTo>
                  <a:lnTo>
                    <a:pt x="4962410" y="479958"/>
                  </a:lnTo>
                  <a:lnTo>
                    <a:pt x="4960518" y="477494"/>
                  </a:lnTo>
                  <a:lnTo>
                    <a:pt x="4957546" y="475843"/>
                  </a:lnTo>
                  <a:lnTo>
                    <a:pt x="4957546" y="506984"/>
                  </a:lnTo>
                  <a:lnTo>
                    <a:pt x="4955210" y="517867"/>
                  </a:lnTo>
                  <a:lnTo>
                    <a:pt x="4948707" y="526338"/>
                  </a:lnTo>
                  <a:lnTo>
                    <a:pt x="4938865" y="531850"/>
                  </a:lnTo>
                  <a:lnTo>
                    <a:pt x="4926457" y="533806"/>
                  </a:lnTo>
                  <a:lnTo>
                    <a:pt x="4914138" y="531850"/>
                  </a:lnTo>
                  <a:lnTo>
                    <a:pt x="4904283" y="526338"/>
                  </a:lnTo>
                  <a:lnTo>
                    <a:pt x="4897742" y="517867"/>
                  </a:lnTo>
                  <a:lnTo>
                    <a:pt x="4895367" y="506984"/>
                  </a:lnTo>
                  <a:lnTo>
                    <a:pt x="4897742" y="496074"/>
                  </a:lnTo>
                  <a:lnTo>
                    <a:pt x="4904283" y="487527"/>
                  </a:lnTo>
                  <a:lnTo>
                    <a:pt x="4914138" y="481952"/>
                  </a:lnTo>
                  <a:lnTo>
                    <a:pt x="4926457" y="479958"/>
                  </a:lnTo>
                  <a:lnTo>
                    <a:pt x="4938865" y="481952"/>
                  </a:lnTo>
                  <a:lnTo>
                    <a:pt x="4948707" y="487527"/>
                  </a:lnTo>
                  <a:lnTo>
                    <a:pt x="4955210" y="496074"/>
                  </a:lnTo>
                  <a:lnTo>
                    <a:pt x="4957546" y="506984"/>
                  </a:lnTo>
                  <a:lnTo>
                    <a:pt x="4957546" y="475843"/>
                  </a:lnTo>
                  <a:lnTo>
                    <a:pt x="4945456" y="469125"/>
                  </a:lnTo>
                  <a:lnTo>
                    <a:pt x="4926457" y="466140"/>
                  </a:lnTo>
                  <a:lnTo>
                    <a:pt x="4907572" y="469125"/>
                  </a:lnTo>
                  <a:lnTo>
                    <a:pt x="4892573" y="477494"/>
                  </a:lnTo>
                  <a:lnTo>
                    <a:pt x="4882680" y="490410"/>
                  </a:lnTo>
                  <a:lnTo>
                    <a:pt x="4879111" y="506984"/>
                  </a:lnTo>
                  <a:lnTo>
                    <a:pt x="4882680" y="523455"/>
                  </a:lnTo>
                  <a:lnTo>
                    <a:pt x="4892573" y="536295"/>
                  </a:lnTo>
                  <a:lnTo>
                    <a:pt x="4907572" y="544652"/>
                  </a:lnTo>
                  <a:lnTo>
                    <a:pt x="4926457" y="547624"/>
                  </a:lnTo>
                  <a:lnTo>
                    <a:pt x="4945456" y="544652"/>
                  </a:lnTo>
                  <a:lnTo>
                    <a:pt x="4960518" y="536295"/>
                  </a:lnTo>
                  <a:lnTo>
                    <a:pt x="4962449" y="533806"/>
                  </a:lnTo>
                  <a:lnTo>
                    <a:pt x="4970437" y="523455"/>
                  </a:lnTo>
                  <a:lnTo>
                    <a:pt x="4974006" y="506984"/>
                  </a:lnTo>
                  <a:close/>
                </a:path>
                <a:path w="5457825" h="643254">
                  <a:moveTo>
                    <a:pt x="5025618" y="459435"/>
                  </a:moveTo>
                  <a:lnTo>
                    <a:pt x="5008550" y="459435"/>
                  </a:lnTo>
                  <a:lnTo>
                    <a:pt x="5008550" y="553516"/>
                  </a:lnTo>
                  <a:lnTo>
                    <a:pt x="5025618" y="553516"/>
                  </a:lnTo>
                  <a:lnTo>
                    <a:pt x="5025618" y="459435"/>
                  </a:lnTo>
                  <a:close/>
                </a:path>
                <a:path w="5457825" h="643254">
                  <a:moveTo>
                    <a:pt x="5031714" y="627278"/>
                  </a:moveTo>
                  <a:lnTo>
                    <a:pt x="4923612" y="627278"/>
                  </a:lnTo>
                  <a:lnTo>
                    <a:pt x="4923612" y="607161"/>
                  </a:lnTo>
                  <a:lnTo>
                    <a:pt x="5025618" y="607161"/>
                  </a:lnTo>
                  <a:lnTo>
                    <a:pt x="5025618" y="562457"/>
                  </a:lnTo>
                  <a:lnTo>
                    <a:pt x="4906746" y="562457"/>
                  </a:lnTo>
                  <a:lnTo>
                    <a:pt x="4906746" y="576072"/>
                  </a:lnTo>
                  <a:lnTo>
                    <a:pt x="5008956" y="576072"/>
                  </a:lnTo>
                  <a:lnTo>
                    <a:pt x="5008956" y="594563"/>
                  </a:lnTo>
                  <a:lnTo>
                    <a:pt x="4907153" y="594563"/>
                  </a:lnTo>
                  <a:lnTo>
                    <a:pt x="4907153" y="640689"/>
                  </a:lnTo>
                  <a:lnTo>
                    <a:pt x="5031714" y="640689"/>
                  </a:lnTo>
                  <a:lnTo>
                    <a:pt x="5031714" y="634796"/>
                  </a:lnTo>
                  <a:lnTo>
                    <a:pt x="5031714" y="627278"/>
                  </a:lnTo>
                  <a:close/>
                </a:path>
                <a:path w="5457825" h="643254">
                  <a:moveTo>
                    <a:pt x="5223040" y="553313"/>
                  </a:moveTo>
                  <a:lnTo>
                    <a:pt x="5204866" y="543496"/>
                  </a:lnTo>
                  <a:lnTo>
                    <a:pt x="5190807" y="529488"/>
                  </a:lnTo>
                  <a:lnTo>
                    <a:pt x="5181752" y="512508"/>
                  </a:lnTo>
                  <a:lnTo>
                    <a:pt x="5178539" y="493776"/>
                  </a:lnTo>
                  <a:lnTo>
                    <a:pt x="5178539" y="470611"/>
                  </a:lnTo>
                  <a:lnTo>
                    <a:pt x="5175288" y="470611"/>
                  </a:lnTo>
                  <a:lnTo>
                    <a:pt x="5164925" y="470611"/>
                  </a:lnTo>
                  <a:lnTo>
                    <a:pt x="5161673" y="470611"/>
                  </a:lnTo>
                  <a:lnTo>
                    <a:pt x="5161585" y="493776"/>
                  </a:lnTo>
                  <a:lnTo>
                    <a:pt x="5158359" y="513600"/>
                  </a:lnTo>
                  <a:lnTo>
                    <a:pt x="5149024" y="531977"/>
                  </a:lnTo>
                  <a:lnTo>
                    <a:pt x="5134584" y="547001"/>
                  </a:lnTo>
                  <a:lnTo>
                    <a:pt x="5115953" y="557377"/>
                  </a:lnTo>
                  <a:lnTo>
                    <a:pt x="5124691" y="570788"/>
                  </a:lnTo>
                  <a:lnTo>
                    <a:pt x="5145544" y="558431"/>
                  </a:lnTo>
                  <a:lnTo>
                    <a:pt x="5161496" y="540664"/>
                  </a:lnTo>
                  <a:lnTo>
                    <a:pt x="5170411" y="521360"/>
                  </a:lnTo>
                  <a:lnTo>
                    <a:pt x="5178437" y="538048"/>
                  </a:lnTo>
                  <a:lnTo>
                    <a:pt x="5193906" y="554786"/>
                  </a:lnTo>
                  <a:lnTo>
                    <a:pt x="5213896" y="566318"/>
                  </a:lnTo>
                  <a:lnTo>
                    <a:pt x="5223040" y="553313"/>
                  </a:lnTo>
                  <a:close/>
                </a:path>
                <a:path w="5457825" h="643254">
                  <a:moveTo>
                    <a:pt x="5266728" y="459638"/>
                  </a:moveTo>
                  <a:lnTo>
                    <a:pt x="5249862" y="459638"/>
                  </a:lnTo>
                  <a:lnTo>
                    <a:pt x="5249862" y="502716"/>
                  </a:lnTo>
                  <a:lnTo>
                    <a:pt x="5209832" y="502716"/>
                  </a:lnTo>
                  <a:lnTo>
                    <a:pt x="5209832" y="516737"/>
                  </a:lnTo>
                  <a:lnTo>
                    <a:pt x="5249862" y="516737"/>
                  </a:lnTo>
                  <a:lnTo>
                    <a:pt x="5249862" y="597001"/>
                  </a:lnTo>
                  <a:lnTo>
                    <a:pt x="5266728" y="597001"/>
                  </a:lnTo>
                  <a:lnTo>
                    <a:pt x="5266728" y="516737"/>
                  </a:lnTo>
                  <a:lnTo>
                    <a:pt x="5266728" y="502716"/>
                  </a:lnTo>
                  <a:lnTo>
                    <a:pt x="5266728" y="459638"/>
                  </a:lnTo>
                  <a:close/>
                </a:path>
                <a:path w="5457825" h="643254">
                  <a:moveTo>
                    <a:pt x="5271198" y="625246"/>
                  </a:moveTo>
                  <a:lnTo>
                    <a:pt x="5165534" y="625246"/>
                  </a:lnTo>
                  <a:lnTo>
                    <a:pt x="5165534" y="581761"/>
                  </a:lnTo>
                  <a:lnTo>
                    <a:pt x="5148669" y="581761"/>
                  </a:lnTo>
                  <a:lnTo>
                    <a:pt x="5148669" y="639064"/>
                  </a:lnTo>
                  <a:lnTo>
                    <a:pt x="5271198" y="639064"/>
                  </a:lnTo>
                  <a:lnTo>
                    <a:pt x="5271198" y="631748"/>
                  </a:lnTo>
                  <a:lnTo>
                    <a:pt x="5271198" y="625246"/>
                  </a:lnTo>
                  <a:close/>
                </a:path>
                <a:path w="5457825" h="643254">
                  <a:moveTo>
                    <a:pt x="5390261" y="556361"/>
                  </a:moveTo>
                  <a:lnTo>
                    <a:pt x="5390070" y="554736"/>
                  </a:lnTo>
                  <a:lnTo>
                    <a:pt x="5388635" y="542544"/>
                  </a:lnTo>
                  <a:lnTo>
                    <a:pt x="5373649" y="544995"/>
                  </a:lnTo>
                  <a:lnTo>
                    <a:pt x="5358536" y="546404"/>
                  </a:lnTo>
                  <a:lnTo>
                    <a:pt x="5341861" y="547065"/>
                  </a:lnTo>
                  <a:lnTo>
                    <a:pt x="5326659" y="547192"/>
                  </a:lnTo>
                  <a:lnTo>
                    <a:pt x="5326659" y="522630"/>
                  </a:lnTo>
                  <a:lnTo>
                    <a:pt x="5379288" y="522630"/>
                  </a:lnTo>
                  <a:lnTo>
                    <a:pt x="5379288" y="509422"/>
                  </a:lnTo>
                  <a:lnTo>
                    <a:pt x="5326659" y="509422"/>
                  </a:lnTo>
                  <a:lnTo>
                    <a:pt x="5326659" y="486664"/>
                  </a:lnTo>
                  <a:lnTo>
                    <a:pt x="5381523" y="486664"/>
                  </a:lnTo>
                  <a:lnTo>
                    <a:pt x="5381523" y="472846"/>
                  </a:lnTo>
                  <a:lnTo>
                    <a:pt x="5310403" y="472846"/>
                  </a:lnTo>
                  <a:lnTo>
                    <a:pt x="5310403" y="561238"/>
                  </a:lnTo>
                  <a:lnTo>
                    <a:pt x="5322189" y="561238"/>
                  </a:lnTo>
                  <a:lnTo>
                    <a:pt x="5342280" y="561047"/>
                  </a:lnTo>
                  <a:lnTo>
                    <a:pt x="5359349" y="560324"/>
                  </a:lnTo>
                  <a:lnTo>
                    <a:pt x="5374856" y="558838"/>
                  </a:lnTo>
                  <a:lnTo>
                    <a:pt x="5390261" y="556361"/>
                  </a:lnTo>
                  <a:close/>
                </a:path>
                <a:path w="5457825" h="643254">
                  <a:moveTo>
                    <a:pt x="5457317" y="580542"/>
                  </a:moveTo>
                  <a:lnTo>
                    <a:pt x="5334178" y="580542"/>
                  </a:lnTo>
                  <a:lnTo>
                    <a:pt x="5334178" y="594360"/>
                  </a:lnTo>
                  <a:lnTo>
                    <a:pt x="5440654" y="594360"/>
                  </a:lnTo>
                  <a:lnTo>
                    <a:pt x="5440654" y="643128"/>
                  </a:lnTo>
                  <a:lnTo>
                    <a:pt x="5457317" y="643128"/>
                  </a:lnTo>
                  <a:lnTo>
                    <a:pt x="5457317" y="580542"/>
                  </a:lnTo>
                  <a:close/>
                </a:path>
                <a:path w="5457825" h="643254">
                  <a:moveTo>
                    <a:pt x="5457317" y="459435"/>
                  </a:moveTo>
                  <a:lnTo>
                    <a:pt x="5441264" y="459435"/>
                  </a:lnTo>
                  <a:lnTo>
                    <a:pt x="5441264" y="507390"/>
                  </a:lnTo>
                  <a:lnTo>
                    <a:pt x="5416677" y="507390"/>
                  </a:lnTo>
                  <a:lnTo>
                    <a:pt x="5416677" y="462889"/>
                  </a:lnTo>
                  <a:lnTo>
                    <a:pt x="5400827" y="462889"/>
                  </a:lnTo>
                  <a:lnTo>
                    <a:pt x="5400827" y="569772"/>
                  </a:lnTo>
                  <a:lnTo>
                    <a:pt x="5416677" y="569772"/>
                  </a:lnTo>
                  <a:lnTo>
                    <a:pt x="5416677" y="521208"/>
                  </a:lnTo>
                  <a:lnTo>
                    <a:pt x="5441264" y="521208"/>
                  </a:lnTo>
                  <a:lnTo>
                    <a:pt x="5441264" y="570788"/>
                  </a:lnTo>
                  <a:lnTo>
                    <a:pt x="5457317" y="570788"/>
                  </a:lnTo>
                  <a:lnTo>
                    <a:pt x="5457317" y="521208"/>
                  </a:lnTo>
                  <a:lnTo>
                    <a:pt x="5457317" y="507390"/>
                  </a:lnTo>
                  <a:lnTo>
                    <a:pt x="5457317" y="45943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2819400" y="33401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3517887" y="88900"/>
                  </a:moveTo>
                  <a:lnTo>
                    <a:pt x="3510902" y="54305"/>
                  </a:lnTo>
                  <a:lnTo>
                    <a:pt x="3505200" y="45847"/>
                  </a:lnTo>
                  <a:lnTo>
                    <a:pt x="3505200" y="342900"/>
                  </a:lnTo>
                  <a:lnTo>
                    <a:pt x="3499205" y="372567"/>
                  </a:lnTo>
                  <a:lnTo>
                    <a:pt x="3482873" y="396786"/>
                  </a:lnTo>
                  <a:lnTo>
                    <a:pt x="3458654" y="413118"/>
                  </a:lnTo>
                  <a:lnTo>
                    <a:pt x="3429000" y="419100"/>
                  </a:lnTo>
                  <a:lnTo>
                    <a:pt x="3098800" y="419100"/>
                  </a:lnTo>
                  <a:lnTo>
                    <a:pt x="3098800" y="12700"/>
                  </a:lnTo>
                  <a:lnTo>
                    <a:pt x="3429000" y="12700"/>
                  </a:lnTo>
                  <a:lnTo>
                    <a:pt x="3482873" y="35026"/>
                  </a:lnTo>
                  <a:lnTo>
                    <a:pt x="3505187" y="88900"/>
                  </a:lnTo>
                  <a:lnTo>
                    <a:pt x="3505200" y="342900"/>
                  </a:lnTo>
                  <a:lnTo>
                    <a:pt x="3505200" y="45847"/>
                  </a:lnTo>
                  <a:lnTo>
                    <a:pt x="3491852" y="26047"/>
                  </a:lnTo>
                  <a:lnTo>
                    <a:pt x="3463594" y="6997"/>
                  </a:lnTo>
                  <a:lnTo>
                    <a:pt x="3429000" y="0"/>
                  </a:lnTo>
                  <a:lnTo>
                    <a:pt x="3098800" y="0"/>
                  </a:lnTo>
                  <a:lnTo>
                    <a:pt x="3086100" y="0"/>
                  </a:lnTo>
                  <a:lnTo>
                    <a:pt x="3086100" y="12700"/>
                  </a:lnTo>
                  <a:lnTo>
                    <a:pt x="3086100" y="419100"/>
                  </a:lnTo>
                  <a:lnTo>
                    <a:pt x="88900" y="419100"/>
                  </a:lnTo>
                  <a:lnTo>
                    <a:pt x="59232" y="413118"/>
                  </a:lnTo>
                  <a:lnTo>
                    <a:pt x="35013" y="396786"/>
                  </a:lnTo>
                  <a:lnTo>
                    <a:pt x="18681" y="372567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1" y="59245"/>
                  </a:lnTo>
                  <a:lnTo>
                    <a:pt x="35013" y="35026"/>
                  </a:lnTo>
                  <a:lnTo>
                    <a:pt x="59232" y="18694"/>
                  </a:lnTo>
                  <a:lnTo>
                    <a:pt x="88900" y="12700"/>
                  </a:lnTo>
                  <a:lnTo>
                    <a:pt x="3086100" y="12700"/>
                  </a:lnTo>
                  <a:lnTo>
                    <a:pt x="3086100" y="0"/>
                  </a:lnTo>
                  <a:lnTo>
                    <a:pt x="88900" y="0"/>
                  </a:lnTo>
                  <a:lnTo>
                    <a:pt x="54292" y="6997"/>
                  </a:lnTo>
                  <a:lnTo>
                    <a:pt x="26035" y="26047"/>
                  </a:lnTo>
                  <a:lnTo>
                    <a:pt x="6985" y="54305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5" y="377507"/>
                  </a:lnTo>
                  <a:lnTo>
                    <a:pt x="26035" y="405765"/>
                  </a:lnTo>
                  <a:lnTo>
                    <a:pt x="54292" y="424815"/>
                  </a:lnTo>
                  <a:lnTo>
                    <a:pt x="88900" y="431800"/>
                  </a:lnTo>
                  <a:lnTo>
                    <a:pt x="3086100" y="431800"/>
                  </a:lnTo>
                  <a:lnTo>
                    <a:pt x="3098800" y="431800"/>
                  </a:lnTo>
                  <a:lnTo>
                    <a:pt x="3429000" y="431800"/>
                  </a:lnTo>
                  <a:lnTo>
                    <a:pt x="3463594" y="424815"/>
                  </a:lnTo>
                  <a:lnTo>
                    <a:pt x="3491852" y="405765"/>
                  </a:lnTo>
                  <a:lnTo>
                    <a:pt x="3510902" y="377507"/>
                  </a:lnTo>
                  <a:lnTo>
                    <a:pt x="3517887" y="342900"/>
                  </a:lnTo>
                  <a:lnTo>
                    <a:pt x="3517887" y="889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4" name="object 1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029124" y="3489362"/>
              <a:ext cx="171851" cy="155574"/>
            </a:xfrm>
            <a:prstGeom prst="rect">
              <a:avLst/>
            </a:prstGeom>
          </p:spPr>
        </p:pic>
        <p:sp>
          <p:nvSpPr>
            <p:cNvPr id="15" name="object 15" descr=""/>
            <p:cNvSpPr/>
            <p:nvPr/>
          </p:nvSpPr>
          <p:spPr>
            <a:xfrm>
              <a:off x="2823667" y="4097158"/>
              <a:ext cx="564515" cy="188595"/>
            </a:xfrm>
            <a:custGeom>
              <a:avLst/>
              <a:gdLst/>
              <a:ahLst/>
              <a:cxnLst/>
              <a:rect l="l" t="t" r="r" b="b"/>
              <a:pathLst>
                <a:path w="564514" h="188595">
                  <a:moveTo>
                    <a:pt x="165404" y="0"/>
                  </a:moveTo>
                  <a:lnTo>
                    <a:pt x="139801" y="0"/>
                  </a:lnTo>
                  <a:lnTo>
                    <a:pt x="139801" y="188163"/>
                  </a:lnTo>
                  <a:lnTo>
                    <a:pt x="165404" y="188163"/>
                  </a:lnTo>
                  <a:lnTo>
                    <a:pt x="165404" y="0"/>
                  </a:lnTo>
                  <a:close/>
                </a:path>
                <a:path w="564514" h="188595">
                  <a:moveTo>
                    <a:pt x="126999" y="3047"/>
                  </a:moveTo>
                  <a:lnTo>
                    <a:pt x="101803" y="3047"/>
                  </a:lnTo>
                  <a:lnTo>
                    <a:pt x="101803" y="179628"/>
                  </a:lnTo>
                  <a:lnTo>
                    <a:pt x="126999" y="179628"/>
                  </a:lnTo>
                  <a:lnTo>
                    <a:pt x="126999" y="86156"/>
                  </a:lnTo>
                  <a:lnTo>
                    <a:pt x="108915" y="86156"/>
                  </a:lnTo>
                  <a:lnTo>
                    <a:pt x="108915" y="64211"/>
                  </a:lnTo>
                  <a:lnTo>
                    <a:pt x="126999" y="64211"/>
                  </a:lnTo>
                  <a:lnTo>
                    <a:pt x="126999" y="3047"/>
                  </a:lnTo>
                  <a:close/>
                </a:path>
                <a:path w="564514" h="188595">
                  <a:moveTo>
                    <a:pt x="43281" y="30683"/>
                  </a:moveTo>
                  <a:lnTo>
                    <a:pt x="37185" y="30683"/>
                  </a:lnTo>
                  <a:lnTo>
                    <a:pt x="37185" y="49987"/>
                  </a:lnTo>
                  <a:lnTo>
                    <a:pt x="35261" y="74088"/>
                  </a:lnTo>
                  <a:lnTo>
                    <a:pt x="28955" y="97104"/>
                  </a:lnTo>
                  <a:lnTo>
                    <a:pt x="17468" y="117338"/>
                  </a:lnTo>
                  <a:lnTo>
                    <a:pt x="0" y="133095"/>
                  </a:lnTo>
                  <a:lnTo>
                    <a:pt x="16052" y="153009"/>
                  </a:lnTo>
                  <a:lnTo>
                    <a:pt x="35131" y="134969"/>
                  </a:lnTo>
                  <a:lnTo>
                    <a:pt x="47980" y="110337"/>
                  </a:lnTo>
                  <a:lnTo>
                    <a:pt x="50495" y="100257"/>
                  </a:lnTo>
                  <a:lnTo>
                    <a:pt x="45462" y="80387"/>
                  </a:lnTo>
                  <a:lnTo>
                    <a:pt x="43281" y="49987"/>
                  </a:lnTo>
                  <a:lnTo>
                    <a:pt x="43281" y="30683"/>
                  </a:lnTo>
                  <a:close/>
                </a:path>
                <a:path w="564514" h="188595">
                  <a:moveTo>
                    <a:pt x="63398" y="30683"/>
                  </a:moveTo>
                  <a:lnTo>
                    <a:pt x="57505" y="30683"/>
                  </a:lnTo>
                  <a:lnTo>
                    <a:pt x="57505" y="49987"/>
                  </a:lnTo>
                  <a:lnTo>
                    <a:pt x="55229" y="81286"/>
                  </a:lnTo>
                  <a:lnTo>
                    <a:pt x="50495" y="100257"/>
                  </a:lnTo>
                  <a:lnTo>
                    <a:pt x="52501" y="108178"/>
                  </a:lnTo>
                  <a:lnTo>
                    <a:pt x="65141" y="131511"/>
                  </a:lnTo>
                  <a:lnTo>
                    <a:pt x="84124" y="148539"/>
                  </a:lnTo>
                  <a:lnTo>
                    <a:pt x="99974" y="128828"/>
                  </a:lnTo>
                  <a:lnTo>
                    <a:pt x="82772" y="114223"/>
                  </a:lnTo>
                  <a:lnTo>
                    <a:pt x="71475" y="95199"/>
                  </a:lnTo>
                  <a:lnTo>
                    <a:pt x="65284" y="73278"/>
                  </a:lnTo>
                  <a:lnTo>
                    <a:pt x="63398" y="49987"/>
                  </a:lnTo>
                  <a:lnTo>
                    <a:pt x="63398" y="30683"/>
                  </a:lnTo>
                  <a:close/>
                </a:path>
                <a:path w="564514" h="188595">
                  <a:moveTo>
                    <a:pt x="57505" y="30683"/>
                  </a:moveTo>
                  <a:lnTo>
                    <a:pt x="43281" y="30683"/>
                  </a:lnTo>
                  <a:lnTo>
                    <a:pt x="43281" y="49987"/>
                  </a:lnTo>
                  <a:lnTo>
                    <a:pt x="45462" y="80387"/>
                  </a:lnTo>
                  <a:lnTo>
                    <a:pt x="50495" y="100257"/>
                  </a:lnTo>
                  <a:lnTo>
                    <a:pt x="55229" y="81286"/>
                  </a:lnTo>
                  <a:lnTo>
                    <a:pt x="57505" y="49987"/>
                  </a:lnTo>
                  <a:lnTo>
                    <a:pt x="57505" y="30683"/>
                  </a:lnTo>
                  <a:close/>
                </a:path>
                <a:path w="564514" h="188595">
                  <a:moveTo>
                    <a:pt x="101803" y="64211"/>
                  </a:moveTo>
                  <a:lnTo>
                    <a:pt x="77825" y="64211"/>
                  </a:lnTo>
                  <a:lnTo>
                    <a:pt x="77825" y="86156"/>
                  </a:lnTo>
                  <a:lnTo>
                    <a:pt x="101803" y="86156"/>
                  </a:lnTo>
                  <a:lnTo>
                    <a:pt x="101803" y="64211"/>
                  </a:lnTo>
                  <a:close/>
                </a:path>
                <a:path w="564514" h="188595">
                  <a:moveTo>
                    <a:pt x="126999" y="64211"/>
                  </a:moveTo>
                  <a:lnTo>
                    <a:pt x="108915" y="64211"/>
                  </a:lnTo>
                  <a:lnTo>
                    <a:pt x="108915" y="86156"/>
                  </a:lnTo>
                  <a:lnTo>
                    <a:pt x="126999" y="86156"/>
                  </a:lnTo>
                  <a:lnTo>
                    <a:pt x="126999" y="64211"/>
                  </a:lnTo>
                  <a:close/>
                </a:path>
                <a:path w="564514" h="188595">
                  <a:moveTo>
                    <a:pt x="91033" y="18897"/>
                  </a:moveTo>
                  <a:lnTo>
                    <a:pt x="7111" y="18897"/>
                  </a:lnTo>
                  <a:lnTo>
                    <a:pt x="7111" y="40640"/>
                  </a:lnTo>
                  <a:lnTo>
                    <a:pt x="37185" y="40640"/>
                  </a:lnTo>
                  <a:lnTo>
                    <a:pt x="37185" y="30683"/>
                  </a:lnTo>
                  <a:lnTo>
                    <a:pt x="91033" y="30683"/>
                  </a:lnTo>
                  <a:lnTo>
                    <a:pt x="91033" y="18897"/>
                  </a:lnTo>
                  <a:close/>
                </a:path>
                <a:path w="564514" h="188595">
                  <a:moveTo>
                    <a:pt x="91033" y="30683"/>
                  </a:moveTo>
                  <a:lnTo>
                    <a:pt x="63398" y="30683"/>
                  </a:lnTo>
                  <a:lnTo>
                    <a:pt x="63398" y="40640"/>
                  </a:lnTo>
                  <a:lnTo>
                    <a:pt x="91033" y="40640"/>
                  </a:lnTo>
                  <a:lnTo>
                    <a:pt x="91033" y="30683"/>
                  </a:lnTo>
                  <a:close/>
                </a:path>
                <a:path w="564514" h="188595">
                  <a:moveTo>
                    <a:pt x="262315" y="124968"/>
                  </a:moveTo>
                  <a:lnTo>
                    <a:pt x="210499" y="124968"/>
                  </a:lnTo>
                  <a:lnTo>
                    <a:pt x="210499" y="186131"/>
                  </a:lnTo>
                  <a:lnTo>
                    <a:pt x="340547" y="186131"/>
                  </a:lnTo>
                  <a:lnTo>
                    <a:pt x="340547" y="164795"/>
                  </a:lnTo>
                  <a:lnTo>
                    <a:pt x="237118" y="164795"/>
                  </a:lnTo>
                  <a:lnTo>
                    <a:pt x="237118" y="145897"/>
                  </a:lnTo>
                  <a:lnTo>
                    <a:pt x="340547" y="145897"/>
                  </a:lnTo>
                  <a:lnTo>
                    <a:pt x="340547" y="132079"/>
                  </a:lnTo>
                  <a:lnTo>
                    <a:pt x="262315" y="132079"/>
                  </a:lnTo>
                  <a:lnTo>
                    <a:pt x="262315" y="124968"/>
                  </a:lnTo>
                  <a:close/>
                </a:path>
                <a:path w="564514" h="188595">
                  <a:moveTo>
                    <a:pt x="340547" y="145897"/>
                  </a:moveTo>
                  <a:lnTo>
                    <a:pt x="314131" y="145897"/>
                  </a:lnTo>
                  <a:lnTo>
                    <a:pt x="314131" y="164795"/>
                  </a:lnTo>
                  <a:lnTo>
                    <a:pt x="340547" y="164795"/>
                  </a:lnTo>
                  <a:lnTo>
                    <a:pt x="340547" y="145897"/>
                  </a:lnTo>
                  <a:close/>
                </a:path>
                <a:path w="564514" h="188595">
                  <a:moveTo>
                    <a:pt x="289340" y="103428"/>
                  </a:moveTo>
                  <a:lnTo>
                    <a:pt x="262315" y="103428"/>
                  </a:lnTo>
                  <a:lnTo>
                    <a:pt x="262315" y="132079"/>
                  </a:lnTo>
                  <a:lnTo>
                    <a:pt x="289340" y="132079"/>
                  </a:lnTo>
                  <a:lnTo>
                    <a:pt x="289340" y="103428"/>
                  </a:lnTo>
                  <a:close/>
                </a:path>
                <a:path w="564514" h="188595">
                  <a:moveTo>
                    <a:pt x="340547" y="124968"/>
                  </a:moveTo>
                  <a:lnTo>
                    <a:pt x="289340" y="124968"/>
                  </a:lnTo>
                  <a:lnTo>
                    <a:pt x="289340" y="132079"/>
                  </a:lnTo>
                  <a:lnTo>
                    <a:pt x="340547" y="132079"/>
                  </a:lnTo>
                  <a:lnTo>
                    <a:pt x="340547" y="124968"/>
                  </a:lnTo>
                  <a:close/>
                </a:path>
                <a:path w="564514" h="188595">
                  <a:moveTo>
                    <a:pt x="360867" y="87985"/>
                  </a:moveTo>
                  <a:lnTo>
                    <a:pt x="190788" y="87985"/>
                  </a:lnTo>
                  <a:lnTo>
                    <a:pt x="190788" y="109321"/>
                  </a:lnTo>
                  <a:lnTo>
                    <a:pt x="262315" y="109321"/>
                  </a:lnTo>
                  <a:lnTo>
                    <a:pt x="262315" y="103428"/>
                  </a:lnTo>
                  <a:lnTo>
                    <a:pt x="360867" y="103428"/>
                  </a:lnTo>
                  <a:lnTo>
                    <a:pt x="360867" y="87985"/>
                  </a:lnTo>
                  <a:close/>
                </a:path>
                <a:path w="564514" h="188595">
                  <a:moveTo>
                    <a:pt x="360867" y="103428"/>
                  </a:moveTo>
                  <a:lnTo>
                    <a:pt x="289340" y="103428"/>
                  </a:lnTo>
                  <a:lnTo>
                    <a:pt x="289340" y="109321"/>
                  </a:lnTo>
                  <a:lnTo>
                    <a:pt x="360867" y="109321"/>
                  </a:lnTo>
                  <a:lnTo>
                    <a:pt x="360867" y="103428"/>
                  </a:lnTo>
                  <a:close/>
                </a:path>
                <a:path w="564514" h="188595">
                  <a:moveTo>
                    <a:pt x="229600" y="54863"/>
                  </a:moveTo>
                  <a:lnTo>
                    <a:pt x="207044" y="54863"/>
                  </a:lnTo>
                  <a:lnTo>
                    <a:pt x="207044" y="76403"/>
                  </a:lnTo>
                  <a:lnTo>
                    <a:pt x="344408" y="76403"/>
                  </a:lnTo>
                  <a:lnTo>
                    <a:pt x="344408" y="68884"/>
                  </a:lnTo>
                  <a:lnTo>
                    <a:pt x="229600" y="68884"/>
                  </a:lnTo>
                  <a:lnTo>
                    <a:pt x="229600" y="54863"/>
                  </a:lnTo>
                  <a:close/>
                </a:path>
                <a:path w="564514" h="188595">
                  <a:moveTo>
                    <a:pt x="256625" y="13004"/>
                  </a:moveTo>
                  <a:lnTo>
                    <a:pt x="229600" y="13004"/>
                  </a:lnTo>
                  <a:lnTo>
                    <a:pt x="229600" y="68884"/>
                  </a:lnTo>
                  <a:lnTo>
                    <a:pt x="256625" y="68884"/>
                  </a:lnTo>
                  <a:lnTo>
                    <a:pt x="256625" y="13004"/>
                  </a:lnTo>
                  <a:close/>
                </a:path>
                <a:path w="564514" h="188595">
                  <a:moveTo>
                    <a:pt x="294827" y="54863"/>
                  </a:moveTo>
                  <a:lnTo>
                    <a:pt x="256625" y="54863"/>
                  </a:lnTo>
                  <a:lnTo>
                    <a:pt x="256625" y="68884"/>
                  </a:lnTo>
                  <a:lnTo>
                    <a:pt x="294827" y="68884"/>
                  </a:lnTo>
                  <a:lnTo>
                    <a:pt x="294827" y="54863"/>
                  </a:lnTo>
                  <a:close/>
                </a:path>
                <a:path w="564514" h="188595">
                  <a:moveTo>
                    <a:pt x="321852" y="13004"/>
                  </a:moveTo>
                  <a:lnTo>
                    <a:pt x="294827" y="13004"/>
                  </a:lnTo>
                  <a:lnTo>
                    <a:pt x="294827" y="68884"/>
                  </a:lnTo>
                  <a:lnTo>
                    <a:pt x="321852" y="68884"/>
                  </a:lnTo>
                  <a:lnTo>
                    <a:pt x="321852" y="13004"/>
                  </a:lnTo>
                  <a:close/>
                </a:path>
                <a:path w="564514" h="188595">
                  <a:moveTo>
                    <a:pt x="344408" y="54863"/>
                  </a:moveTo>
                  <a:lnTo>
                    <a:pt x="321852" y="54863"/>
                  </a:lnTo>
                  <a:lnTo>
                    <a:pt x="321852" y="68884"/>
                  </a:lnTo>
                  <a:lnTo>
                    <a:pt x="344408" y="68884"/>
                  </a:lnTo>
                  <a:lnTo>
                    <a:pt x="344408" y="54863"/>
                  </a:lnTo>
                  <a:close/>
                </a:path>
                <a:path w="564514" h="188595">
                  <a:moveTo>
                    <a:pt x="345830" y="5079"/>
                  </a:moveTo>
                  <a:lnTo>
                    <a:pt x="205622" y="5079"/>
                  </a:lnTo>
                  <a:lnTo>
                    <a:pt x="205622" y="26619"/>
                  </a:lnTo>
                  <a:lnTo>
                    <a:pt x="229600" y="26619"/>
                  </a:lnTo>
                  <a:lnTo>
                    <a:pt x="229600" y="13004"/>
                  </a:lnTo>
                  <a:lnTo>
                    <a:pt x="345830" y="13004"/>
                  </a:lnTo>
                  <a:lnTo>
                    <a:pt x="345830" y="5079"/>
                  </a:lnTo>
                  <a:close/>
                </a:path>
                <a:path w="564514" h="188595">
                  <a:moveTo>
                    <a:pt x="294827" y="13004"/>
                  </a:moveTo>
                  <a:lnTo>
                    <a:pt x="256625" y="13004"/>
                  </a:lnTo>
                  <a:lnTo>
                    <a:pt x="256625" y="26619"/>
                  </a:lnTo>
                  <a:lnTo>
                    <a:pt x="294827" y="26619"/>
                  </a:lnTo>
                  <a:lnTo>
                    <a:pt x="294827" y="13004"/>
                  </a:lnTo>
                  <a:close/>
                </a:path>
                <a:path w="564514" h="188595">
                  <a:moveTo>
                    <a:pt x="345830" y="13004"/>
                  </a:moveTo>
                  <a:lnTo>
                    <a:pt x="321852" y="13004"/>
                  </a:lnTo>
                  <a:lnTo>
                    <a:pt x="321852" y="26619"/>
                  </a:lnTo>
                  <a:lnTo>
                    <a:pt x="345830" y="26619"/>
                  </a:lnTo>
                  <a:lnTo>
                    <a:pt x="345830" y="13004"/>
                  </a:lnTo>
                  <a:close/>
                </a:path>
                <a:path w="564514" h="188595">
                  <a:moveTo>
                    <a:pt x="413678" y="22296"/>
                  </a:moveTo>
                  <a:lnTo>
                    <a:pt x="382433" y="22296"/>
                  </a:lnTo>
                  <a:lnTo>
                    <a:pt x="382433" y="170078"/>
                  </a:lnTo>
                  <a:lnTo>
                    <a:pt x="413678" y="170078"/>
                  </a:lnTo>
                  <a:lnTo>
                    <a:pt x="413678" y="22296"/>
                  </a:lnTo>
                  <a:close/>
                </a:path>
                <a:path w="564514" h="188595">
                  <a:moveTo>
                    <a:pt x="492205" y="22296"/>
                  </a:moveTo>
                  <a:lnTo>
                    <a:pt x="439384" y="22296"/>
                  </a:lnTo>
                  <a:lnTo>
                    <a:pt x="439384" y="170078"/>
                  </a:lnTo>
                  <a:lnTo>
                    <a:pt x="491772" y="170078"/>
                  </a:lnTo>
                  <a:lnTo>
                    <a:pt x="502632" y="169523"/>
                  </a:lnTo>
                  <a:lnTo>
                    <a:pt x="544791" y="150397"/>
                  </a:lnTo>
                  <a:lnTo>
                    <a:pt x="550688" y="143307"/>
                  </a:lnTo>
                  <a:lnTo>
                    <a:pt x="470629" y="143307"/>
                  </a:lnTo>
                  <a:lnTo>
                    <a:pt x="470629" y="49067"/>
                  </a:lnTo>
                  <a:lnTo>
                    <a:pt x="550764" y="49067"/>
                  </a:lnTo>
                  <a:lnTo>
                    <a:pt x="550550" y="48720"/>
                  </a:lnTo>
                  <a:lnTo>
                    <a:pt x="512951" y="24515"/>
                  </a:lnTo>
                  <a:lnTo>
                    <a:pt x="502966" y="22851"/>
                  </a:lnTo>
                  <a:lnTo>
                    <a:pt x="492205" y="22296"/>
                  </a:lnTo>
                  <a:close/>
                </a:path>
                <a:path w="564514" h="188595">
                  <a:moveTo>
                    <a:pt x="550764" y="49067"/>
                  </a:moveTo>
                  <a:lnTo>
                    <a:pt x="499782" y="49067"/>
                  </a:lnTo>
                  <a:lnTo>
                    <a:pt x="507551" y="50703"/>
                  </a:lnTo>
                  <a:lnTo>
                    <a:pt x="520155" y="57245"/>
                  </a:lnTo>
                  <a:lnTo>
                    <a:pt x="532903" y="96043"/>
                  </a:lnTo>
                  <a:lnTo>
                    <a:pt x="532600" y="103926"/>
                  </a:lnTo>
                  <a:lnTo>
                    <a:pt x="507479" y="141671"/>
                  </a:lnTo>
                  <a:lnTo>
                    <a:pt x="499709" y="143307"/>
                  </a:lnTo>
                  <a:lnTo>
                    <a:pt x="550688" y="143307"/>
                  </a:lnTo>
                  <a:lnTo>
                    <a:pt x="563530" y="107182"/>
                  </a:lnTo>
                  <a:lnTo>
                    <a:pt x="564075" y="96043"/>
                  </a:lnTo>
                  <a:lnTo>
                    <a:pt x="563530" y="84939"/>
                  </a:lnTo>
                  <a:lnTo>
                    <a:pt x="561893" y="74647"/>
                  </a:lnTo>
                  <a:lnTo>
                    <a:pt x="559164" y="65168"/>
                  </a:lnTo>
                  <a:lnTo>
                    <a:pt x="555344" y="56499"/>
                  </a:lnTo>
                  <a:lnTo>
                    <a:pt x="550764" y="4906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2819400" y="44450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3517887" y="88900"/>
                  </a:moveTo>
                  <a:lnTo>
                    <a:pt x="3510902" y="54305"/>
                  </a:lnTo>
                  <a:lnTo>
                    <a:pt x="3505200" y="45847"/>
                  </a:lnTo>
                  <a:lnTo>
                    <a:pt x="3505200" y="342900"/>
                  </a:lnTo>
                  <a:lnTo>
                    <a:pt x="3499205" y="372567"/>
                  </a:lnTo>
                  <a:lnTo>
                    <a:pt x="3482873" y="396786"/>
                  </a:lnTo>
                  <a:lnTo>
                    <a:pt x="3458654" y="413118"/>
                  </a:lnTo>
                  <a:lnTo>
                    <a:pt x="3429000" y="419100"/>
                  </a:lnTo>
                  <a:lnTo>
                    <a:pt x="3098800" y="419100"/>
                  </a:lnTo>
                  <a:lnTo>
                    <a:pt x="3098800" y="12700"/>
                  </a:lnTo>
                  <a:lnTo>
                    <a:pt x="3429000" y="12700"/>
                  </a:lnTo>
                  <a:lnTo>
                    <a:pt x="3482873" y="35026"/>
                  </a:lnTo>
                  <a:lnTo>
                    <a:pt x="3505187" y="88900"/>
                  </a:lnTo>
                  <a:lnTo>
                    <a:pt x="3505200" y="342900"/>
                  </a:lnTo>
                  <a:lnTo>
                    <a:pt x="3505200" y="45847"/>
                  </a:lnTo>
                  <a:lnTo>
                    <a:pt x="3491852" y="26047"/>
                  </a:lnTo>
                  <a:lnTo>
                    <a:pt x="3463594" y="6997"/>
                  </a:lnTo>
                  <a:lnTo>
                    <a:pt x="3429000" y="0"/>
                  </a:lnTo>
                  <a:lnTo>
                    <a:pt x="3098800" y="0"/>
                  </a:lnTo>
                  <a:lnTo>
                    <a:pt x="3086100" y="0"/>
                  </a:lnTo>
                  <a:lnTo>
                    <a:pt x="3086100" y="12700"/>
                  </a:lnTo>
                  <a:lnTo>
                    <a:pt x="3086100" y="419100"/>
                  </a:lnTo>
                  <a:lnTo>
                    <a:pt x="88900" y="419100"/>
                  </a:lnTo>
                  <a:lnTo>
                    <a:pt x="59232" y="413118"/>
                  </a:lnTo>
                  <a:lnTo>
                    <a:pt x="35013" y="396786"/>
                  </a:lnTo>
                  <a:lnTo>
                    <a:pt x="18681" y="372567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1" y="59245"/>
                  </a:lnTo>
                  <a:lnTo>
                    <a:pt x="35013" y="35026"/>
                  </a:lnTo>
                  <a:lnTo>
                    <a:pt x="59232" y="18694"/>
                  </a:lnTo>
                  <a:lnTo>
                    <a:pt x="88900" y="12700"/>
                  </a:lnTo>
                  <a:lnTo>
                    <a:pt x="3086100" y="12700"/>
                  </a:lnTo>
                  <a:lnTo>
                    <a:pt x="3086100" y="0"/>
                  </a:lnTo>
                  <a:lnTo>
                    <a:pt x="88900" y="0"/>
                  </a:lnTo>
                  <a:lnTo>
                    <a:pt x="54292" y="6997"/>
                  </a:lnTo>
                  <a:lnTo>
                    <a:pt x="26035" y="26047"/>
                  </a:lnTo>
                  <a:lnTo>
                    <a:pt x="6985" y="54305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5" y="377507"/>
                  </a:lnTo>
                  <a:lnTo>
                    <a:pt x="26035" y="405765"/>
                  </a:lnTo>
                  <a:lnTo>
                    <a:pt x="54292" y="424815"/>
                  </a:lnTo>
                  <a:lnTo>
                    <a:pt x="88900" y="431800"/>
                  </a:lnTo>
                  <a:lnTo>
                    <a:pt x="3086100" y="431800"/>
                  </a:lnTo>
                  <a:lnTo>
                    <a:pt x="3098800" y="431800"/>
                  </a:lnTo>
                  <a:lnTo>
                    <a:pt x="3429000" y="431800"/>
                  </a:lnTo>
                  <a:lnTo>
                    <a:pt x="3463594" y="424815"/>
                  </a:lnTo>
                  <a:lnTo>
                    <a:pt x="3491852" y="405765"/>
                  </a:lnTo>
                  <a:lnTo>
                    <a:pt x="3510902" y="377507"/>
                  </a:lnTo>
                  <a:lnTo>
                    <a:pt x="3517887" y="342900"/>
                  </a:lnTo>
                  <a:lnTo>
                    <a:pt x="3517887" y="889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7" name="object 1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029124" y="4594262"/>
              <a:ext cx="171851" cy="155574"/>
            </a:xfrm>
            <a:prstGeom prst="rect">
              <a:avLst/>
            </a:prstGeom>
          </p:spPr>
        </p:pic>
        <p:pic>
          <p:nvPicPr>
            <p:cNvPr id="18" name="object 1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77100" y="3949737"/>
              <a:ext cx="4483100" cy="4241800"/>
            </a:xfrm>
            <a:prstGeom prst="rect">
              <a:avLst/>
            </a:prstGeom>
          </p:spPr>
        </p:pic>
        <p:sp>
          <p:nvSpPr>
            <p:cNvPr id="19" name="object 19" descr=""/>
            <p:cNvSpPr/>
            <p:nvPr/>
          </p:nvSpPr>
          <p:spPr>
            <a:xfrm>
              <a:off x="2966821" y="4556593"/>
              <a:ext cx="554355" cy="184150"/>
            </a:xfrm>
            <a:custGeom>
              <a:avLst/>
              <a:gdLst/>
              <a:ahLst/>
              <a:cxnLst/>
              <a:rect l="l" t="t" r="r" b="b"/>
              <a:pathLst>
                <a:path w="554354" h="184150">
                  <a:moveTo>
                    <a:pt x="158292" y="0"/>
                  </a:moveTo>
                  <a:lnTo>
                    <a:pt x="142036" y="0"/>
                  </a:lnTo>
                  <a:lnTo>
                    <a:pt x="142036" y="183692"/>
                  </a:lnTo>
                  <a:lnTo>
                    <a:pt x="158292" y="183692"/>
                  </a:lnTo>
                  <a:lnTo>
                    <a:pt x="158292" y="0"/>
                  </a:lnTo>
                  <a:close/>
                </a:path>
                <a:path w="554354" h="184150">
                  <a:moveTo>
                    <a:pt x="121107" y="4267"/>
                  </a:moveTo>
                  <a:lnTo>
                    <a:pt x="105257" y="4267"/>
                  </a:lnTo>
                  <a:lnTo>
                    <a:pt x="105257" y="174345"/>
                  </a:lnTo>
                  <a:lnTo>
                    <a:pt x="121107" y="174345"/>
                  </a:lnTo>
                  <a:lnTo>
                    <a:pt x="121107" y="79857"/>
                  </a:lnTo>
                  <a:lnTo>
                    <a:pt x="110337" y="79857"/>
                  </a:lnTo>
                  <a:lnTo>
                    <a:pt x="110337" y="65836"/>
                  </a:lnTo>
                  <a:lnTo>
                    <a:pt x="121107" y="65836"/>
                  </a:lnTo>
                  <a:lnTo>
                    <a:pt x="121107" y="4267"/>
                  </a:lnTo>
                  <a:close/>
                </a:path>
                <a:path w="554354" h="184150">
                  <a:moveTo>
                    <a:pt x="43281" y="28448"/>
                  </a:moveTo>
                  <a:lnTo>
                    <a:pt x="39827" y="28448"/>
                  </a:lnTo>
                  <a:lnTo>
                    <a:pt x="39827" y="51816"/>
                  </a:lnTo>
                  <a:lnTo>
                    <a:pt x="37204" y="76796"/>
                  </a:lnTo>
                  <a:lnTo>
                    <a:pt x="29514" y="100025"/>
                  </a:lnTo>
                  <a:lnTo>
                    <a:pt x="17024" y="119824"/>
                  </a:lnTo>
                  <a:lnTo>
                    <a:pt x="0" y="134518"/>
                  </a:lnTo>
                  <a:lnTo>
                    <a:pt x="10363" y="147116"/>
                  </a:lnTo>
                  <a:lnTo>
                    <a:pt x="28400" y="130683"/>
                  </a:lnTo>
                  <a:lnTo>
                    <a:pt x="41732" y="108153"/>
                  </a:lnTo>
                  <a:lnTo>
                    <a:pt x="48237" y="87000"/>
                  </a:lnTo>
                  <a:lnTo>
                    <a:pt x="46018" y="79924"/>
                  </a:lnTo>
                  <a:lnTo>
                    <a:pt x="43281" y="51816"/>
                  </a:lnTo>
                  <a:lnTo>
                    <a:pt x="43281" y="28448"/>
                  </a:lnTo>
                  <a:close/>
                </a:path>
                <a:path w="554354" h="184150">
                  <a:moveTo>
                    <a:pt x="56286" y="28448"/>
                  </a:moveTo>
                  <a:lnTo>
                    <a:pt x="52831" y="28448"/>
                  </a:lnTo>
                  <a:lnTo>
                    <a:pt x="52831" y="51816"/>
                  </a:lnTo>
                  <a:lnTo>
                    <a:pt x="49996" y="81280"/>
                  </a:lnTo>
                  <a:lnTo>
                    <a:pt x="48237" y="87000"/>
                  </a:lnTo>
                  <a:lnTo>
                    <a:pt x="54051" y="105537"/>
                  </a:lnTo>
                  <a:lnTo>
                    <a:pt x="67113" y="126996"/>
                  </a:lnTo>
                  <a:lnTo>
                    <a:pt x="84937" y="142646"/>
                  </a:lnTo>
                  <a:lnTo>
                    <a:pt x="95300" y="130251"/>
                  </a:lnTo>
                  <a:lnTo>
                    <a:pt x="78574" y="116309"/>
                  </a:lnTo>
                  <a:lnTo>
                    <a:pt x="66344" y="97510"/>
                  </a:lnTo>
                  <a:lnTo>
                    <a:pt x="58839" y="75472"/>
                  </a:lnTo>
                  <a:lnTo>
                    <a:pt x="56286" y="51816"/>
                  </a:lnTo>
                  <a:lnTo>
                    <a:pt x="56286" y="28448"/>
                  </a:lnTo>
                  <a:close/>
                </a:path>
                <a:path w="554354" h="184150">
                  <a:moveTo>
                    <a:pt x="52831" y="28448"/>
                  </a:moveTo>
                  <a:lnTo>
                    <a:pt x="43281" y="28448"/>
                  </a:lnTo>
                  <a:lnTo>
                    <a:pt x="43281" y="51816"/>
                  </a:lnTo>
                  <a:lnTo>
                    <a:pt x="46018" y="79924"/>
                  </a:lnTo>
                  <a:lnTo>
                    <a:pt x="48237" y="87000"/>
                  </a:lnTo>
                  <a:lnTo>
                    <a:pt x="49996" y="81280"/>
                  </a:lnTo>
                  <a:lnTo>
                    <a:pt x="52831" y="51816"/>
                  </a:lnTo>
                  <a:lnTo>
                    <a:pt x="52831" y="28448"/>
                  </a:lnTo>
                  <a:close/>
                </a:path>
                <a:path w="554354" h="184150">
                  <a:moveTo>
                    <a:pt x="105257" y="65836"/>
                  </a:moveTo>
                  <a:lnTo>
                    <a:pt x="75183" y="65836"/>
                  </a:lnTo>
                  <a:lnTo>
                    <a:pt x="75183" y="79857"/>
                  </a:lnTo>
                  <a:lnTo>
                    <a:pt x="105257" y="79857"/>
                  </a:lnTo>
                  <a:lnTo>
                    <a:pt x="105257" y="65836"/>
                  </a:lnTo>
                  <a:close/>
                </a:path>
                <a:path w="554354" h="184150">
                  <a:moveTo>
                    <a:pt x="121107" y="65836"/>
                  </a:moveTo>
                  <a:lnTo>
                    <a:pt x="110337" y="65836"/>
                  </a:lnTo>
                  <a:lnTo>
                    <a:pt x="110337" y="79857"/>
                  </a:lnTo>
                  <a:lnTo>
                    <a:pt x="121107" y="79857"/>
                  </a:lnTo>
                  <a:lnTo>
                    <a:pt x="121107" y="65836"/>
                  </a:lnTo>
                  <a:close/>
                </a:path>
                <a:path w="554354" h="184150">
                  <a:moveTo>
                    <a:pt x="89001" y="21336"/>
                  </a:moveTo>
                  <a:lnTo>
                    <a:pt x="5079" y="21336"/>
                  </a:lnTo>
                  <a:lnTo>
                    <a:pt x="5079" y="35356"/>
                  </a:lnTo>
                  <a:lnTo>
                    <a:pt x="39827" y="35356"/>
                  </a:lnTo>
                  <a:lnTo>
                    <a:pt x="39827" y="28448"/>
                  </a:lnTo>
                  <a:lnTo>
                    <a:pt x="89001" y="28448"/>
                  </a:lnTo>
                  <a:lnTo>
                    <a:pt x="89001" y="21336"/>
                  </a:lnTo>
                  <a:close/>
                </a:path>
                <a:path w="554354" h="184150">
                  <a:moveTo>
                    <a:pt x="89001" y="28448"/>
                  </a:moveTo>
                  <a:lnTo>
                    <a:pt x="56286" y="28448"/>
                  </a:lnTo>
                  <a:lnTo>
                    <a:pt x="56286" y="35356"/>
                  </a:lnTo>
                  <a:lnTo>
                    <a:pt x="89001" y="35356"/>
                  </a:lnTo>
                  <a:lnTo>
                    <a:pt x="89001" y="28448"/>
                  </a:lnTo>
                  <a:close/>
                </a:path>
                <a:path w="554354" h="184150">
                  <a:moveTo>
                    <a:pt x="263940" y="123748"/>
                  </a:moveTo>
                  <a:lnTo>
                    <a:pt x="209483" y="123748"/>
                  </a:lnTo>
                  <a:lnTo>
                    <a:pt x="209483" y="181254"/>
                  </a:lnTo>
                  <a:lnTo>
                    <a:pt x="334857" y="181254"/>
                  </a:lnTo>
                  <a:lnTo>
                    <a:pt x="334857" y="167640"/>
                  </a:lnTo>
                  <a:lnTo>
                    <a:pt x="226145" y="167640"/>
                  </a:lnTo>
                  <a:lnTo>
                    <a:pt x="226145" y="137160"/>
                  </a:lnTo>
                  <a:lnTo>
                    <a:pt x="334857" y="137160"/>
                  </a:lnTo>
                  <a:lnTo>
                    <a:pt x="334857" y="129235"/>
                  </a:lnTo>
                  <a:lnTo>
                    <a:pt x="263940" y="129235"/>
                  </a:lnTo>
                  <a:lnTo>
                    <a:pt x="263940" y="123748"/>
                  </a:lnTo>
                  <a:close/>
                </a:path>
                <a:path w="554354" h="184150">
                  <a:moveTo>
                    <a:pt x="334857" y="137160"/>
                  </a:moveTo>
                  <a:lnTo>
                    <a:pt x="318398" y="137160"/>
                  </a:lnTo>
                  <a:lnTo>
                    <a:pt x="318398" y="167640"/>
                  </a:lnTo>
                  <a:lnTo>
                    <a:pt x="334857" y="167640"/>
                  </a:lnTo>
                  <a:lnTo>
                    <a:pt x="334857" y="137160"/>
                  </a:lnTo>
                  <a:close/>
                </a:path>
                <a:path w="554354" h="184150">
                  <a:moveTo>
                    <a:pt x="280603" y="97536"/>
                  </a:moveTo>
                  <a:lnTo>
                    <a:pt x="263940" y="97536"/>
                  </a:lnTo>
                  <a:lnTo>
                    <a:pt x="263940" y="129235"/>
                  </a:lnTo>
                  <a:lnTo>
                    <a:pt x="280603" y="129235"/>
                  </a:lnTo>
                  <a:lnTo>
                    <a:pt x="280603" y="97536"/>
                  </a:lnTo>
                  <a:close/>
                </a:path>
                <a:path w="554354" h="184150">
                  <a:moveTo>
                    <a:pt x="334857" y="123748"/>
                  </a:moveTo>
                  <a:lnTo>
                    <a:pt x="280603" y="123748"/>
                  </a:lnTo>
                  <a:lnTo>
                    <a:pt x="280603" y="129235"/>
                  </a:lnTo>
                  <a:lnTo>
                    <a:pt x="334857" y="129235"/>
                  </a:lnTo>
                  <a:lnTo>
                    <a:pt x="334857" y="123748"/>
                  </a:lnTo>
                  <a:close/>
                </a:path>
                <a:path w="554354" h="184150">
                  <a:moveTo>
                    <a:pt x="355177" y="88595"/>
                  </a:moveTo>
                  <a:lnTo>
                    <a:pt x="189163" y="88595"/>
                  </a:lnTo>
                  <a:lnTo>
                    <a:pt x="189163" y="102412"/>
                  </a:lnTo>
                  <a:lnTo>
                    <a:pt x="263940" y="102412"/>
                  </a:lnTo>
                  <a:lnTo>
                    <a:pt x="263940" y="97536"/>
                  </a:lnTo>
                  <a:lnTo>
                    <a:pt x="355177" y="97536"/>
                  </a:lnTo>
                  <a:lnTo>
                    <a:pt x="355177" y="88595"/>
                  </a:lnTo>
                  <a:close/>
                </a:path>
                <a:path w="554354" h="184150">
                  <a:moveTo>
                    <a:pt x="355177" y="97536"/>
                  </a:moveTo>
                  <a:lnTo>
                    <a:pt x="280603" y="97536"/>
                  </a:lnTo>
                  <a:lnTo>
                    <a:pt x="280603" y="102412"/>
                  </a:lnTo>
                  <a:lnTo>
                    <a:pt x="355177" y="102412"/>
                  </a:lnTo>
                  <a:lnTo>
                    <a:pt x="355177" y="97536"/>
                  </a:lnTo>
                  <a:close/>
                </a:path>
                <a:path w="554354" h="184150">
                  <a:moveTo>
                    <a:pt x="232444" y="57912"/>
                  </a:moveTo>
                  <a:lnTo>
                    <a:pt x="205419" y="57912"/>
                  </a:lnTo>
                  <a:lnTo>
                    <a:pt x="205419" y="71729"/>
                  </a:lnTo>
                  <a:lnTo>
                    <a:pt x="338718" y="71729"/>
                  </a:lnTo>
                  <a:lnTo>
                    <a:pt x="338718" y="66852"/>
                  </a:lnTo>
                  <a:lnTo>
                    <a:pt x="232444" y="66852"/>
                  </a:lnTo>
                  <a:lnTo>
                    <a:pt x="232444" y="57912"/>
                  </a:lnTo>
                  <a:close/>
                </a:path>
                <a:path w="554354" h="184150">
                  <a:moveTo>
                    <a:pt x="249310" y="11785"/>
                  </a:moveTo>
                  <a:lnTo>
                    <a:pt x="232444" y="11785"/>
                  </a:lnTo>
                  <a:lnTo>
                    <a:pt x="232444" y="66852"/>
                  </a:lnTo>
                  <a:lnTo>
                    <a:pt x="249310" y="66852"/>
                  </a:lnTo>
                  <a:lnTo>
                    <a:pt x="249310" y="11785"/>
                  </a:lnTo>
                  <a:close/>
                </a:path>
                <a:path w="554354" h="184150">
                  <a:moveTo>
                    <a:pt x="295030" y="57912"/>
                  </a:moveTo>
                  <a:lnTo>
                    <a:pt x="249310" y="57912"/>
                  </a:lnTo>
                  <a:lnTo>
                    <a:pt x="249310" y="66852"/>
                  </a:lnTo>
                  <a:lnTo>
                    <a:pt x="295030" y="66852"/>
                  </a:lnTo>
                  <a:lnTo>
                    <a:pt x="295030" y="57912"/>
                  </a:lnTo>
                  <a:close/>
                </a:path>
                <a:path w="554354" h="184150">
                  <a:moveTo>
                    <a:pt x="311692" y="11785"/>
                  </a:moveTo>
                  <a:lnTo>
                    <a:pt x="295030" y="11785"/>
                  </a:lnTo>
                  <a:lnTo>
                    <a:pt x="295030" y="66852"/>
                  </a:lnTo>
                  <a:lnTo>
                    <a:pt x="311692" y="66852"/>
                  </a:lnTo>
                  <a:lnTo>
                    <a:pt x="311692" y="11785"/>
                  </a:lnTo>
                  <a:close/>
                </a:path>
                <a:path w="554354" h="184150">
                  <a:moveTo>
                    <a:pt x="338718" y="57912"/>
                  </a:moveTo>
                  <a:lnTo>
                    <a:pt x="311692" y="57912"/>
                  </a:lnTo>
                  <a:lnTo>
                    <a:pt x="311692" y="66852"/>
                  </a:lnTo>
                  <a:lnTo>
                    <a:pt x="338718" y="66852"/>
                  </a:lnTo>
                  <a:lnTo>
                    <a:pt x="338718" y="57912"/>
                  </a:lnTo>
                  <a:close/>
                </a:path>
                <a:path w="554354" h="184150">
                  <a:moveTo>
                    <a:pt x="339531" y="5689"/>
                  </a:moveTo>
                  <a:lnTo>
                    <a:pt x="204606" y="5689"/>
                  </a:lnTo>
                  <a:lnTo>
                    <a:pt x="204606" y="19507"/>
                  </a:lnTo>
                  <a:lnTo>
                    <a:pt x="232444" y="19507"/>
                  </a:lnTo>
                  <a:lnTo>
                    <a:pt x="232444" y="11785"/>
                  </a:lnTo>
                  <a:lnTo>
                    <a:pt x="339531" y="11785"/>
                  </a:lnTo>
                  <a:lnTo>
                    <a:pt x="339531" y="5689"/>
                  </a:lnTo>
                  <a:close/>
                </a:path>
                <a:path w="554354" h="184150">
                  <a:moveTo>
                    <a:pt x="295030" y="11785"/>
                  </a:moveTo>
                  <a:lnTo>
                    <a:pt x="249310" y="11785"/>
                  </a:lnTo>
                  <a:lnTo>
                    <a:pt x="249310" y="19507"/>
                  </a:lnTo>
                  <a:lnTo>
                    <a:pt x="295030" y="19507"/>
                  </a:lnTo>
                  <a:lnTo>
                    <a:pt x="295030" y="11785"/>
                  </a:lnTo>
                  <a:close/>
                </a:path>
                <a:path w="554354" h="184150">
                  <a:moveTo>
                    <a:pt x="339531" y="11785"/>
                  </a:moveTo>
                  <a:lnTo>
                    <a:pt x="311692" y="11785"/>
                  </a:lnTo>
                  <a:lnTo>
                    <a:pt x="311692" y="19507"/>
                  </a:lnTo>
                  <a:lnTo>
                    <a:pt x="339531" y="19507"/>
                  </a:lnTo>
                  <a:lnTo>
                    <a:pt x="339531" y="11785"/>
                  </a:lnTo>
                  <a:close/>
                </a:path>
                <a:path w="554354" h="184150">
                  <a:moveTo>
                    <a:pt x="401925" y="20061"/>
                  </a:moveTo>
                  <a:lnTo>
                    <a:pt x="384030" y="20061"/>
                  </a:lnTo>
                  <a:lnTo>
                    <a:pt x="384030" y="167843"/>
                  </a:lnTo>
                  <a:lnTo>
                    <a:pt x="401925" y="167843"/>
                  </a:lnTo>
                  <a:lnTo>
                    <a:pt x="401925" y="20061"/>
                  </a:lnTo>
                  <a:close/>
                </a:path>
                <a:path w="554354" h="184150">
                  <a:moveTo>
                    <a:pt x="485431" y="20061"/>
                  </a:moveTo>
                  <a:lnTo>
                    <a:pt x="437806" y="20061"/>
                  </a:lnTo>
                  <a:lnTo>
                    <a:pt x="437806" y="167843"/>
                  </a:lnTo>
                  <a:lnTo>
                    <a:pt x="483411" y="167843"/>
                  </a:lnTo>
                  <a:lnTo>
                    <a:pt x="494244" y="167288"/>
                  </a:lnTo>
                  <a:lnTo>
                    <a:pt x="531290" y="151968"/>
                  </a:lnTo>
                  <a:lnTo>
                    <a:pt x="455702" y="151968"/>
                  </a:lnTo>
                  <a:lnTo>
                    <a:pt x="455702" y="35936"/>
                  </a:lnTo>
                  <a:lnTo>
                    <a:pt x="531716" y="35936"/>
                  </a:lnTo>
                  <a:lnTo>
                    <a:pt x="529435" y="33821"/>
                  </a:lnTo>
                  <a:lnTo>
                    <a:pt x="522232" y="28936"/>
                  </a:lnTo>
                  <a:lnTo>
                    <a:pt x="514196" y="25053"/>
                  </a:lnTo>
                  <a:lnTo>
                    <a:pt x="505383" y="22280"/>
                  </a:lnTo>
                  <a:lnTo>
                    <a:pt x="495795" y="20616"/>
                  </a:lnTo>
                  <a:lnTo>
                    <a:pt x="485431" y="20061"/>
                  </a:lnTo>
                  <a:close/>
                </a:path>
                <a:path w="554354" h="184150">
                  <a:moveTo>
                    <a:pt x="531716" y="35936"/>
                  </a:moveTo>
                  <a:lnTo>
                    <a:pt x="484277" y="35936"/>
                  </a:lnTo>
                  <a:lnTo>
                    <a:pt x="492579" y="36373"/>
                  </a:lnTo>
                  <a:lnTo>
                    <a:pt x="500170" y="37686"/>
                  </a:lnTo>
                  <a:lnTo>
                    <a:pt x="530692" y="62896"/>
                  </a:lnTo>
                  <a:lnTo>
                    <a:pt x="536520" y="93663"/>
                  </a:lnTo>
                  <a:lnTo>
                    <a:pt x="536150" y="102372"/>
                  </a:lnTo>
                  <a:lnTo>
                    <a:pt x="518277" y="140986"/>
                  </a:lnTo>
                  <a:lnTo>
                    <a:pt x="482256" y="151968"/>
                  </a:lnTo>
                  <a:lnTo>
                    <a:pt x="531290" y="151968"/>
                  </a:lnTo>
                  <a:lnTo>
                    <a:pt x="551781" y="115149"/>
                  </a:lnTo>
                  <a:lnTo>
                    <a:pt x="553838" y="93663"/>
                  </a:lnTo>
                  <a:lnTo>
                    <a:pt x="553328" y="82596"/>
                  </a:lnTo>
                  <a:lnTo>
                    <a:pt x="541161" y="46485"/>
                  </a:lnTo>
                  <a:lnTo>
                    <a:pt x="535744" y="39670"/>
                  </a:lnTo>
                  <a:lnTo>
                    <a:pt x="531716" y="35936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2823667" y="5202058"/>
              <a:ext cx="535940" cy="188595"/>
            </a:xfrm>
            <a:custGeom>
              <a:avLst/>
              <a:gdLst/>
              <a:ahLst/>
              <a:cxnLst/>
              <a:rect l="l" t="t" r="r" b="b"/>
              <a:pathLst>
                <a:path w="535939" h="188595">
                  <a:moveTo>
                    <a:pt x="165404" y="0"/>
                  </a:moveTo>
                  <a:lnTo>
                    <a:pt x="139801" y="0"/>
                  </a:lnTo>
                  <a:lnTo>
                    <a:pt x="139801" y="188163"/>
                  </a:lnTo>
                  <a:lnTo>
                    <a:pt x="165404" y="188163"/>
                  </a:lnTo>
                  <a:lnTo>
                    <a:pt x="165404" y="0"/>
                  </a:lnTo>
                  <a:close/>
                </a:path>
                <a:path w="535939" h="188595">
                  <a:moveTo>
                    <a:pt x="126999" y="3047"/>
                  </a:moveTo>
                  <a:lnTo>
                    <a:pt x="101803" y="3047"/>
                  </a:lnTo>
                  <a:lnTo>
                    <a:pt x="101803" y="179628"/>
                  </a:lnTo>
                  <a:lnTo>
                    <a:pt x="126999" y="179628"/>
                  </a:lnTo>
                  <a:lnTo>
                    <a:pt x="126999" y="86156"/>
                  </a:lnTo>
                  <a:lnTo>
                    <a:pt x="108915" y="86156"/>
                  </a:lnTo>
                  <a:lnTo>
                    <a:pt x="108915" y="64211"/>
                  </a:lnTo>
                  <a:lnTo>
                    <a:pt x="126999" y="64211"/>
                  </a:lnTo>
                  <a:lnTo>
                    <a:pt x="126999" y="3047"/>
                  </a:lnTo>
                  <a:close/>
                </a:path>
                <a:path w="535939" h="188595">
                  <a:moveTo>
                    <a:pt x="43281" y="30683"/>
                  </a:moveTo>
                  <a:lnTo>
                    <a:pt x="37185" y="30683"/>
                  </a:lnTo>
                  <a:lnTo>
                    <a:pt x="37185" y="49987"/>
                  </a:lnTo>
                  <a:lnTo>
                    <a:pt x="35261" y="74088"/>
                  </a:lnTo>
                  <a:lnTo>
                    <a:pt x="28955" y="97104"/>
                  </a:lnTo>
                  <a:lnTo>
                    <a:pt x="17468" y="117338"/>
                  </a:lnTo>
                  <a:lnTo>
                    <a:pt x="0" y="133095"/>
                  </a:lnTo>
                  <a:lnTo>
                    <a:pt x="16052" y="153009"/>
                  </a:lnTo>
                  <a:lnTo>
                    <a:pt x="35131" y="134969"/>
                  </a:lnTo>
                  <a:lnTo>
                    <a:pt x="47980" y="110337"/>
                  </a:lnTo>
                  <a:lnTo>
                    <a:pt x="50495" y="100257"/>
                  </a:lnTo>
                  <a:lnTo>
                    <a:pt x="45462" y="80387"/>
                  </a:lnTo>
                  <a:lnTo>
                    <a:pt x="43281" y="49987"/>
                  </a:lnTo>
                  <a:lnTo>
                    <a:pt x="43281" y="30683"/>
                  </a:lnTo>
                  <a:close/>
                </a:path>
                <a:path w="535939" h="188595">
                  <a:moveTo>
                    <a:pt x="63398" y="30683"/>
                  </a:moveTo>
                  <a:lnTo>
                    <a:pt x="57505" y="30683"/>
                  </a:lnTo>
                  <a:lnTo>
                    <a:pt x="57505" y="49987"/>
                  </a:lnTo>
                  <a:lnTo>
                    <a:pt x="55229" y="81286"/>
                  </a:lnTo>
                  <a:lnTo>
                    <a:pt x="50495" y="100257"/>
                  </a:lnTo>
                  <a:lnTo>
                    <a:pt x="52501" y="108178"/>
                  </a:lnTo>
                  <a:lnTo>
                    <a:pt x="65141" y="131511"/>
                  </a:lnTo>
                  <a:lnTo>
                    <a:pt x="84124" y="148539"/>
                  </a:lnTo>
                  <a:lnTo>
                    <a:pt x="99974" y="128828"/>
                  </a:lnTo>
                  <a:lnTo>
                    <a:pt x="82772" y="114223"/>
                  </a:lnTo>
                  <a:lnTo>
                    <a:pt x="71475" y="95199"/>
                  </a:lnTo>
                  <a:lnTo>
                    <a:pt x="65284" y="73278"/>
                  </a:lnTo>
                  <a:lnTo>
                    <a:pt x="63398" y="49987"/>
                  </a:lnTo>
                  <a:lnTo>
                    <a:pt x="63398" y="30683"/>
                  </a:lnTo>
                  <a:close/>
                </a:path>
                <a:path w="535939" h="188595">
                  <a:moveTo>
                    <a:pt x="57505" y="30683"/>
                  </a:moveTo>
                  <a:lnTo>
                    <a:pt x="43281" y="30683"/>
                  </a:lnTo>
                  <a:lnTo>
                    <a:pt x="43281" y="49987"/>
                  </a:lnTo>
                  <a:lnTo>
                    <a:pt x="45462" y="80387"/>
                  </a:lnTo>
                  <a:lnTo>
                    <a:pt x="50495" y="100257"/>
                  </a:lnTo>
                  <a:lnTo>
                    <a:pt x="55229" y="81286"/>
                  </a:lnTo>
                  <a:lnTo>
                    <a:pt x="57505" y="49987"/>
                  </a:lnTo>
                  <a:lnTo>
                    <a:pt x="57505" y="30683"/>
                  </a:lnTo>
                  <a:close/>
                </a:path>
                <a:path w="535939" h="188595">
                  <a:moveTo>
                    <a:pt x="101803" y="64211"/>
                  </a:moveTo>
                  <a:lnTo>
                    <a:pt x="77825" y="64211"/>
                  </a:lnTo>
                  <a:lnTo>
                    <a:pt x="77825" y="86156"/>
                  </a:lnTo>
                  <a:lnTo>
                    <a:pt x="101803" y="86156"/>
                  </a:lnTo>
                  <a:lnTo>
                    <a:pt x="101803" y="64211"/>
                  </a:lnTo>
                  <a:close/>
                </a:path>
                <a:path w="535939" h="188595">
                  <a:moveTo>
                    <a:pt x="126999" y="64211"/>
                  </a:moveTo>
                  <a:lnTo>
                    <a:pt x="108915" y="64211"/>
                  </a:lnTo>
                  <a:lnTo>
                    <a:pt x="108915" y="86156"/>
                  </a:lnTo>
                  <a:lnTo>
                    <a:pt x="126999" y="86156"/>
                  </a:lnTo>
                  <a:lnTo>
                    <a:pt x="126999" y="64211"/>
                  </a:lnTo>
                  <a:close/>
                </a:path>
                <a:path w="535939" h="188595">
                  <a:moveTo>
                    <a:pt x="91033" y="18897"/>
                  </a:moveTo>
                  <a:lnTo>
                    <a:pt x="7111" y="18897"/>
                  </a:lnTo>
                  <a:lnTo>
                    <a:pt x="7111" y="40640"/>
                  </a:lnTo>
                  <a:lnTo>
                    <a:pt x="37185" y="40640"/>
                  </a:lnTo>
                  <a:lnTo>
                    <a:pt x="37185" y="30683"/>
                  </a:lnTo>
                  <a:lnTo>
                    <a:pt x="91033" y="30683"/>
                  </a:lnTo>
                  <a:lnTo>
                    <a:pt x="91033" y="18897"/>
                  </a:lnTo>
                  <a:close/>
                </a:path>
                <a:path w="535939" h="188595">
                  <a:moveTo>
                    <a:pt x="91033" y="30683"/>
                  </a:moveTo>
                  <a:lnTo>
                    <a:pt x="63398" y="30683"/>
                  </a:lnTo>
                  <a:lnTo>
                    <a:pt x="63398" y="40640"/>
                  </a:lnTo>
                  <a:lnTo>
                    <a:pt x="91033" y="40640"/>
                  </a:lnTo>
                  <a:lnTo>
                    <a:pt x="91033" y="30683"/>
                  </a:lnTo>
                  <a:close/>
                </a:path>
                <a:path w="535939" h="188595">
                  <a:moveTo>
                    <a:pt x="262315" y="124968"/>
                  </a:moveTo>
                  <a:lnTo>
                    <a:pt x="210499" y="124968"/>
                  </a:lnTo>
                  <a:lnTo>
                    <a:pt x="210499" y="186131"/>
                  </a:lnTo>
                  <a:lnTo>
                    <a:pt x="340547" y="186131"/>
                  </a:lnTo>
                  <a:lnTo>
                    <a:pt x="340547" y="164795"/>
                  </a:lnTo>
                  <a:lnTo>
                    <a:pt x="237118" y="164795"/>
                  </a:lnTo>
                  <a:lnTo>
                    <a:pt x="237118" y="145897"/>
                  </a:lnTo>
                  <a:lnTo>
                    <a:pt x="340547" y="145897"/>
                  </a:lnTo>
                  <a:lnTo>
                    <a:pt x="340547" y="132079"/>
                  </a:lnTo>
                  <a:lnTo>
                    <a:pt x="262315" y="132079"/>
                  </a:lnTo>
                  <a:lnTo>
                    <a:pt x="262315" y="124968"/>
                  </a:lnTo>
                  <a:close/>
                </a:path>
                <a:path w="535939" h="188595">
                  <a:moveTo>
                    <a:pt x="340547" y="145897"/>
                  </a:moveTo>
                  <a:lnTo>
                    <a:pt x="314131" y="145897"/>
                  </a:lnTo>
                  <a:lnTo>
                    <a:pt x="314131" y="164795"/>
                  </a:lnTo>
                  <a:lnTo>
                    <a:pt x="340547" y="164795"/>
                  </a:lnTo>
                  <a:lnTo>
                    <a:pt x="340547" y="145897"/>
                  </a:lnTo>
                  <a:close/>
                </a:path>
                <a:path w="535939" h="188595">
                  <a:moveTo>
                    <a:pt x="289340" y="103428"/>
                  </a:moveTo>
                  <a:lnTo>
                    <a:pt x="262315" y="103428"/>
                  </a:lnTo>
                  <a:lnTo>
                    <a:pt x="262315" y="132079"/>
                  </a:lnTo>
                  <a:lnTo>
                    <a:pt x="289340" y="132079"/>
                  </a:lnTo>
                  <a:lnTo>
                    <a:pt x="289340" y="103428"/>
                  </a:lnTo>
                  <a:close/>
                </a:path>
                <a:path w="535939" h="188595">
                  <a:moveTo>
                    <a:pt x="340547" y="124968"/>
                  </a:moveTo>
                  <a:lnTo>
                    <a:pt x="289340" y="124968"/>
                  </a:lnTo>
                  <a:lnTo>
                    <a:pt x="289340" y="132079"/>
                  </a:lnTo>
                  <a:lnTo>
                    <a:pt x="340547" y="132079"/>
                  </a:lnTo>
                  <a:lnTo>
                    <a:pt x="340547" y="124968"/>
                  </a:lnTo>
                  <a:close/>
                </a:path>
                <a:path w="535939" h="188595">
                  <a:moveTo>
                    <a:pt x="360867" y="87985"/>
                  </a:moveTo>
                  <a:lnTo>
                    <a:pt x="190788" y="87985"/>
                  </a:lnTo>
                  <a:lnTo>
                    <a:pt x="190788" y="109321"/>
                  </a:lnTo>
                  <a:lnTo>
                    <a:pt x="262315" y="109321"/>
                  </a:lnTo>
                  <a:lnTo>
                    <a:pt x="262315" y="103428"/>
                  </a:lnTo>
                  <a:lnTo>
                    <a:pt x="360867" y="103428"/>
                  </a:lnTo>
                  <a:lnTo>
                    <a:pt x="360867" y="87985"/>
                  </a:lnTo>
                  <a:close/>
                </a:path>
                <a:path w="535939" h="188595">
                  <a:moveTo>
                    <a:pt x="360867" y="103428"/>
                  </a:moveTo>
                  <a:lnTo>
                    <a:pt x="289340" y="103428"/>
                  </a:lnTo>
                  <a:lnTo>
                    <a:pt x="289340" y="109321"/>
                  </a:lnTo>
                  <a:lnTo>
                    <a:pt x="360867" y="109321"/>
                  </a:lnTo>
                  <a:lnTo>
                    <a:pt x="360867" y="103428"/>
                  </a:lnTo>
                  <a:close/>
                </a:path>
                <a:path w="535939" h="188595">
                  <a:moveTo>
                    <a:pt x="229600" y="54863"/>
                  </a:moveTo>
                  <a:lnTo>
                    <a:pt x="207044" y="54863"/>
                  </a:lnTo>
                  <a:lnTo>
                    <a:pt x="207044" y="76403"/>
                  </a:lnTo>
                  <a:lnTo>
                    <a:pt x="344408" y="76403"/>
                  </a:lnTo>
                  <a:lnTo>
                    <a:pt x="344408" y="68884"/>
                  </a:lnTo>
                  <a:lnTo>
                    <a:pt x="229600" y="68884"/>
                  </a:lnTo>
                  <a:lnTo>
                    <a:pt x="229600" y="54863"/>
                  </a:lnTo>
                  <a:close/>
                </a:path>
                <a:path w="535939" h="188595">
                  <a:moveTo>
                    <a:pt x="256625" y="13004"/>
                  </a:moveTo>
                  <a:lnTo>
                    <a:pt x="229600" y="13004"/>
                  </a:lnTo>
                  <a:lnTo>
                    <a:pt x="229600" y="68884"/>
                  </a:lnTo>
                  <a:lnTo>
                    <a:pt x="256625" y="68884"/>
                  </a:lnTo>
                  <a:lnTo>
                    <a:pt x="256625" y="13004"/>
                  </a:lnTo>
                  <a:close/>
                </a:path>
                <a:path w="535939" h="188595">
                  <a:moveTo>
                    <a:pt x="294827" y="54863"/>
                  </a:moveTo>
                  <a:lnTo>
                    <a:pt x="256625" y="54863"/>
                  </a:lnTo>
                  <a:lnTo>
                    <a:pt x="256625" y="68884"/>
                  </a:lnTo>
                  <a:lnTo>
                    <a:pt x="294827" y="68884"/>
                  </a:lnTo>
                  <a:lnTo>
                    <a:pt x="294827" y="54863"/>
                  </a:lnTo>
                  <a:close/>
                </a:path>
                <a:path w="535939" h="188595">
                  <a:moveTo>
                    <a:pt x="321852" y="13004"/>
                  </a:moveTo>
                  <a:lnTo>
                    <a:pt x="294827" y="13004"/>
                  </a:lnTo>
                  <a:lnTo>
                    <a:pt x="294827" y="68884"/>
                  </a:lnTo>
                  <a:lnTo>
                    <a:pt x="321852" y="68884"/>
                  </a:lnTo>
                  <a:lnTo>
                    <a:pt x="321852" y="13004"/>
                  </a:lnTo>
                  <a:close/>
                </a:path>
                <a:path w="535939" h="188595">
                  <a:moveTo>
                    <a:pt x="344408" y="54863"/>
                  </a:moveTo>
                  <a:lnTo>
                    <a:pt x="321852" y="54863"/>
                  </a:lnTo>
                  <a:lnTo>
                    <a:pt x="321852" y="68884"/>
                  </a:lnTo>
                  <a:lnTo>
                    <a:pt x="344408" y="68884"/>
                  </a:lnTo>
                  <a:lnTo>
                    <a:pt x="344408" y="54863"/>
                  </a:lnTo>
                  <a:close/>
                </a:path>
                <a:path w="535939" h="188595">
                  <a:moveTo>
                    <a:pt x="345830" y="5079"/>
                  </a:moveTo>
                  <a:lnTo>
                    <a:pt x="205622" y="5079"/>
                  </a:lnTo>
                  <a:lnTo>
                    <a:pt x="205622" y="26619"/>
                  </a:lnTo>
                  <a:lnTo>
                    <a:pt x="229600" y="26619"/>
                  </a:lnTo>
                  <a:lnTo>
                    <a:pt x="229600" y="13004"/>
                  </a:lnTo>
                  <a:lnTo>
                    <a:pt x="345830" y="13004"/>
                  </a:lnTo>
                  <a:lnTo>
                    <a:pt x="345830" y="5079"/>
                  </a:lnTo>
                  <a:close/>
                </a:path>
                <a:path w="535939" h="188595">
                  <a:moveTo>
                    <a:pt x="294827" y="13004"/>
                  </a:moveTo>
                  <a:lnTo>
                    <a:pt x="256625" y="13004"/>
                  </a:lnTo>
                  <a:lnTo>
                    <a:pt x="256625" y="26619"/>
                  </a:lnTo>
                  <a:lnTo>
                    <a:pt x="294827" y="26619"/>
                  </a:lnTo>
                  <a:lnTo>
                    <a:pt x="294827" y="13004"/>
                  </a:lnTo>
                  <a:close/>
                </a:path>
                <a:path w="535939" h="188595">
                  <a:moveTo>
                    <a:pt x="345830" y="13004"/>
                  </a:moveTo>
                  <a:lnTo>
                    <a:pt x="321852" y="13004"/>
                  </a:lnTo>
                  <a:lnTo>
                    <a:pt x="321852" y="26619"/>
                  </a:lnTo>
                  <a:lnTo>
                    <a:pt x="345830" y="26619"/>
                  </a:lnTo>
                  <a:lnTo>
                    <a:pt x="345830" y="13004"/>
                  </a:lnTo>
                  <a:close/>
                </a:path>
                <a:path w="535939" h="188595">
                  <a:moveTo>
                    <a:pt x="535197" y="0"/>
                  </a:moveTo>
                  <a:lnTo>
                    <a:pt x="508171" y="0"/>
                  </a:lnTo>
                  <a:lnTo>
                    <a:pt x="508171" y="110134"/>
                  </a:lnTo>
                  <a:lnTo>
                    <a:pt x="535197" y="110134"/>
                  </a:lnTo>
                  <a:lnTo>
                    <a:pt x="535197" y="86359"/>
                  </a:lnTo>
                  <a:lnTo>
                    <a:pt x="517518" y="86359"/>
                  </a:lnTo>
                  <a:lnTo>
                    <a:pt x="517518" y="64820"/>
                  </a:lnTo>
                  <a:lnTo>
                    <a:pt x="535197" y="64820"/>
                  </a:lnTo>
                  <a:lnTo>
                    <a:pt x="535197" y="48564"/>
                  </a:lnTo>
                  <a:lnTo>
                    <a:pt x="516705" y="48564"/>
                  </a:lnTo>
                  <a:lnTo>
                    <a:pt x="516705" y="27228"/>
                  </a:lnTo>
                  <a:lnTo>
                    <a:pt x="535197" y="27228"/>
                  </a:lnTo>
                  <a:lnTo>
                    <a:pt x="535197" y="0"/>
                  </a:lnTo>
                  <a:close/>
                </a:path>
                <a:path w="535939" h="188595">
                  <a:moveTo>
                    <a:pt x="474440" y="13614"/>
                  </a:moveTo>
                  <a:lnTo>
                    <a:pt x="385438" y="13614"/>
                  </a:lnTo>
                  <a:lnTo>
                    <a:pt x="385438" y="99974"/>
                  </a:lnTo>
                  <a:lnTo>
                    <a:pt x="474440" y="99974"/>
                  </a:lnTo>
                  <a:lnTo>
                    <a:pt x="474440" y="86359"/>
                  </a:lnTo>
                  <a:lnTo>
                    <a:pt x="468750" y="86359"/>
                  </a:lnTo>
                  <a:lnTo>
                    <a:pt x="468750" y="78841"/>
                  </a:lnTo>
                  <a:lnTo>
                    <a:pt x="412057" y="78841"/>
                  </a:lnTo>
                  <a:lnTo>
                    <a:pt x="412057" y="34950"/>
                  </a:lnTo>
                  <a:lnTo>
                    <a:pt x="468750" y="34950"/>
                  </a:lnTo>
                  <a:lnTo>
                    <a:pt x="468750" y="27228"/>
                  </a:lnTo>
                  <a:lnTo>
                    <a:pt x="474440" y="27228"/>
                  </a:lnTo>
                  <a:lnTo>
                    <a:pt x="474440" y="13614"/>
                  </a:lnTo>
                  <a:close/>
                </a:path>
                <a:path w="535939" h="188595">
                  <a:moveTo>
                    <a:pt x="474440" y="64820"/>
                  </a:moveTo>
                  <a:lnTo>
                    <a:pt x="468750" y="64820"/>
                  </a:lnTo>
                  <a:lnTo>
                    <a:pt x="468750" y="86359"/>
                  </a:lnTo>
                  <a:lnTo>
                    <a:pt x="474440" y="86359"/>
                  </a:lnTo>
                  <a:lnTo>
                    <a:pt x="474440" y="64820"/>
                  </a:lnTo>
                  <a:close/>
                </a:path>
                <a:path w="535939" h="188595">
                  <a:moveTo>
                    <a:pt x="508171" y="64820"/>
                  </a:moveTo>
                  <a:lnTo>
                    <a:pt x="474440" y="64820"/>
                  </a:lnTo>
                  <a:lnTo>
                    <a:pt x="474440" y="86359"/>
                  </a:lnTo>
                  <a:lnTo>
                    <a:pt x="508171" y="86359"/>
                  </a:lnTo>
                  <a:lnTo>
                    <a:pt x="508171" y="64820"/>
                  </a:lnTo>
                  <a:close/>
                </a:path>
                <a:path w="535939" h="188595">
                  <a:moveTo>
                    <a:pt x="535197" y="64820"/>
                  </a:moveTo>
                  <a:lnTo>
                    <a:pt x="517518" y="64820"/>
                  </a:lnTo>
                  <a:lnTo>
                    <a:pt x="517518" y="86359"/>
                  </a:lnTo>
                  <a:lnTo>
                    <a:pt x="535197" y="86359"/>
                  </a:lnTo>
                  <a:lnTo>
                    <a:pt x="535197" y="64820"/>
                  </a:lnTo>
                  <a:close/>
                </a:path>
                <a:path w="535939" h="188595">
                  <a:moveTo>
                    <a:pt x="468750" y="34950"/>
                  </a:moveTo>
                  <a:lnTo>
                    <a:pt x="447821" y="34950"/>
                  </a:lnTo>
                  <a:lnTo>
                    <a:pt x="447821" y="78841"/>
                  </a:lnTo>
                  <a:lnTo>
                    <a:pt x="468750" y="78841"/>
                  </a:lnTo>
                  <a:lnTo>
                    <a:pt x="468750" y="64820"/>
                  </a:lnTo>
                  <a:lnTo>
                    <a:pt x="474440" y="64820"/>
                  </a:lnTo>
                  <a:lnTo>
                    <a:pt x="474440" y="48564"/>
                  </a:lnTo>
                  <a:lnTo>
                    <a:pt x="468750" y="48564"/>
                  </a:lnTo>
                  <a:lnTo>
                    <a:pt x="468750" y="34950"/>
                  </a:lnTo>
                  <a:close/>
                </a:path>
                <a:path w="535939" h="188595">
                  <a:moveTo>
                    <a:pt x="474440" y="27228"/>
                  </a:moveTo>
                  <a:lnTo>
                    <a:pt x="468750" y="27228"/>
                  </a:lnTo>
                  <a:lnTo>
                    <a:pt x="468750" y="48564"/>
                  </a:lnTo>
                  <a:lnTo>
                    <a:pt x="474440" y="48564"/>
                  </a:lnTo>
                  <a:lnTo>
                    <a:pt x="474440" y="27228"/>
                  </a:lnTo>
                  <a:close/>
                </a:path>
                <a:path w="535939" h="188595">
                  <a:moveTo>
                    <a:pt x="508171" y="27228"/>
                  </a:moveTo>
                  <a:lnTo>
                    <a:pt x="474440" y="27228"/>
                  </a:lnTo>
                  <a:lnTo>
                    <a:pt x="474440" y="48564"/>
                  </a:lnTo>
                  <a:lnTo>
                    <a:pt x="508171" y="48564"/>
                  </a:lnTo>
                  <a:lnTo>
                    <a:pt x="508171" y="27228"/>
                  </a:lnTo>
                  <a:close/>
                </a:path>
                <a:path w="535939" h="188595">
                  <a:moveTo>
                    <a:pt x="535197" y="27228"/>
                  </a:moveTo>
                  <a:lnTo>
                    <a:pt x="516705" y="27228"/>
                  </a:lnTo>
                  <a:lnTo>
                    <a:pt x="516705" y="48564"/>
                  </a:lnTo>
                  <a:lnTo>
                    <a:pt x="535197" y="48564"/>
                  </a:lnTo>
                  <a:lnTo>
                    <a:pt x="535197" y="27228"/>
                  </a:lnTo>
                  <a:close/>
                </a:path>
                <a:path w="535939" h="188595">
                  <a:moveTo>
                    <a:pt x="471392" y="115011"/>
                  </a:moveTo>
                  <a:lnTo>
                    <a:pt x="444525" y="117497"/>
                  </a:lnTo>
                  <a:lnTo>
                    <a:pt x="424249" y="124688"/>
                  </a:lnTo>
                  <a:lnTo>
                    <a:pt x="411441" y="136185"/>
                  </a:lnTo>
                  <a:lnTo>
                    <a:pt x="406977" y="151587"/>
                  </a:lnTo>
                  <a:lnTo>
                    <a:pt x="411441" y="167074"/>
                  </a:lnTo>
                  <a:lnTo>
                    <a:pt x="424249" y="178562"/>
                  </a:lnTo>
                  <a:lnTo>
                    <a:pt x="444525" y="185705"/>
                  </a:lnTo>
                  <a:lnTo>
                    <a:pt x="471392" y="188163"/>
                  </a:lnTo>
                  <a:lnTo>
                    <a:pt x="498259" y="185705"/>
                  </a:lnTo>
                  <a:lnTo>
                    <a:pt x="518534" y="178562"/>
                  </a:lnTo>
                  <a:lnTo>
                    <a:pt x="530712" y="167640"/>
                  </a:lnTo>
                  <a:lnTo>
                    <a:pt x="471392" y="167640"/>
                  </a:lnTo>
                  <a:lnTo>
                    <a:pt x="455263" y="166646"/>
                  </a:lnTo>
                  <a:lnTo>
                    <a:pt x="443553" y="163652"/>
                  </a:lnTo>
                  <a:lnTo>
                    <a:pt x="436416" y="158638"/>
                  </a:lnTo>
                  <a:lnTo>
                    <a:pt x="434003" y="151587"/>
                  </a:lnTo>
                  <a:lnTo>
                    <a:pt x="436416" y="144567"/>
                  </a:lnTo>
                  <a:lnTo>
                    <a:pt x="443553" y="139623"/>
                  </a:lnTo>
                  <a:lnTo>
                    <a:pt x="455263" y="136699"/>
                  </a:lnTo>
                  <a:lnTo>
                    <a:pt x="471392" y="135737"/>
                  </a:lnTo>
                  <a:lnTo>
                    <a:pt x="530843" y="135737"/>
                  </a:lnTo>
                  <a:lnTo>
                    <a:pt x="518534" y="124688"/>
                  </a:lnTo>
                  <a:lnTo>
                    <a:pt x="498259" y="117497"/>
                  </a:lnTo>
                  <a:lnTo>
                    <a:pt x="471392" y="115011"/>
                  </a:lnTo>
                  <a:close/>
                </a:path>
                <a:path w="535939" h="188595">
                  <a:moveTo>
                    <a:pt x="530843" y="135737"/>
                  </a:moveTo>
                  <a:lnTo>
                    <a:pt x="471392" y="135737"/>
                  </a:lnTo>
                  <a:lnTo>
                    <a:pt x="487638" y="136699"/>
                  </a:lnTo>
                  <a:lnTo>
                    <a:pt x="499408" y="139623"/>
                  </a:lnTo>
                  <a:lnTo>
                    <a:pt x="506568" y="144567"/>
                  </a:lnTo>
                  <a:lnTo>
                    <a:pt x="508984" y="151587"/>
                  </a:lnTo>
                  <a:lnTo>
                    <a:pt x="506568" y="158638"/>
                  </a:lnTo>
                  <a:lnTo>
                    <a:pt x="499408" y="163652"/>
                  </a:lnTo>
                  <a:lnTo>
                    <a:pt x="487638" y="166646"/>
                  </a:lnTo>
                  <a:lnTo>
                    <a:pt x="471392" y="167640"/>
                  </a:lnTo>
                  <a:lnTo>
                    <a:pt x="530712" y="167640"/>
                  </a:lnTo>
                  <a:lnTo>
                    <a:pt x="531342" y="167074"/>
                  </a:lnTo>
                  <a:lnTo>
                    <a:pt x="535806" y="151587"/>
                  </a:lnTo>
                  <a:lnTo>
                    <a:pt x="531342" y="136185"/>
                  </a:lnTo>
                  <a:lnTo>
                    <a:pt x="530843" y="13573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2819400" y="55499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2968244" y="5661493"/>
              <a:ext cx="527050" cy="183515"/>
            </a:xfrm>
            <a:custGeom>
              <a:avLst/>
              <a:gdLst/>
              <a:ahLst/>
              <a:cxnLst/>
              <a:rect l="l" t="t" r="r" b="b"/>
              <a:pathLst>
                <a:path w="527050" h="183514">
                  <a:moveTo>
                    <a:pt x="48564" y="9550"/>
                  </a:moveTo>
                  <a:lnTo>
                    <a:pt x="45516" y="9550"/>
                  </a:lnTo>
                  <a:lnTo>
                    <a:pt x="45516" y="28244"/>
                  </a:lnTo>
                  <a:lnTo>
                    <a:pt x="42291" y="48488"/>
                  </a:lnTo>
                  <a:lnTo>
                    <a:pt x="33121" y="66446"/>
                  </a:lnTo>
                  <a:lnTo>
                    <a:pt x="18770" y="81051"/>
                  </a:lnTo>
                  <a:lnTo>
                    <a:pt x="0" y="91236"/>
                  </a:lnTo>
                  <a:lnTo>
                    <a:pt x="8940" y="104851"/>
                  </a:lnTo>
                  <a:lnTo>
                    <a:pt x="29791" y="92795"/>
                  </a:lnTo>
                  <a:lnTo>
                    <a:pt x="45745" y="75311"/>
                  </a:lnTo>
                  <a:lnTo>
                    <a:pt x="54404" y="56751"/>
                  </a:lnTo>
                  <a:lnTo>
                    <a:pt x="52168" y="52333"/>
                  </a:lnTo>
                  <a:lnTo>
                    <a:pt x="48564" y="29463"/>
                  </a:lnTo>
                  <a:lnTo>
                    <a:pt x="48564" y="9550"/>
                  </a:lnTo>
                  <a:close/>
                </a:path>
                <a:path w="527050" h="183514">
                  <a:moveTo>
                    <a:pt x="62382" y="9550"/>
                  </a:moveTo>
                  <a:lnTo>
                    <a:pt x="59537" y="9550"/>
                  </a:lnTo>
                  <a:lnTo>
                    <a:pt x="59537" y="28244"/>
                  </a:lnTo>
                  <a:lnTo>
                    <a:pt x="55946" y="53444"/>
                  </a:lnTo>
                  <a:lnTo>
                    <a:pt x="54404" y="56751"/>
                  </a:lnTo>
                  <a:lnTo>
                    <a:pt x="62306" y="72364"/>
                  </a:lnTo>
                  <a:lnTo>
                    <a:pt x="77968" y="88471"/>
                  </a:lnTo>
                  <a:lnTo>
                    <a:pt x="98145" y="99568"/>
                  </a:lnTo>
                  <a:lnTo>
                    <a:pt x="107086" y="86360"/>
                  </a:lnTo>
                  <a:lnTo>
                    <a:pt x="88957" y="77098"/>
                  </a:lnTo>
                  <a:lnTo>
                    <a:pt x="74828" y="63779"/>
                  </a:lnTo>
                  <a:lnTo>
                    <a:pt x="65652" y="47526"/>
                  </a:lnTo>
                  <a:lnTo>
                    <a:pt x="62382" y="29463"/>
                  </a:lnTo>
                  <a:lnTo>
                    <a:pt x="62382" y="9550"/>
                  </a:lnTo>
                  <a:close/>
                </a:path>
                <a:path w="527050" h="183514">
                  <a:moveTo>
                    <a:pt x="59537" y="9550"/>
                  </a:moveTo>
                  <a:lnTo>
                    <a:pt x="48564" y="9550"/>
                  </a:lnTo>
                  <a:lnTo>
                    <a:pt x="48564" y="29463"/>
                  </a:lnTo>
                  <a:lnTo>
                    <a:pt x="52168" y="52333"/>
                  </a:lnTo>
                  <a:lnTo>
                    <a:pt x="54404" y="56751"/>
                  </a:lnTo>
                  <a:lnTo>
                    <a:pt x="55946" y="53444"/>
                  </a:lnTo>
                  <a:lnTo>
                    <a:pt x="59537" y="28244"/>
                  </a:lnTo>
                  <a:lnTo>
                    <a:pt x="59537" y="9550"/>
                  </a:lnTo>
                  <a:close/>
                </a:path>
                <a:path w="527050" h="183514">
                  <a:moveTo>
                    <a:pt x="143459" y="0"/>
                  </a:moveTo>
                  <a:lnTo>
                    <a:pt x="126593" y="0"/>
                  </a:lnTo>
                  <a:lnTo>
                    <a:pt x="126593" y="111353"/>
                  </a:lnTo>
                  <a:lnTo>
                    <a:pt x="143459" y="111353"/>
                  </a:lnTo>
                  <a:lnTo>
                    <a:pt x="143459" y="61569"/>
                  </a:lnTo>
                  <a:lnTo>
                    <a:pt x="138785" y="61569"/>
                  </a:lnTo>
                  <a:lnTo>
                    <a:pt x="138785" y="47345"/>
                  </a:lnTo>
                  <a:lnTo>
                    <a:pt x="143459" y="47345"/>
                  </a:lnTo>
                  <a:lnTo>
                    <a:pt x="143459" y="0"/>
                  </a:lnTo>
                  <a:close/>
                </a:path>
                <a:path w="527050" h="183514">
                  <a:moveTo>
                    <a:pt x="143459" y="47345"/>
                  </a:moveTo>
                  <a:lnTo>
                    <a:pt x="138785" y="47345"/>
                  </a:lnTo>
                  <a:lnTo>
                    <a:pt x="138785" y="61569"/>
                  </a:lnTo>
                  <a:lnTo>
                    <a:pt x="143459" y="61569"/>
                  </a:lnTo>
                  <a:lnTo>
                    <a:pt x="143459" y="47345"/>
                  </a:lnTo>
                  <a:close/>
                </a:path>
                <a:path w="527050" h="183514">
                  <a:moveTo>
                    <a:pt x="170688" y="47345"/>
                  </a:moveTo>
                  <a:lnTo>
                    <a:pt x="143459" y="47345"/>
                  </a:lnTo>
                  <a:lnTo>
                    <a:pt x="143459" y="61569"/>
                  </a:lnTo>
                  <a:lnTo>
                    <a:pt x="170688" y="61569"/>
                  </a:lnTo>
                  <a:lnTo>
                    <a:pt x="170688" y="47345"/>
                  </a:lnTo>
                  <a:close/>
                </a:path>
                <a:path w="527050" h="183514">
                  <a:moveTo>
                    <a:pt x="84937" y="116433"/>
                  </a:moveTo>
                  <a:lnTo>
                    <a:pt x="59648" y="118700"/>
                  </a:lnTo>
                  <a:lnTo>
                    <a:pt x="40665" y="125272"/>
                  </a:lnTo>
                  <a:lnTo>
                    <a:pt x="28730" y="135807"/>
                  </a:lnTo>
                  <a:lnTo>
                    <a:pt x="24587" y="149961"/>
                  </a:lnTo>
                  <a:lnTo>
                    <a:pt x="28730" y="164084"/>
                  </a:lnTo>
                  <a:lnTo>
                    <a:pt x="40665" y="174548"/>
                  </a:lnTo>
                  <a:lnTo>
                    <a:pt x="59648" y="181051"/>
                  </a:lnTo>
                  <a:lnTo>
                    <a:pt x="84937" y="183286"/>
                  </a:lnTo>
                  <a:lnTo>
                    <a:pt x="110226" y="181051"/>
                  </a:lnTo>
                  <a:lnTo>
                    <a:pt x="129209" y="174548"/>
                  </a:lnTo>
                  <a:lnTo>
                    <a:pt x="134308" y="170078"/>
                  </a:lnTo>
                  <a:lnTo>
                    <a:pt x="84937" y="170078"/>
                  </a:lnTo>
                  <a:lnTo>
                    <a:pt x="66592" y="168735"/>
                  </a:lnTo>
                  <a:lnTo>
                    <a:pt x="52781" y="164820"/>
                  </a:lnTo>
                  <a:lnTo>
                    <a:pt x="44075" y="158505"/>
                  </a:lnTo>
                  <a:lnTo>
                    <a:pt x="41046" y="149961"/>
                  </a:lnTo>
                  <a:lnTo>
                    <a:pt x="44075" y="141417"/>
                  </a:lnTo>
                  <a:lnTo>
                    <a:pt x="52781" y="135102"/>
                  </a:lnTo>
                  <a:lnTo>
                    <a:pt x="66592" y="131187"/>
                  </a:lnTo>
                  <a:lnTo>
                    <a:pt x="84937" y="129844"/>
                  </a:lnTo>
                  <a:lnTo>
                    <a:pt x="134389" y="129844"/>
                  </a:lnTo>
                  <a:lnTo>
                    <a:pt x="129209" y="125272"/>
                  </a:lnTo>
                  <a:lnTo>
                    <a:pt x="110226" y="118700"/>
                  </a:lnTo>
                  <a:lnTo>
                    <a:pt x="84937" y="116433"/>
                  </a:lnTo>
                  <a:close/>
                </a:path>
                <a:path w="527050" h="183514">
                  <a:moveTo>
                    <a:pt x="134389" y="129844"/>
                  </a:moveTo>
                  <a:lnTo>
                    <a:pt x="84937" y="129844"/>
                  </a:lnTo>
                  <a:lnTo>
                    <a:pt x="103282" y="131187"/>
                  </a:lnTo>
                  <a:lnTo>
                    <a:pt x="117094" y="135102"/>
                  </a:lnTo>
                  <a:lnTo>
                    <a:pt x="125799" y="141417"/>
                  </a:lnTo>
                  <a:lnTo>
                    <a:pt x="128828" y="149961"/>
                  </a:lnTo>
                  <a:lnTo>
                    <a:pt x="125799" y="158505"/>
                  </a:lnTo>
                  <a:lnTo>
                    <a:pt x="117094" y="164820"/>
                  </a:lnTo>
                  <a:lnTo>
                    <a:pt x="103282" y="168735"/>
                  </a:lnTo>
                  <a:lnTo>
                    <a:pt x="84937" y="170078"/>
                  </a:lnTo>
                  <a:lnTo>
                    <a:pt x="134308" y="170078"/>
                  </a:lnTo>
                  <a:lnTo>
                    <a:pt x="141144" y="164084"/>
                  </a:lnTo>
                  <a:lnTo>
                    <a:pt x="145288" y="149961"/>
                  </a:lnTo>
                  <a:lnTo>
                    <a:pt x="141144" y="135807"/>
                  </a:lnTo>
                  <a:lnTo>
                    <a:pt x="134389" y="129844"/>
                  </a:lnTo>
                  <a:close/>
                </a:path>
                <a:path w="527050" h="183514">
                  <a:moveTo>
                    <a:pt x="262518" y="123748"/>
                  </a:moveTo>
                  <a:lnTo>
                    <a:pt x="208060" y="123748"/>
                  </a:lnTo>
                  <a:lnTo>
                    <a:pt x="208060" y="181254"/>
                  </a:lnTo>
                  <a:lnTo>
                    <a:pt x="333435" y="181254"/>
                  </a:lnTo>
                  <a:lnTo>
                    <a:pt x="333435" y="167640"/>
                  </a:lnTo>
                  <a:lnTo>
                    <a:pt x="224723" y="167640"/>
                  </a:lnTo>
                  <a:lnTo>
                    <a:pt x="224723" y="137160"/>
                  </a:lnTo>
                  <a:lnTo>
                    <a:pt x="333435" y="137160"/>
                  </a:lnTo>
                  <a:lnTo>
                    <a:pt x="333435" y="129235"/>
                  </a:lnTo>
                  <a:lnTo>
                    <a:pt x="262518" y="129235"/>
                  </a:lnTo>
                  <a:lnTo>
                    <a:pt x="262518" y="123748"/>
                  </a:lnTo>
                  <a:close/>
                </a:path>
                <a:path w="527050" h="183514">
                  <a:moveTo>
                    <a:pt x="333435" y="137160"/>
                  </a:moveTo>
                  <a:lnTo>
                    <a:pt x="316976" y="137160"/>
                  </a:lnTo>
                  <a:lnTo>
                    <a:pt x="316976" y="167640"/>
                  </a:lnTo>
                  <a:lnTo>
                    <a:pt x="333435" y="167640"/>
                  </a:lnTo>
                  <a:lnTo>
                    <a:pt x="333435" y="137160"/>
                  </a:lnTo>
                  <a:close/>
                </a:path>
                <a:path w="527050" h="183514">
                  <a:moveTo>
                    <a:pt x="279180" y="97536"/>
                  </a:moveTo>
                  <a:lnTo>
                    <a:pt x="262518" y="97536"/>
                  </a:lnTo>
                  <a:lnTo>
                    <a:pt x="262518" y="129235"/>
                  </a:lnTo>
                  <a:lnTo>
                    <a:pt x="279180" y="129235"/>
                  </a:lnTo>
                  <a:lnTo>
                    <a:pt x="279180" y="97536"/>
                  </a:lnTo>
                  <a:close/>
                </a:path>
                <a:path w="527050" h="183514">
                  <a:moveTo>
                    <a:pt x="333435" y="123748"/>
                  </a:moveTo>
                  <a:lnTo>
                    <a:pt x="279180" y="123748"/>
                  </a:lnTo>
                  <a:lnTo>
                    <a:pt x="279180" y="129235"/>
                  </a:lnTo>
                  <a:lnTo>
                    <a:pt x="333435" y="129235"/>
                  </a:lnTo>
                  <a:lnTo>
                    <a:pt x="333435" y="123748"/>
                  </a:lnTo>
                  <a:close/>
                </a:path>
                <a:path w="527050" h="183514">
                  <a:moveTo>
                    <a:pt x="353755" y="88595"/>
                  </a:moveTo>
                  <a:lnTo>
                    <a:pt x="187740" y="88595"/>
                  </a:lnTo>
                  <a:lnTo>
                    <a:pt x="187740" y="102412"/>
                  </a:lnTo>
                  <a:lnTo>
                    <a:pt x="262518" y="102412"/>
                  </a:lnTo>
                  <a:lnTo>
                    <a:pt x="262518" y="97536"/>
                  </a:lnTo>
                  <a:lnTo>
                    <a:pt x="353755" y="97536"/>
                  </a:lnTo>
                  <a:lnTo>
                    <a:pt x="353755" y="88595"/>
                  </a:lnTo>
                  <a:close/>
                </a:path>
                <a:path w="527050" h="183514">
                  <a:moveTo>
                    <a:pt x="353755" y="97536"/>
                  </a:moveTo>
                  <a:lnTo>
                    <a:pt x="279180" y="97536"/>
                  </a:lnTo>
                  <a:lnTo>
                    <a:pt x="279180" y="102412"/>
                  </a:lnTo>
                  <a:lnTo>
                    <a:pt x="353755" y="102412"/>
                  </a:lnTo>
                  <a:lnTo>
                    <a:pt x="353755" y="97536"/>
                  </a:lnTo>
                  <a:close/>
                </a:path>
                <a:path w="527050" h="183514">
                  <a:moveTo>
                    <a:pt x="231022" y="57912"/>
                  </a:moveTo>
                  <a:lnTo>
                    <a:pt x="203996" y="57912"/>
                  </a:lnTo>
                  <a:lnTo>
                    <a:pt x="203996" y="71729"/>
                  </a:lnTo>
                  <a:lnTo>
                    <a:pt x="337296" y="71729"/>
                  </a:lnTo>
                  <a:lnTo>
                    <a:pt x="337296" y="66852"/>
                  </a:lnTo>
                  <a:lnTo>
                    <a:pt x="231022" y="66852"/>
                  </a:lnTo>
                  <a:lnTo>
                    <a:pt x="231022" y="57912"/>
                  </a:lnTo>
                  <a:close/>
                </a:path>
                <a:path w="527050" h="183514">
                  <a:moveTo>
                    <a:pt x="247888" y="11785"/>
                  </a:moveTo>
                  <a:lnTo>
                    <a:pt x="231022" y="11785"/>
                  </a:lnTo>
                  <a:lnTo>
                    <a:pt x="231022" y="66852"/>
                  </a:lnTo>
                  <a:lnTo>
                    <a:pt x="247888" y="66852"/>
                  </a:lnTo>
                  <a:lnTo>
                    <a:pt x="247888" y="11785"/>
                  </a:lnTo>
                  <a:close/>
                </a:path>
                <a:path w="527050" h="183514">
                  <a:moveTo>
                    <a:pt x="293608" y="57912"/>
                  </a:moveTo>
                  <a:lnTo>
                    <a:pt x="247888" y="57912"/>
                  </a:lnTo>
                  <a:lnTo>
                    <a:pt x="247888" y="66852"/>
                  </a:lnTo>
                  <a:lnTo>
                    <a:pt x="293608" y="66852"/>
                  </a:lnTo>
                  <a:lnTo>
                    <a:pt x="293608" y="57912"/>
                  </a:lnTo>
                  <a:close/>
                </a:path>
                <a:path w="527050" h="183514">
                  <a:moveTo>
                    <a:pt x="310270" y="11785"/>
                  </a:moveTo>
                  <a:lnTo>
                    <a:pt x="293608" y="11785"/>
                  </a:lnTo>
                  <a:lnTo>
                    <a:pt x="293608" y="66852"/>
                  </a:lnTo>
                  <a:lnTo>
                    <a:pt x="310270" y="66852"/>
                  </a:lnTo>
                  <a:lnTo>
                    <a:pt x="310270" y="11785"/>
                  </a:lnTo>
                  <a:close/>
                </a:path>
                <a:path w="527050" h="183514">
                  <a:moveTo>
                    <a:pt x="337296" y="57912"/>
                  </a:moveTo>
                  <a:lnTo>
                    <a:pt x="310270" y="57912"/>
                  </a:lnTo>
                  <a:lnTo>
                    <a:pt x="310270" y="66852"/>
                  </a:lnTo>
                  <a:lnTo>
                    <a:pt x="337296" y="66852"/>
                  </a:lnTo>
                  <a:lnTo>
                    <a:pt x="337296" y="57912"/>
                  </a:lnTo>
                  <a:close/>
                </a:path>
                <a:path w="527050" h="183514">
                  <a:moveTo>
                    <a:pt x="338108" y="5689"/>
                  </a:moveTo>
                  <a:lnTo>
                    <a:pt x="203184" y="5689"/>
                  </a:lnTo>
                  <a:lnTo>
                    <a:pt x="203184" y="19507"/>
                  </a:lnTo>
                  <a:lnTo>
                    <a:pt x="231022" y="19507"/>
                  </a:lnTo>
                  <a:lnTo>
                    <a:pt x="231022" y="11785"/>
                  </a:lnTo>
                  <a:lnTo>
                    <a:pt x="338108" y="11785"/>
                  </a:lnTo>
                  <a:lnTo>
                    <a:pt x="338108" y="5689"/>
                  </a:lnTo>
                  <a:close/>
                </a:path>
                <a:path w="527050" h="183514">
                  <a:moveTo>
                    <a:pt x="293608" y="11785"/>
                  </a:moveTo>
                  <a:lnTo>
                    <a:pt x="247888" y="11785"/>
                  </a:lnTo>
                  <a:lnTo>
                    <a:pt x="247888" y="19507"/>
                  </a:lnTo>
                  <a:lnTo>
                    <a:pt x="293608" y="19507"/>
                  </a:lnTo>
                  <a:lnTo>
                    <a:pt x="293608" y="11785"/>
                  </a:lnTo>
                  <a:close/>
                </a:path>
                <a:path w="527050" h="183514">
                  <a:moveTo>
                    <a:pt x="338108" y="11785"/>
                  </a:moveTo>
                  <a:lnTo>
                    <a:pt x="310270" y="11785"/>
                  </a:lnTo>
                  <a:lnTo>
                    <a:pt x="310270" y="19507"/>
                  </a:lnTo>
                  <a:lnTo>
                    <a:pt x="338108" y="19507"/>
                  </a:lnTo>
                  <a:lnTo>
                    <a:pt x="338108" y="11785"/>
                  </a:lnTo>
                  <a:close/>
                </a:path>
                <a:path w="527050" h="183514">
                  <a:moveTo>
                    <a:pt x="525849" y="0"/>
                  </a:moveTo>
                  <a:lnTo>
                    <a:pt x="508984" y="0"/>
                  </a:lnTo>
                  <a:lnTo>
                    <a:pt x="508984" y="108712"/>
                  </a:lnTo>
                  <a:lnTo>
                    <a:pt x="525849" y="108712"/>
                  </a:lnTo>
                  <a:lnTo>
                    <a:pt x="525849" y="79857"/>
                  </a:lnTo>
                  <a:lnTo>
                    <a:pt x="515893" y="79857"/>
                  </a:lnTo>
                  <a:lnTo>
                    <a:pt x="515893" y="66243"/>
                  </a:lnTo>
                  <a:lnTo>
                    <a:pt x="525849" y="66243"/>
                  </a:lnTo>
                  <a:lnTo>
                    <a:pt x="525849" y="43484"/>
                  </a:lnTo>
                  <a:lnTo>
                    <a:pt x="515486" y="43484"/>
                  </a:lnTo>
                  <a:lnTo>
                    <a:pt x="515486" y="29667"/>
                  </a:lnTo>
                  <a:lnTo>
                    <a:pt x="525849" y="29667"/>
                  </a:lnTo>
                  <a:lnTo>
                    <a:pt x="525849" y="0"/>
                  </a:lnTo>
                  <a:close/>
                </a:path>
                <a:path w="527050" h="183514">
                  <a:moveTo>
                    <a:pt x="467125" y="13817"/>
                  </a:moveTo>
                  <a:lnTo>
                    <a:pt x="383203" y="13817"/>
                  </a:lnTo>
                  <a:lnTo>
                    <a:pt x="383203" y="95504"/>
                  </a:lnTo>
                  <a:lnTo>
                    <a:pt x="467125" y="95504"/>
                  </a:lnTo>
                  <a:lnTo>
                    <a:pt x="467125" y="82092"/>
                  </a:lnTo>
                  <a:lnTo>
                    <a:pt x="399662" y="82092"/>
                  </a:lnTo>
                  <a:lnTo>
                    <a:pt x="399662" y="27431"/>
                  </a:lnTo>
                  <a:lnTo>
                    <a:pt x="467125" y="27431"/>
                  </a:lnTo>
                  <a:lnTo>
                    <a:pt x="467125" y="13817"/>
                  </a:lnTo>
                  <a:close/>
                </a:path>
                <a:path w="527050" h="183514">
                  <a:moveTo>
                    <a:pt x="467125" y="27431"/>
                  </a:moveTo>
                  <a:lnTo>
                    <a:pt x="450462" y="27431"/>
                  </a:lnTo>
                  <a:lnTo>
                    <a:pt x="450462" y="82092"/>
                  </a:lnTo>
                  <a:lnTo>
                    <a:pt x="467125" y="82092"/>
                  </a:lnTo>
                  <a:lnTo>
                    <a:pt x="467125" y="79857"/>
                  </a:lnTo>
                  <a:lnTo>
                    <a:pt x="462451" y="79857"/>
                  </a:lnTo>
                  <a:lnTo>
                    <a:pt x="462451" y="66243"/>
                  </a:lnTo>
                  <a:lnTo>
                    <a:pt x="467125" y="66243"/>
                  </a:lnTo>
                  <a:lnTo>
                    <a:pt x="467125" y="43484"/>
                  </a:lnTo>
                  <a:lnTo>
                    <a:pt x="462451" y="43484"/>
                  </a:lnTo>
                  <a:lnTo>
                    <a:pt x="462451" y="29667"/>
                  </a:lnTo>
                  <a:lnTo>
                    <a:pt x="467125" y="29667"/>
                  </a:lnTo>
                  <a:lnTo>
                    <a:pt x="467125" y="27431"/>
                  </a:lnTo>
                  <a:close/>
                </a:path>
                <a:path w="527050" h="183514">
                  <a:moveTo>
                    <a:pt x="467125" y="66243"/>
                  </a:moveTo>
                  <a:lnTo>
                    <a:pt x="462451" y="66243"/>
                  </a:lnTo>
                  <a:lnTo>
                    <a:pt x="462451" y="79857"/>
                  </a:lnTo>
                  <a:lnTo>
                    <a:pt x="467125" y="79857"/>
                  </a:lnTo>
                  <a:lnTo>
                    <a:pt x="467125" y="66243"/>
                  </a:lnTo>
                  <a:close/>
                </a:path>
                <a:path w="527050" h="183514">
                  <a:moveTo>
                    <a:pt x="508984" y="66243"/>
                  </a:moveTo>
                  <a:lnTo>
                    <a:pt x="467125" y="66243"/>
                  </a:lnTo>
                  <a:lnTo>
                    <a:pt x="467125" y="79857"/>
                  </a:lnTo>
                  <a:lnTo>
                    <a:pt x="508984" y="79857"/>
                  </a:lnTo>
                  <a:lnTo>
                    <a:pt x="508984" y="66243"/>
                  </a:lnTo>
                  <a:close/>
                </a:path>
                <a:path w="527050" h="183514">
                  <a:moveTo>
                    <a:pt x="525849" y="66243"/>
                  </a:moveTo>
                  <a:lnTo>
                    <a:pt x="515893" y="66243"/>
                  </a:lnTo>
                  <a:lnTo>
                    <a:pt x="515893" y="79857"/>
                  </a:lnTo>
                  <a:lnTo>
                    <a:pt x="525849" y="79857"/>
                  </a:lnTo>
                  <a:lnTo>
                    <a:pt x="525849" y="66243"/>
                  </a:lnTo>
                  <a:close/>
                </a:path>
                <a:path w="527050" h="183514">
                  <a:moveTo>
                    <a:pt x="467125" y="29667"/>
                  </a:moveTo>
                  <a:lnTo>
                    <a:pt x="462451" y="29667"/>
                  </a:lnTo>
                  <a:lnTo>
                    <a:pt x="462451" y="43484"/>
                  </a:lnTo>
                  <a:lnTo>
                    <a:pt x="467125" y="43484"/>
                  </a:lnTo>
                  <a:lnTo>
                    <a:pt x="467125" y="29667"/>
                  </a:lnTo>
                  <a:close/>
                </a:path>
                <a:path w="527050" h="183514">
                  <a:moveTo>
                    <a:pt x="508984" y="29667"/>
                  </a:moveTo>
                  <a:lnTo>
                    <a:pt x="467125" y="29667"/>
                  </a:lnTo>
                  <a:lnTo>
                    <a:pt x="467125" y="43484"/>
                  </a:lnTo>
                  <a:lnTo>
                    <a:pt x="508984" y="43484"/>
                  </a:lnTo>
                  <a:lnTo>
                    <a:pt x="508984" y="29667"/>
                  </a:lnTo>
                  <a:close/>
                </a:path>
                <a:path w="527050" h="183514">
                  <a:moveTo>
                    <a:pt x="525849" y="29667"/>
                  </a:moveTo>
                  <a:lnTo>
                    <a:pt x="515486" y="29667"/>
                  </a:lnTo>
                  <a:lnTo>
                    <a:pt x="515486" y="43484"/>
                  </a:lnTo>
                  <a:lnTo>
                    <a:pt x="525849" y="43484"/>
                  </a:lnTo>
                  <a:lnTo>
                    <a:pt x="525849" y="29667"/>
                  </a:lnTo>
                  <a:close/>
                </a:path>
                <a:path w="527050" h="183514">
                  <a:moveTo>
                    <a:pt x="465499" y="113995"/>
                  </a:moveTo>
                  <a:lnTo>
                    <a:pt x="439880" y="116338"/>
                  </a:lnTo>
                  <a:lnTo>
                    <a:pt x="420566" y="123139"/>
                  </a:lnTo>
                  <a:lnTo>
                    <a:pt x="408378" y="134054"/>
                  </a:lnTo>
                  <a:lnTo>
                    <a:pt x="404133" y="148742"/>
                  </a:lnTo>
                  <a:lnTo>
                    <a:pt x="408378" y="163398"/>
                  </a:lnTo>
                  <a:lnTo>
                    <a:pt x="420566" y="174244"/>
                  </a:lnTo>
                  <a:lnTo>
                    <a:pt x="439880" y="180975"/>
                  </a:lnTo>
                  <a:lnTo>
                    <a:pt x="465499" y="183286"/>
                  </a:lnTo>
                  <a:lnTo>
                    <a:pt x="491001" y="180975"/>
                  </a:lnTo>
                  <a:lnTo>
                    <a:pt x="510254" y="174244"/>
                  </a:lnTo>
                  <a:lnTo>
                    <a:pt x="514927" y="170078"/>
                  </a:lnTo>
                  <a:lnTo>
                    <a:pt x="465499" y="170078"/>
                  </a:lnTo>
                  <a:lnTo>
                    <a:pt x="446887" y="168630"/>
                  </a:lnTo>
                  <a:lnTo>
                    <a:pt x="432885" y="164439"/>
                  </a:lnTo>
                  <a:lnTo>
                    <a:pt x="424065" y="157734"/>
                  </a:lnTo>
                  <a:lnTo>
                    <a:pt x="420998" y="148742"/>
                  </a:lnTo>
                  <a:lnTo>
                    <a:pt x="424065" y="139750"/>
                  </a:lnTo>
                  <a:lnTo>
                    <a:pt x="432885" y="133045"/>
                  </a:lnTo>
                  <a:lnTo>
                    <a:pt x="446887" y="128854"/>
                  </a:lnTo>
                  <a:lnTo>
                    <a:pt x="465499" y="127406"/>
                  </a:lnTo>
                  <a:lnTo>
                    <a:pt x="515010" y="127406"/>
                  </a:lnTo>
                  <a:lnTo>
                    <a:pt x="510254" y="123139"/>
                  </a:lnTo>
                  <a:lnTo>
                    <a:pt x="491001" y="116338"/>
                  </a:lnTo>
                  <a:lnTo>
                    <a:pt x="465499" y="113995"/>
                  </a:lnTo>
                  <a:close/>
                </a:path>
                <a:path w="527050" h="183514">
                  <a:moveTo>
                    <a:pt x="515010" y="127406"/>
                  </a:moveTo>
                  <a:lnTo>
                    <a:pt x="465499" y="127406"/>
                  </a:lnTo>
                  <a:lnTo>
                    <a:pt x="484111" y="128854"/>
                  </a:lnTo>
                  <a:lnTo>
                    <a:pt x="498113" y="133045"/>
                  </a:lnTo>
                  <a:lnTo>
                    <a:pt x="506933" y="139750"/>
                  </a:lnTo>
                  <a:lnTo>
                    <a:pt x="510000" y="148742"/>
                  </a:lnTo>
                  <a:lnTo>
                    <a:pt x="506933" y="157734"/>
                  </a:lnTo>
                  <a:lnTo>
                    <a:pt x="498113" y="164439"/>
                  </a:lnTo>
                  <a:lnTo>
                    <a:pt x="484111" y="168630"/>
                  </a:lnTo>
                  <a:lnTo>
                    <a:pt x="465499" y="170078"/>
                  </a:lnTo>
                  <a:lnTo>
                    <a:pt x="514927" y="170078"/>
                  </a:lnTo>
                  <a:lnTo>
                    <a:pt x="522420" y="163398"/>
                  </a:lnTo>
                  <a:lnTo>
                    <a:pt x="526662" y="148742"/>
                  </a:lnTo>
                  <a:lnTo>
                    <a:pt x="522420" y="134054"/>
                  </a:lnTo>
                  <a:lnTo>
                    <a:pt x="515010" y="127406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2840227" y="7411858"/>
              <a:ext cx="349250" cy="188595"/>
            </a:xfrm>
            <a:custGeom>
              <a:avLst/>
              <a:gdLst/>
              <a:ahLst/>
              <a:cxnLst/>
              <a:rect l="l" t="t" r="r" b="b"/>
              <a:pathLst>
                <a:path w="349250" h="188595">
                  <a:moveTo>
                    <a:pt x="97942" y="119075"/>
                  </a:moveTo>
                  <a:lnTo>
                    <a:pt x="71120" y="119075"/>
                  </a:lnTo>
                  <a:lnTo>
                    <a:pt x="71120" y="188163"/>
                  </a:lnTo>
                  <a:lnTo>
                    <a:pt x="97942" y="188163"/>
                  </a:lnTo>
                  <a:lnTo>
                    <a:pt x="97942" y="119075"/>
                  </a:lnTo>
                  <a:close/>
                </a:path>
                <a:path w="349250" h="188595">
                  <a:moveTo>
                    <a:pt x="170484" y="105257"/>
                  </a:moveTo>
                  <a:lnTo>
                    <a:pt x="0" y="105257"/>
                  </a:lnTo>
                  <a:lnTo>
                    <a:pt x="0" y="126796"/>
                  </a:lnTo>
                  <a:lnTo>
                    <a:pt x="71120" y="126796"/>
                  </a:lnTo>
                  <a:lnTo>
                    <a:pt x="71120" y="119075"/>
                  </a:lnTo>
                  <a:lnTo>
                    <a:pt x="170484" y="119075"/>
                  </a:lnTo>
                  <a:lnTo>
                    <a:pt x="170484" y="105257"/>
                  </a:lnTo>
                  <a:close/>
                </a:path>
                <a:path w="349250" h="188595">
                  <a:moveTo>
                    <a:pt x="170484" y="119075"/>
                  </a:moveTo>
                  <a:lnTo>
                    <a:pt x="97942" y="119075"/>
                  </a:lnTo>
                  <a:lnTo>
                    <a:pt x="97942" y="126796"/>
                  </a:lnTo>
                  <a:lnTo>
                    <a:pt x="170484" y="126796"/>
                  </a:lnTo>
                  <a:lnTo>
                    <a:pt x="170484" y="119075"/>
                  </a:lnTo>
                  <a:close/>
                </a:path>
                <a:path w="349250" h="188595">
                  <a:moveTo>
                    <a:pt x="150164" y="9143"/>
                  </a:moveTo>
                  <a:lnTo>
                    <a:pt x="19710" y="9143"/>
                  </a:lnTo>
                  <a:lnTo>
                    <a:pt x="19710" y="85140"/>
                  </a:lnTo>
                  <a:lnTo>
                    <a:pt x="150164" y="85140"/>
                  </a:lnTo>
                  <a:lnTo>
                    <a:pt x="150164" y="63804"/>
                  </a:lnTo>
                  <a:lnTo>
                    <a:pt x="46329" y="63804"/>
                  </a:lnTo>
                  <a:lnTo>
                    <a:pt x="46329" y="30479"/>
                  </a:lnTo>
                  <a:lnTo>
                    <a:pt x="150164" y="30479"/>
                  </a:lnTo>
                  <a:lnTo>
                    <a:pt x="150164" y="9143"/>
                  </a:lnTo>
                  <a:close/>
                </a:path>
                <a:path w="349250" h="188595">
                  <a:moveTo>
                    <a:pt x="150164" y="30479"/>
                  </a:moveTo>
                  <a:lnTo>
                    <a:pt x="123545" y="30479"/>
                  </a:lnTo>
                  <a:lnTo>
                    <a:pt x="123545" y="63804"/>
                  </a:lnTo>
                  <a:lnTo>
                    <a:pt x="150164" y="63804"/>
                  </a:lnTo>
                  <a:lnTo>
                    <a:pt x="150164" y="30479"/>
                  </a:lnTo>
                  <a:close/>
                </a:path>
                <a:path w="349250" h="188595">
                  <a:moveTo>
                    <a:pt x="349081" y="0"/>
                  </a:moveTo>
                  <a:lnTo>
                    <a:pt x="323275" y="0"/>
                  </a:lnTo>
                  <a:lnTo>
                    <a:pt x="323275" y="188163"/>
                  </a:lnTo>
                  <a:lnTo>
                    <a:pt x="349081" y="188163"/>
                  </a:lnTo>
                  <a:lnTo>
                    <a:pt x="349081" y="0"/>
                  </a:lnTo>
                  <a:close/>
                </a:path>
                <a:path w="349250" h="188595">
                  <a:moveTo>
                    <a:pt x="308848" y="4063"/>
                  </a:moveTo>
                  <a:lnTo>
                    <a:pt x="283651" y="4063"/>
                  </a:lnTo>
                  <a:lnTo>
                    <a:pt x="283651" y="179832"/>
                  </a:lnTo>
                  <a:lnTo>
                    <a:pt x="308848" y="179832"/>
                  </a:lnTo>
                  <a:lnTo>
                    <a:pt x="308848" y="93472"/>
                  </a:lnTo>
                  <a:lnTo>
                    <a:pt x="288934" y="93472"/>
                  </a:lnTo>
                  <a:lnTo>
                    <a:pt x="288934" y="72136"/>
                  </a:lnTo>
                  <a:lnTo>
                    <a:pt x="308848" y="72136"/>
                  </a:lnTo>
                  <a:lnTo>
                    <a:pt x="308848" y="4063"/>
                  </a:lnTo>
                  <a:close/>
                </a:path>
                <a:path w="349250" h="188595">
                  <a:moveTo>
                    <a:pt x="251139" y="22148"/>
                  </a:moveTo>
                  <a:lnTo>
                    <a:pt x="242604" y="22148"/>
                  </a:lnTo>
                  <a:lnTo>
                    <a:pt x="242604" y="27635"/>
                  </a:lnTo>
                  <a:lnTo>
                    <a:pt x="239553" y="59242"/>
                  </a:lnTo>
                  <a:lnTo>
                    <a:pt x="229625" y="86334"/>
                  </a:lnTo>
                  <a:lnTo>
                    <a:pt x="211658" y="109731"/>
                  </a:lnTo>
                  <a:lnTo>
                    <a:pt x="184489" y="130251"/>
                  </a:lnTo>
                  <a:lnTo>
                    <a:pt x="199729" y="149148"/>
                  </a:lnTo>
                  <a:lnTo>
                    <a:pt x="232781" y="123904"/>
                  </a:lnTo>
                  <a:lnTo>
                    <a:pt x="253984" y="94259"/>
                  </a:lnTo>
                  <a:lnTo>
                    <a:pt x="254246" y="93472"/>
                  </a:lnTo>
                  <a:lnTo>
                    <a:pt x="248700" y="93472"/>
                  </a:lnTo>
                  <a:lnTo>
                    <a:pt x="248700" y="72136"/>
                  </a:lnTo>
                  <a:lnTo>
                    <a:pt x="261345" y="72136"/>
                  </a:lnTo>
                  <a:lnTo>
                    <a:pt x="265280" y="60309"/>
                  </a:lnTo>
                  <a:lnTo>
                    <a:pt x="266732" y="43687"/>
                  </a:lnTo>
                  <a:lnTo>
                    <a:pt x="251139" y="43687"/>
                  </a:lnTo>
                  <a:lnTo>
                    <a:pt x="251139" y="22148"/>
                  </a:lnTo>
                  <a:close/>
                </a:path>
                <a:path w="349250" h="188595">
                  <a:moveTo>
                    <a:pt x="261345" y="72136"/>
                  </a:moveTo>
                  <a:lnTo>
                    <a:pt x="248700" y="72136"/>
                  </a:lnTo>
                  <a:lnTo>
                    <a:pt x="248700" y="93472"/>
                  </a:lnTo>
                  <a:lnTo>
                    <a:pt x="254246" y="93472"/>
                  </a:lnTo>
                  <a:lnTo>
                    <a:pt x="261345" y="72136"/>
                  </a:lnTo>
                  <a:close/>
                </a:path>
                <a:path w="349250" h="188595">
                  <a:moveTo>
                    <a:pt x="283651" y="72136"/>
                  </a:moveTo>
                  <a:lnTo>
                    <a:pt x="261345" y="72136"/>
                  </a:lnTo>
                  <a:lnTo>
                    <a:pt x="254246" y="93472"/>
                  </a:lnTo>
                  <a:lnTo>
                    <a:pt x="283651" y="93472"/>
                  </a:lnTo>
                  <a:lnTo>
                    <a:pt x="283651" y="72136"/>
                  </a:lnTo>
                  <a:close/>
                </a:path>
                <a:path w="349250" h="188595">
                  <a:moveTo>
                    <a:pt x="308848" y="72136"/>
                  </a:moveTo>
                  <a:lnTo>
                    <a:pt x="288934" y="72136"/>
                  </a:lnTo>
                  <a:lnTo>
                    <a:pt x="288934" y="93472"/>
                  </a:lnTo>
                  <a:lnTo>
                    <a:pt x="308848" y="93472"/>
                  </a:lnTo>
                  <a:lnTo>
                    <a:pt x="308848" y="72136"/>
                  </a:lnTo>
                  <a:close/>
                </a:path>
                <a:path w="349250" h="188595">
                  <a:moveTo>
                    <a:pt x="242604" y="22148"/>
                  </a:moveTo>
                  <a:lnTo>
                    <a:pt x="195056" y="22148"/>
                  </a:lnTo>
                  <a:lnTo>
                    <a:pt x="195056" y="43687"/>
                  </a:lnTo>
                  <a:lnTo>
                    <a:pt x="241055" y="43687"/>
                  </a:lnTo>
                  <a:lnTo>
                    <a:pt x="242604" y="27635"/>
                  </a:lnTo>
                  <a:lnTo>
                    <a:pt x="242604" y="22148"/>
                  </a:lnTo>
                  <a:close/>
                </a:path>
                <a:path w="349250" h="188595">
                  <a:moveTo>
                    <a:pt x="268614" y="22148"/>
                  </a:moveTo>
                  <a:lnTo>
                    <a:pt x="251139" y="22148"/>
                  </a:lnTo>
                  <a:lnTo>
                    <a:pt x="251139" y="43687"/>
                  </a:lnTo>
                  <a:lnTo>
                    <a:pt x="266732" y="43687"/>
                  </a:lnTo>
                  <a:lnTo>
                    <a:pt x="268614" y="221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2819400" y="77597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 descr=""/>
            <p:cNvSpPr/>
            <p:nvPr/>
          </p:nvSpPr>
          <p:spPr>
            <a:xfrm>
              <a:off x="2969056" y="7871293"/>
              <a:ext cx="343535" cy="184150"/>
            </a:xfrm>
            <a:custGeom>
              <a:avLst/>
              <a:gdLst/>
              <a:ahLst/>
              <a:cxnLst/>
              <a:rect l="l" t="t" r="r" b="b"/>
              <a:pathLst>
                <a:path w="343535" h="184150">
                  <a:moveTo>
                    <a:pt x="91033" y="115011"/>
                  </a:moveTo>
                  <a:lnTo>
                    <a:pt x="74371" y="115011"/>
                  </a:lnTo>
                  <a:lnTo>
                    <a:pt x="74371" y="183692"/>
                  </a:lnTo>
                  <a:lnTo>
                    <a:pt x="91033" y="183692"/>
                  </a:lnTo>
                  <a:lnTo>
                    <a:pt x="91033" y="115011"/>
                  </a:lnTo>
                  <a:close/>
                </a:path>
                <a:path w="343535" h="184150">
                  <a:moveTo>
                    <a:pt x="166624" y="106680"/>
                  </a:moveTo>
                  <a:lnTo>
                    <a:pt x="0" y="106680"/>
                  </a:lnTo>
                  <a:lnTo>
                    <a:pt x="0" y="120497"/>
                  </a:lnTo>
                  <a:lnTo>
                    <a:pt x="74371" y="120497"/>
                  </a:lnTo>
                  <a:lnTo>
                    <a:pt x="74371" y="115011"/>
                  </a:lnTo>
                  <a:lnTo>
                    <a:pt x="166624" y="115011"/>
                  </a:lnTo>
                  <a:lnTo>
                    <a:pt x="166624" y="106680"/>
                  </a:lnTo>
                  <a:close/>
                </a:path>
                <a:path w="343535" h="184150">
                  <a:moveTo>
                    <a:pt x="166624" y="115011"/>
                  </a:moveTo>
                  <a:lnTo>
                    <a:pt x="91033" y="115011"/>
                  </a:lnTo>
                  <a:lnTo>
                    <a:pt x="91033" y="120497"/>
                  </a:lnTo>
                  <a:lnTo>
                    <a:pt x="166624" y="120497"/>
                  </a:lnTo>
                  <a:lnTo>
                    <a:pt x="166624" y="115011"/>
                  </a:lnTo>
                  <a:close/>
                </a:path>
                <a:path w="343535" h="184150">
                  <a:moveTo>
                    <a:pt x="145084" y="10160"/>
                  </a:moveTo>
                  <a:lnTo>
                    <a:pt x="21132" y="10160"/>
                  </a:lnTo>
                  <a:lnTo>
                    <a:pt x="21132" y="81889"/>
                  </a:lnTo>
                  <a:lnTo>
                    <a:pt x="145084" y="81889"/>
                  </a:lnTo>
                  <a:lnTo>
                    <a:pt x="145084" y="68275"/>
                  </a:lnTo>
                  <a:lnTo>
                    <a:pt x="37795" y="68275"/>
                  </a:lnTo>
                  <a:lnTo>
                    <a:pt x="37795" y="23774"/>
                  </a:lnTo>
                  <a:lnTo>
                    <a:pt x="145084" y="23774"/>
                  </a:lnTo>
                  <a:lnTo>
                    <a:pt x="145084" y="10160"/>
                  </a:lnTo>
                  <a:close/>
                </a:path>
                <a:path w="343535" h="184150">
                  <a:moveTo>
                    <a:pt x="145084" y="23774"/>
                  </a:moveTo>
                  <a:lnTo>
                    <a:pt x="128625" y="23774"/>
                  </a:lnTo>
                  <a:lnTo>
                    <a:pt x="128625" y="68275"/>
                  </a:lnTo>
                  <a:lnTo>
                    <a:pt x="145084" y="68275"/>
                  </a:lnTo>
                  <a:lnTo>
                    <a:pt x="145084" y="23774"/>
                  </a:lnTo>
                  <a:close/>
                </a:path>
                <a:path w="343535" h="184150">
                  <a:moveTo>
                    <a:pt x="343188" y="0"/>
                  </a:moveTo>
                  <a:lnTo>
                    <a:pt x="326932" y="0"/>
                  </a:lnTo>
                  <a:lnTo>
                    <a:pt x="326932" y="183692"/>
                  </a:lnTo>
                  <a:lnTo>
                    <a:pt x="343188" y="183692"/>
                  </a:lnTo>
                  <a:lnTo>
                    <a:pt x="343188" y="0"/>
                  </a:lnTo>
                  <a:close/>
                </a:path>
                <a:path w="343535" h="184150">
                  <a:moveTo>
                    <a:pt x="304580" y="4673"/>
                  </a:moveTo>
                  <a:lnTo>
                    <a:pt x="288731" y="4673"/>
                  </a:lnTo>
                  <a:lnTo>
                    <a:pt x="288731" y="174345"/>
                  </a:lnTo>
                  <a:lnTo>
                    <a:pt x="304580" y="174345"/>
                  </a:lnTo>
                  <a:lnTo>
                    <a:pt x="304580" y="88595"/>
                  </a:lnTo>
                  <a:lnTo>
                    <a:pt x="293608" y="88595"/>
                  </a:lnTo>
                  <a:lnTo>
                    <a:pt x="293608" y="74980"/>
                  </a:lnTo>
                  <a:lnTo>
                    <a:pt x="304580" y="74980"/>
                  </a:lnTo>
                  <a:lnTo>
                    <a:pt x="304580" y="4673"/>
                  </a:lnTo>
                  <a:close/>
                </a:path>
                <a:path w="343535" h="184150">
                  <a:moveTo>
                    <a:pt x="255812" y="23164"/>
                  </a:moveTo>
                  <a:lnTo>
                    <a:pt x="249513" y="23164"/>
                  </a:lnTo>
                  <a:lnTo>
                    <a:pt x="249513" y="26212"/>
                  </a:lnTo>
                  <a:lnTo>
                    <a:pt x="245821" y="57356"/>
                  </a:lnTo>
                  <a:lnTo>
                    <a:pt x="234451" y="85623"/>
                  </a:lnTo>
                  <a:lnTo>
                    <a:pt x="214966" y="110651"/>
                  </a:lnTo>
                  <a:lnTo>
                    <a:pt x="186928" y="132080"/>
                  </a:lnTo>
                  <a:lnTo>
                    <a:pt x="196884" y="144068"/>
                  </a:lnTo>
                  <a:lnTo>
                    <a:pt x="228565" y="119519"/>
                  </a:lnTo>
                  <a:lnTo>
                    <a:pt x="249920" y="90627"/>
                  </a:lnTo>
                  <a:lnTo>
                    <a:pt x="250676" y="88595"/>
                  </a:lnTo>
                  <a:lnTo>
                    <a:pt x="247278" y="88595"/>
                  </a:lnTo>
                  <a:lnTo>
                    <a:pt x="247278" y="74980"/>
                  </a:lnTo>
                  <a:lnTo>
                    <a:pt x="255743" y="74980"/>
                  </a:lnTo>
                  <a:lnTo>
                    <a:pt x="261978" y="58229"/>
                  </a:lnTo>
                  <a:lnTo>
                    <a:pt x="264275" y="36982"/>
                  </a:lnTo>
                  <a:lnTo>
                    <a:pt x="255812" y="36982"/>
                  </a:lnTo>
                  <a:lnTo>
                    <a:pt x="255812" y="23164"/>
                  </a:lnTo>
                  <a:close/>
                </a:path>
                <a:path w="343535" h="184150">
                  <a:moveTo>
                    <a:pt x="255743" y="74980"/>
                  </a:moveTo>
                  <a:lnTo>
                    <a:pt x="247278" y="74980"/>
                  </a:lnTo>
                  <a:lnTo>
                    <a:pt x="247278" y="88595"/>
                  </a:lnTo>
                  <a:lnTo>
                    <a:pt x="250676" y="88595"/>
                  </a:lnTo>
                  <a:lnTo>
                    <a:pt x="255743" y="74980"/>
                  </a:lnTo>
                  <a:close/>
                </a:path>
                <a:path w="343535" h="184150">
                  <a:moveTo>
                    <a:pt x="288731" y="74980"/>
                  </a:moveTo>
                  <a:lnTo>
                    <a:pt x="255743" y="74980"/>
                  </a:lnTo>
                  <a:lnTo>
                    <a:pt x="250676" y="88595"/>
                  </a:lnTo>
                  <a:lnTo>
                    <a:pt x="288731" y="88595"/>
                  </a:lnTo>
                  <a:lnTo>
                    <a:pt x="288731" y="74980"/>
                  </a:lnTo>
                  <a:close/>
                </a:path>
                <a:path w="343535" h="184150">
                  <a:moveTo>
                    <a:pt x="304580" y="74980"/>
                  </a:moveTo>
                  <a:lnTo>
                    <a:pt x="293608" y="74980"/>
                  </a:lnTo>
                  <a:lnTo>
                    <a:pt x="293608" y="88595"/>
                  </a:lnTo>
                  <a:lnTo>
                    <a:pt x="304580" y="88595"/>
                  </a:lnTo>
                  <a:lnTo>
                    <a:pt x="304580" y="74980"/>
                  </a:lnTo>
                  <a:close/>
                </a:path>
                <a:path w="343535" h="184150">
                  <a:moveTo>
                    <a:pt x="249513" y="23164"/>
                  </a:moveTo>
                  <a:lnTo>
                    <a:pt x="195056" y="23164"/>
                  </a:lnTo>
                  <a:lnTo>
                    <a:pt x="195056" y="36982"/>
                  </a:lnTo>
                  <a:lnTo>
                    <a:pt x="248236" y="36982"/>
                  </a:lnTo>
                  <a:lnTo>
                    <a:pt x="249513" y="26212"/>
                  </a:lnTo>
                  <a:lnTo>
                    <a:pt x="249513" y="23164"/>
                  </a:lnTo>
                  <a:close/>
                </a:path>
                <a:path w="343535" h="184150">
                  <a:moveTo>
                    <a:pt x="265769" y="23164"/>
                  </a:moveTo>
                  <a:lnTo>
                    <a:pt x="255812" y="23164"/>
                  </a:lnTo>
                  <a:lnTo>
                    <a:pt x="255812" y="36982"/>
                  </a:lnTo>
                  <a:lnTo>
                    <a:pt x="264275" y="36982"/>
                  </a:lnTo>
                  <a:lnTo>
                    <a:pt x="265769" y="23164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 descr=""/>
            <p:cNvSpPr/>
            <p:nvPr/>
          </p:nvSpPr>
          <p:spPr>
            <a:xfrm>
              <a:off x="2849981" y="8503855"/>
              <a:ext cx="334010" cy="189230"/>
            </a:xfrm>
            <a:custGeom>
              <a:avLst/>
              <a:gdLst/>
              <a:ahLst/>
              <a:cxnLst/>
              <a:rect l="l" t="t" r="r" b="b"/>
              <a:pathLst>
                <a:path w="334010" h="189229">
                  <a:moveTo>
                    <a:pt x="148336" y="203"/>
                  </a:moveTo>
                  <a:lnTo>
                    <a:pt x="121310" y="203"/>
                  </a:lnTo>
                  <a:lnTo>
                    <a:pt x="121310" y="188976"/>
                  </a:lnTo>
                  <a:lnTo>
                    <a:pt x="148336" y="188976"/>
                  </a:lnTo>
                  <a:lnTo>
                    <a:pt x="148336" y="80060"/>
                  </a:lnTo>
                  <a:lnTo>
                    <a:pt x="129032" y="80060"/>
                  </a:lnTo>
                  <a:lnTo>
                    <a:pt x="129032" y="58318"/>
                  </a:lnTo>
                  <a:lnTo>
                    <a:pt x="148336" y="58318"/>
                  </a:lnTo>
                  <a:lnTo>
                    <a:pt x="148336" y="203"/>
                  </a:lnTo>
                  <a:close/>
                </a:path>
                <a:path w="334010" h="189229">
                  <a:moveTo>
                    <a:pt x="26822" y="20320"/>
                  </a:moveTo>
                  <a:lnTo>
                    <a:pt x="0" y="20320"/>
                  </a:lnTo>
                  <a:lnTo>
                    <a:pt x="0" y="144678"/>
                  </a:lnTo>
                  <a:lnTo>
                    <a:pt x="15849" y="144678"/>
                  </a:lnTo>
                  <a:lnTo>
                    <a:pt x="36807" y="144329"/>
                  </a:lnTo>
                  <a:lnTo>
                    <a:pt x="58242" y="143103"/>
                  </a:lnTo>
                  <a:lnTo>
                    <a:pt x="80171" y="140735"/>
                  </a:lnTo>
                  <a:lnTo>
                    <a:pt x="101408" y="137160"/>
                  </a:lnTo>
                  <a:lnTo>
                    <a:pt x="26822" y="137160"/>
                  </a:lnTo>
                  <a:lnTo>
                    <a:pt x="26822" y="122326"/>
                  </a:lnTo>
                  <a:lnTo>
                    <a:pt x="15849" y="122326"/>
                  </a:lnTo>
                  <a:lnTo>
                    <a:pt x="26822" y="122122"/>
                  </a:lnTo>
                  <a:lnTo>
                    <a:pt x="26822" y="20320"/>
                  </a:lnTo>
                  <a:close/>
                </a:path>
                <a:path w="334010" h="189229">
                  <a:moveTo>
                    <a:pt x="99771" y="114604"/>
                  </a:moveTo>
                  <a:lnTo>
                    <a:pt x="78085" y="118297"/>
                  </a:lnTo>
                  <a:lnTo>
                    <a:pt x="56896" y="120675"/>
                  </a:lnTo>
                  <a:lnTo>
                    <a:pt x="36163" y="121948"/>
                  </a:lnTo>
                  <a:lnTo>
                    <a:pt x="26822" y="122122"/>
                  </a:lnTo>
                  <a:lnTo>
                    <a:pt x="26822" y="137160"/>
                  </a:lnTo>
                  <a:lnTo>
                    <a:pt x="101408" y="137160"/>
                  </a:lnTo>
                  <a:lnTo>
                    <a:pt x="102616" y="136956"/>
                  </a:lnTo>
                  <a:lnTo>
                    <a:pt x="99771" y="114604"/>
                  </a:lnTo>
                  <a:close/>
                </a:path>
                <a:path w="334010" h="189229">
                  <a:moveTo>
                    <a:pt x="26822" y="122122"/>
                  </a:moveTo>
                  <a:lnTo>
                    <a:pt x="15849" y="122326"/>
                  </a:lnTo>
                  <a:lnTo>
                    <a:pt x="26822" y="122326"/>
                  </a:lnTo>
                  <a:lnTo>
                    <a:pt x="26822" y="122122"/>
                  </a:lnTo>
                  <a:close/>
                </a:path>
                <a:path w="334010" h="189229">
                  <a:moveTo>
                    <a:pt x="121310" y="58318"/>
                  </a:moveTo>
                  <a:lnTo>
                    <a:pt x="70713" y="58318"/>
                  </a:lnTo>
                  <a:lnTo>
                    <a:pt x="70713" y="80060"/>
                  </a:lnTo>
                  <a:lnTo>
                    <a:pt x="121310" y="80060"/>
                  </a:lnTo>
                  <a:lnTo>
                    <a:pt x="121310" y="58318"/>
                  </a:lnTo>
                  <a:close/>
                </a:path>
                <a:path w="334010" h="189229">
                  <a:moveTo>
                    <a:pt x="148336" y="58318"/>
                  </a:moveTo>
                  <a:lnTo>
                    <a:pt x="129032" y="58318"/>
                  </a:lnTo>
                  <a:lnTo>
                    <a:pt x="129032" y="80060"/>
                  </a:lnTo>
                  <a:lnTo>
                    <a:pt x="148336" y="80060"/>
                  </a:lnTo>
                  <a:lnTo>
                    <a:pt x="148336" y="58318"/>
                  </a:lnTo>
                  <a:close/>
                </a:path>
                <a:path w="334010" h="189229">
                  <a:moveTo>
                    <a:pt x="333435" y="0"/>
                  </a:moveTo>
                  <a:lnTo>
                    <a:pt x="306206" y="0"/>
                  </a:lnTo>
                  <a:lnTo>
                    <a:pt x="306206" y="188772"/>
                  </a:lnTo>
                  <a:lnTo>
                    <a:pt x="333435" y="188772"/>
                  </a:lnTo>
                  <a:lnTo>
                    <a:pt x="333435" y="0"/>
                  </a:lnTo>
                  <a:close/>
                </a:path>
                <a:path w="334010" h="189229">
                  <a:moveTo>
                    <a:pt x="213344" y="15036"/>
                  </a:moveTo>
                  <a:lnTo>
                    <a:pt x="186521" y="15036"/>
                  </a:lnTo>
                  <a:lnTo>
                    <a:pt x="186521" y="144881"/>
                  </a:lnTo>
                  <a:lnTo>
                    <a:pt x="278977" y="144881"/>
                  </a:lnTo>
                  <a:lnTo>
                    <a:pt x="278977" y="123139"/>
                  </a:lnTo>
                  <a:lnTo>
                    <a:pt x="213344" y="123139"/>
                  </a:lnTo>
                  <a:lnTo>
                    <a:pt x="213344" y="81686"/>
                  </a:lnTo>
                  <a:lnTo>
                    <a:pt x="278977" y="81686"/>
                  </a:lnTo>
                  <a:lnTo>
                    <a:pt x="278977" y="60756"/>
                  </a:lnTo>
                  <a:lnTo>
                    <a:pt x="213344" y="60756"/>
                  </a:lnTo>
                  <a:lnTo>
                    <a:pt x="213344" y="15036"/>
                  </a:lnTo>
                  <a:close/>
                </a:path>
                <a:path w="334010" h="189229">
                  <a:moveTo>
                    <a:pt x="278977" y="81686"/>
                  </a:moveTo>
                  <a:lnTo>
                    <a:pt x="252155" y="81686"/>
                  </a:lnTo>
                  <a:lnTo>
                    <a:pt x="252155" y="123139"/>
                  </a:lnTo>
                  <a:lnTo>
                    <a:pt x="278977" y="123139"/>
                  </a:lnTo>
                  <a:lnTo>
                    <a:pt x="278977" y="81686"/>
                  </a:lnTo>
                  <a:close/>
                </a:path>
                <a:path w="334010" h="189229">
                  <a:moveTo>
                    <a:pt x="278977" y="15036"/>
                  </a:moveTo>
                  <a:lnTo>
                    <a:pt x="252155" y="15036"/>
                  </a:lnTo>
                  <a:lnTo>
                    <a:pt x="252155" y="60756"/>
                  </a:lnTo>
                  <a:lnTo>
                    <a:pt x="278977" y="60756"/>
                  </a:lnTo>
                  <a:lnTo>
                    <a:pt x="278977" y="1503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 descr=""/>
            <p:cNvSpPr/>
            <p:nvPr/>
          </p:nvSpPr>
          <p:spPr>
            <a:xfrm>
              <a:off x="2819400" y="88519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 descr=""/>
            <p:cNvSpPr/>
            <p:nvPr/>
          </p:nvSpPr>
          <p:spPr>
            <a:xfrm>
              <a:off x="2970276" y="8963290"/>
              <a:ext cx="710565" cy="184150"/>
            </a:xfrm>
            <a:custGeom>
              <a:avLst/>
              <a:gdLst/>
              <a:ahLst/>
              <a:cxnLst/>
              <a:rect l="l" t="t" r="r" b="b"/>
              <a:pathLst>
                <a:path w="710564" h="184150">
                  <a:moveTo>
                    <a:pt x="140208" y="0"/>
                  </a:moveTo>
                  <a:lnTo>
                    <a:pt x="123139" y="0"/>
                  </a:lnTo>
                  <a:lnTo>
                    <a:pt x="123139" y="183896"/>
                  </a:lnTo>
                  <a:lnTo>
                    <a:pt x="140208" y="183896"/>
                  </a:lnTo>
                  <a:lnTo>
                    <a:pt x="140208" y="88595"/>
                  </a:lnTo>
                  <a:lnTo>
                    <a:pt x="135534" y="88595"/>
                  </a:lnTo>
                  <a:lnTo>
                    <a:pt x="135534" y="74574"/>
                  </a:lnTo>
                  <a:lnTo>
                    <a:pt x="140208" y="74574"/>
                  </a:lnTo>
                  <a:lnTo>
                    <a:pt x="140208" y="0"/>
                  </a:lnTo>
                  <a:close/>
                </a:path>
                <a:path w="710564" h="184150">
                  <a:moveTo>
                    <a:pt x="140208" y="74574"/>
                  </a:moveTo>
                  <a:lnTo>
                    <a:pt x="135534" y="74574"/>
                  </a:lnTo>
                  <a:lnTo>
                    <a:pt x="135534" y="88595"/>
                  </a:lnTo>
                  <a:lnTo>
                    <a:pt x="140208" y="88595"/>
                  </a:lnTo>
                  <a:lnTo>
                    <a:pt x="140208" y="74574"/>
                  </a:lnTo>
                  <a:close/>
                </a:path>
                <a:path w="710564" h="184150">
                  <a:moveTo>
                    <a:pt x="169468" y="74574"/>
                  </a:moveTo>
                  <a:lnTo>
                    <a:pt x="140208" y="74574"/>
                  </a:lnTo>
                  <a:lnTo>
                    <a:pt x="140208" y="88595"/>
                  </a:lnTo>
                  <a:lnTo>
                    <a:pt x="169468" y="88595"/>
                  </a:lnTo>
                  <a:lnTo>
                    <a:pt x="169468" y="74574"/>
                  </a:lnTo>
                  <a:close/>
                </a:path>
                <a:path w="710564" h="184150">
                  <a:moveTo>
                    <a:pt x="84937" y="19913"/>
                  </a:moveTo>
                  <a:lnTo>
                    <a:pt x="76200" y="19913"/>
                  </a:lnTo>
                  <a:lnTo>
                    <a:pt x="76200" y="22555"/>
                  </a:lnTo>
                  <a:lnTo>
                    <a:pt x="71437" y="57162"/>
                  </a:lnTo>
                  <a:lnTo>
                    <a:pt x="57150" y="87884"/>
                  </a:lnTo>
                  <a:lnTo>
                    <a:pt x="33337" y="114338"/>
                  </a:lnTo>
                  <a:lnTo>
                    <a:pt x="0" y="136144"/>
                  </a:lnTo>
                  <a:lnTo>
                    <a:pt x="9347" y="149148"/>
                  </a:lnTo>
                  <a:lnTo>
                    <a:pt x="47396" y="123698"/>
                  </a:lnTo>
                  <a:lnTo>
                    <a:pt x="73253" y="92913"/>
                  </a:lnTo>
                  <a:lnTo>
                    <a:pt x="87985" y="57937"/>
                  </a:lnTo>
                  <a:lnTo>
                    <a:pt x="90960" y="33731"/>
                  </a:lnTo>
                  <a:lnTo>
                    <a:pt x="84937" y="33731"/>
                  </a:lnTo>
                  <a:lnTo>
                    <a:pt x="84937" y="19913"/>
                  </a:lnTo>
                  <a:close/>
                </a:path>
                <a:path w="710564" h="184150">
                  <a:moveTo>
                    <a:pt x="76200" y="19913"/>
                  </a:moveTo>
                  <a:lnTo>
                    <a:pt x="8534" y="19913"/>
                  </a:lnTo>
                  <a:lnTo>
                    <a:pt x="8534" y="33731"/>
                  </a:lnTo>
                  <a:lnTo>
                    <a:pt x="74662" y="33731"/>
                  </a:lnTo>
                  <a:lnTo>
                    <a:pt x="76200" y="22555"/>
                  </a:lnTo>
                  <a:lnTo>
                    <a:pt x="76200" y="19913"/>
                  </a:lnTo>
                  <a:close/>
                </a:path>
                <a:path w="710564" h="184150">
                  <a:moveTo>
                    <a:pt x="92659" y="19913"/>
                  </a:moveTo>
                  <a:lnTo>
                    <a:pt x="84937" y="19913"/>
                  </a:lnTo>
                  <a:lnTo>
                    <a:pt x="84937" y="33731"/>
                  </a:lnTo>
                  <a:lnTo>
                    <a:pt x="90960" y="33731"/>
                  </a:lnTo>
                  <a:lnTo>
                    <a:pt x="92659" y="19913"/>
                  </a:lnTo>
                  <a:close/>
                </a:path>
                <a:path w="710564" h="184150">
                  <a:moveTo>
                    <a:pt x="260283" y="147320"/>
                  </a:moveTo>
                  <a:lnTo>
                    <a:pt x="185912" y="147320"/>
                  </a:lnTo>
                  <a:lnTo>
                    <a:pt x="185912" y="161340"/>
                  </a:lnTo>
                  <a:lnTo>
                    <a:pt x="352332" y="161340"/>
                  </a:lnTo>
                  <a:lnTo>
                    <a:pt x="352332" y="153212"/>
                  </a:lnTo>
                  <a:lnTo>
                    <a:pt x="260283" y="153212"/>
                  </a:lnTo>
                  <a:lnTo>
                    <a:pt x="260283" y="147320"/>
                  </a:lnTo>
                  <a:close/>
                </a:path>
                <a:path w="710564" h="184150">
                  <a:moveTo>
                    <a:pt x="277148" y="107899"/>
                  </a:moveTo>
                  <a:lnTo>
                    <a:pt x="260283" y="107899"/>
                  </a:lnTo>
                  <a:lnTo>
                    <a:pt x="260283" y="153212"/>
                  </a:lnTo>
                  <a:lnTo>
                    <a:pt x="277148" y="153212"/>
                  </a:lnTo>
                  <a:lnTo>
                    <a:pt x="277148" y="107899"/>
                  </a:lnTo>
                  <a:close/>
                </a:path>
                <a:path w="710564" h="184150">
                  <a:moveTo>
                    <a:pt x="352332" y="147320"/>
                  </a:moveTo>
                  <a:lnTo>
                    <a:pt x="277148" y="147320"/>
                  </a:lnTo>
                  <a:lnTo>
                    <a:pt x="277148" y="153212"/>
                  </a:lnTo>
                  <a:lnTo>
                    <a:pt x="352332" y="153212"/>
                  </a:lnTo>
                  <a:lnTo>
                    <a:pt x="352332" y="147320"/>
                  </a:lnTo>
                  <a:close/>
                </a:path>
                <a:path w="710564" h="184150">
                  <a:moveTo>
                    <a:pt x="331809" y="13817"/>
                  </a:moveTo>
                  <a:lnTo>
                    <a:pt x="206028" y="13817"/>
                  </a:lnTo>
                  <a:lnTo>
                    <a:pt x="206028" y="27432"/>
                  </a:lnTo>
                  <a:lnTo>
                    <a:pt x="315147" y="27432"/>
                  </a:lnTo>
                  <a:lnTo>
                    <a:pt x="315147" y="55880"/>
                  </a:lnTo>
                  <a:lnTo>
                    <a:pt x="206638" y="55880"/>
                  </a:lnTo>
                  <a:lnTo>
                    <a:pt x="206638" y="112979"/>
                  </a:lnTo>
                  <a:lnTo>
                    <a:pt x="260283" y="112979"/>
                  </a:lnTo>
                  <a:lnTo>
                    <a:pt x="260283" y="107899"/>
                  </a:lnTo>
                  <a:lnTo>
                    <a:pt x="336076" y="107899"/>
                  </a:lnTo>
                  <a:lnTo>
                    <a:pt x="336076" y="106273"/>
                  </a:lnTo>
                  <a:lnTo>
                    <a:pt x="223300" y="106273"/>
                  </a:lnTo>
                  <a:lnTo>
                    <a:pt x="223300" y="69494"/>
                  </a:lnTo>
                  <a:lnTo>
                    <a:pt x="331809" y="69494"/>
                  </a:lnTo>
                  <a:lnTo>
                    <a:pt x="331809" y="13817"/>
                  </a:lnTo>
                  <a:close/>
                </a:path>
                <a:path w="710564" h="184150">
                  <a:moveTo>
                    <a:pt x="336076" y="107899"/>
                  </a:moveTo>
                  <a:lnTo>
                    <a:pt x="277148" y="107899"/>
                  </a:lnTo>
                  <a:lnTo>
                    <a:pt x="277148" y="112979"/>
                  </a:lnTo>
                  <a:lnTo>
                    <a:pt x="336076" y="112979"/>
                  </a:lnTo>
                  <a:lnTo>
                    <a:pt x="336076" y="107899"/>
                  </a:lnTo>
                  <a:close/>
                </a:path>
                <a:path w="710564" h="184150">
                  <a:moveTo>
                    <a:pt x="336076" y="99161"/>
                  </a:moveTo>
                  <a:lnTo>
                    <a:pt x="223300" y="99161"/>
                  </a:lnTo>
                  <a:lnTo>
                    <a:pt x="223300" y="106273"/>
                  </a:lnTo>
                  <a:lnTo>
                    <a:pt x="336076" y="106273"/>
                  </a:lnTo>
                  <a:lnTo>
                    <a:pt x="336076" y="99161"/>
                  </a:lnTo>
                  <a:close/>
                </a:path>
                <a:path w="710564" h="184150">
                  <a:moveTo>
                    <a:pt x="517879" y="69697"/>
                  </a:moveTo>
                  <a:lnTo>
                    <a:pt x="506139" y="69697"/>
                  </a:lnTo>
                  <a:lnTo>
                    <a:pt x="506139" y="82296"/>
                  </a:lnTo>
                  <a:lnTo>
                    <a:pt x="500830" y="82584"/>
                  </a:lnTo>
                  <a:lnTo>
                    <a:pt x="498528" y="104489"/>
                  </a:lnTo>
                  <a:lnTo>
                    <a:pt x="493947" y="129438"/>
                  </a:lnTo>
                  <a:lnTo>
                    <a:pt x="510609" y="131064"/>
                  </a:lnTo>
                  <a:lnTo>
                    <a:pt x="515073" y="105003"/>
                  </a:lnTo>
                  <a:lnTo>
                    <a:pt x="517374" y="82092"/>
                  </a:lnTo>
                  <a:lnTo>
                    <a:pt x="517879" y="69697"/>
                  </a:lnTo>
                  <a:close/>
                </a:path>
                <a:path w="710564" h="184150">
                  <a:moveTo>
                    <a:pt x="501391" y="69893"/>
                  </a:moveTo>
                  <a:lnTo>
                    <a:pt x="387673" y="74574"/>
                  </a:lnTo>
                  <a:lnTo>
                    <a:pt x="390112" y="88595"/>
                  </a:lnTo>
                  <a:lnTo>
                    <a:pt x="500830" y="82584"/>
                  </a:lnTo>
                  <a:lnTo>
                    <a:pt x="500881" y="82092"/>
                  </a:lnTo>
                  <a:lnTo>
                    <a:pt x="501391" y="69893"/>
                  </a:lnTo>
                  <a:close/>
                </a:path>
                <a:path w="710564" h="184150">
                  <a:moveTo>
                    <a:pt x="506139" y="69697"/>
                  </a:moveTo>
                  <a:lnTo>
                    <a:pt x="501391" y="69893"/>
                  </a:lnTo>
                  <a:lnTo>
                    <a:pt x="500881" y="82092"/>
                  </a:lnTo>
                  <a:lnTo>
                    <a:pt x="500830" y="82584"/>
                  </a:lnTo>
                  <a:lnTo>
                    <a:pt x="506139" y="82296"/>
                  </a:lnTo>
                  <a:lnTo>
                    <a:pt x="506139" y="69697"/>
                  </a:lnTo>
                  <a:close/>
                </a:path>
                <a:path w="710564" h="184150">
                  <a:moveTo>
                    <a:pt x="509187" y="18897"/>
                  </a:moveTo>
                  <a:lnTo>
                    <a:pt x="501872" y="18897"/>
                  </a:lnTo>
                  <a:lnTo>
                    <a:pt x="501740" y="61569"/>
                  </a:lnTo>
                  <a:lnTo>
                    <a:pt x="501391" y="69893"/>
                  </a:lnTo>
                  <a:lnTo>
                    <a:pt x="506139" y="69697"/>
                  </a:lnTo>
                  <a:lnTo>
                    <a:pt x="517879" y="69697"/>
                  </a:lnTo>
                  <a:lnTo>
                    <a:pt x="518210" y="61569"/>
                  </a:lnTo>
                  <a:lnTo>
                    <a:pt x="518331" y="32715"/>
                  </a:lnTo>
                  <a:lnTo>
                    <a:pt x="509187" y="32715"/>
                  </a:lnTo>
                  <a:lnTo>
                    <a:pt x="509187" y="18897"/>
                  </a:lnTo>
                  <a:close/>
                </a:path>
                <a:path w="710564" h="184150">
                  <a:moveTo>
                    <a:pt x="501872" y="18897"/>
                  </a:moveTo>
                  <a:lnTo>
                    <a:pt x="392550" y="18897"/>
                  </a:lnTo>
                  <a:lnTo>
                    <a:pt x="392550" y="32715"/>
                  </a:lnTo>
                  <a:lnTo>
                    <a:pt x="501872" y="32715"/>
                  </a:lnTo>
                  <a:lnTo>
                    <a:pt x="501872" y="18897"/>
                  </a:lnTo>
                  <a:close/>
                </a:path>
                <a:path w="710564" h="184150">
                  <a:moveTo>
                    <a:pt x="518331" y="18897"/>
                  </a:moveTo>
                  <a:lnTo>
                    <a:pt x="509187" y="18897"/>
                  </a:lnTo>
                  <a:lnTo>
                    <a:pt x="509187" y="32715"/>
                  </a:lnTo>
                  <a:lnTo>
                    <a:pt x="518331" y="32715"/>
                  </a:lnTo>
                  <a:lnTo>
                    <a:pt x="518331" y="18897"/>
                  </a:lnTo>
                  <a:close/>
                </a:path>
                <a:path w="710564" h="184150">
                  <a:moveTo>
                    <a:pt x="538854" y="144272"/>
                  </a:moveTo>
                  <a:lnTo>
                    <a:pt x="372840" y="144272"/>
                  </a:lnTo>
                  <a:lnTo>
                    <a:pt x="372840" y="158496"/>
                  </a:lnTo>
                  <a:lnTo>
                    <a:pt x="538854" y="158496"/>
                  </a:lnTo>
                  <a:lnTo>
                    <a:pt x="538854" y="144272"/>
                  </a:lnTo>
                  <a:close/>
                </a:path>
                <a:path w="710564" h="184150">
                  <a:moveTo>
                    <a:pt x="710339" y="203"/>
                  </a:moveTo>
                  <a:lnTo>
                    <a:pt x="693473" y="203"/>
                  </a:lnTo>
                  <a:lnTo>
                    <a:pt x="693473" y="183896"/>
                  </a:lnTo>
                  <a:lnTo>
                    <a:pt x="710339" y="183896"/>
                  </a:lnTo>
                  <a:lnTo>
                    <a:pt x="710339" y="203"/>
                  </a:lnTo>
                  <a:close/>
                </a:path>
                <a:path w="710564" h="184150">
                  <a:moveTo>
                    <a:pt x="646941" y="19913"/>
                  </a:moveTo>
                  <a:lnTo>
                    <a:pt x="639625" y="19913"/>
                  </a:lnTo>
                  <a:lnTo>
                    <a:pt x="639625" y="22758"/>
                  </a:lnTo>
                  <a:lnTo>
                    <a:pt x="634955" y="57448"/>
                  </a:lnTo>
                  <a:lnTo>
                    <a:pt x="620702" y="88138"/>
                  </a:lnTo>
                  <a:lnTo>
                    <a:pt x="596506" y="114484"/>
                  </a:lnTo>
                  <a:lnTo>
                    <a:pt x="562003" y="136144"/>
                  </a:lnTo>
                  <a:lnTo>
                    <a:pt x="570944" y="149758"/>
                  </a:lnTo>
                  <a:lnTo>
                    <a:pt x="610168" y="124269"/>
                  </a:lnTo>
                  <a:lnTo>
                    <a:pt x="636628" y="93522"/>
                  </a:lnTo>
                  <a:lnTo>
                    <a:pt x="651583" y="58432"/>
                  </a:lnTo>
                  <a:lnTo>
                    <a:pt x="654600" y="33731"/>
                  </a:lnTo>
                  <a:lnTo>
                    <a:pt x="646941" y="33731"/>
                  </a:lnTo>
                  <a:lnTo>
                    <a:pt x="646941" y="19913"/>
                  </a:lnTo>
                  <a:close/>
                </a:path>
                <a:path w="710564" h="184150">
                  <a:moveTo>
                    <a:pt x="639625" y="19913"/>
                  </a:moveTo>
                  <a:lnTo>
                    <a:pt x="570334" y="19913"/>
                  </a:lnTo>
                  <a:lnTo>
                    <a:pt x="570334" y="33731"/>
                  </a:lnTo>
                  <a:lnTo>
                    <a:pt x="638148" y="33731"/>
                  </a:lnTo>
                  <a:lnTo>
                    <a:pt x="639625" y="22758"/>
                  </a:lnTo>
                  <a:lnTo>
                    <a:pt x="639625" y="19913"/>
                  </a:lnTo>
                  <a:close/>
                </a:path>
                <a:path w="710564" h="184150">
                  <a:moveTo>
                    <a:pt x="656288" y="19913"/>
                  </a:moveTo>
                  <a:lnTo>
                    <a:pt x="646941" y="19913"/>
                  </a:lnTo>
                  <a:lnTo>
                    <a:pt x="646941" y="33731"/>
                  </a:lnTo>
                  <a:lnTo>
                    <a:pt x="654600" y="33731"/>
                  </a:lnTo>
                  <a:lnTo>
                    <a:pt x="656288" y="19913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 descr=""/>
            <p:cNvSpPr/>
            <p:nvPr/>
          </p:nvSpPr>
          <p:spPr>
            <a:xfrm>
              <a:off x="2843072" y="9608755"/>
              <a:ext cx="340360" cy="189230"/>
            </a:xfrm>
            <a:custGeom>
              <a:avLst/>
              <a:gdLst/>
              <a:ahLst/>
              <a:cxnLst/>
              <a:rect l="l" t="t" r="r" b="b"/>
              <a:pathLst>
                <a:path w="340360" h="189229">
                  <a:moveTo>
                    <a:pt x="153619" y="203"/>
                  </a:moveTo>
                  <a:lnTo>
                    <a:pt x="126390" y="203"/>
                  </a:lnTo>
                  <a:lnTo>
                    <a:pt x="126390" y="94691"/>
                  </a:lnTo>
                  <a:lnTo>
                    <a:pt x="153619" y="94691"/>
                  </a:lnTo>
                  <a:lnTo>
                    <a:pt x="153619" y="203"/>
                  </a:lnTo>
                  <a:close/>
                </a:path>
                <a:path w="340360" h="189229">
                  <a:moveTo>
                    <a:pt x="86360" y="7112"/>
                  </a:moveTo>
                  <a:lnTo>
                    <a:pt x="67259" y="7112"/>
                  </a:lnTo>
                  <a:lnTo>
                    <a:pt x="67259" y="22555"/>
                  </a:lnTo>
                  <a:lnTo>
                    <a:pt x="63807" y="40319"/>
                  </a:lnTo>
                  <a:lnTo>
                    <a:pt x="52450" y="55702"/>
                  </a:lnTo>
                  <a:lnTo>
                    <a:pt x="31683" y="68075"/>
                  </a:lnTo>
                  <a:lnTo>
                    <a:pt x="0" y="76809"/>
                  </a:lnTo>
                  <a:lnTo>
                    <a:pt x="9347" y="98552"/>
                  </a:lnTo>
                  <a:lnTo>
                    <a:pt x="48063" y="86464"/>
                  </a:lnTo>
                  <a:lnTo>
                    <a:pt x="75387" y="67691"/>
                  </a:lnTo>
                  <a:lnTo>
                    <a:pt x="91586" y="41487"/>
                  </a:lnTo>
                  <a:lnTo>
                    <a:pt x="93580" y="28651"/>
                  </a:lnTo>
                  <a:lnTo>
                    <a:pt x="86360" y="28651"/>
                  </a:lnTo>
                  <a:lnTo>
                    <a:pt x="86360" y="7112"/>
                  </a:lnTo>
                  <a:close/>
                </a:path>
                <a:path w="340360" h="189229">
                  <a:moveTo>
                    <a:pt x="67259" y="7112"/>
                  </a:moveTo>
                  <a:lnTo>
                    <a:pt x="9956" y="7112"/>
                  </a:lnTo>
                  <a:lnTo>
                    <a:pt x="9956" y="28651"/>
                  </a:lnTo>
                  <a:lnTo>
                    <a:pt x="66074" y="28651"/>
                  </a:lnTo>
                  <a:lnTo>
                    <a:pt x="67259" y="22555"/>
                  </a:lnTo>
                  <a:lnTo>
                    <a:pt x="67259" y="7112"/>
                  </a:lnTo>
                  <a:close/>
                </a:path>
                <a:path w="340360" h="189229">
                  <a:moveTo>
                    <a:pt x="96926" y="7112"/>
                  </a:moveTo>
                  <a:lnTo>
                    <a:pt x="86360" y="7112"/>
                  </a:lnTo>
                  <a:lnTo>
                    <a:pt x="86360" y="28651"/>
                  </a:lnTo>
                  <a:lnTo>
                    <a:pt x="93580" y="28651"/>
                  </a:lnTo>
                  <a:lnTo>
                    <a:pt x="96926" y="7112"/>
                  </a:lnTo>
                  <a:close/>
                </a:path>
                <a:path w="340360" h="189229">
                  <a:moveTo>
                    <a:pt x="153619" y="102412"/>
                  </a:moveTo>
                  <a:lnTo>
                    <a:pt x="28041" y="102412"/>
                  </a:lnTo>
                  <a:lnTo>
                    <a:pt x="28041" y="123139"/>
                  </a:lnTo>
                  <a:lnTo>
                    <a:pt x="126390" y="123139"/>
                  </a:lnTo>
                  <a:lnTo>
                    <a:pt x="126390" y="134112"/>
                  </a:lnTo>
                  <a:lnTo>
                    <a:pt x="28447" y="134112"/>
                  </a:lnTo>
                  <a:lnTo>
                    <a:pt x="28447" y="186537"/>
                  </a:lnTo>
                  <a:lnTo>
                    <a:pt x="158292" y="186537"/>
                  </a:lnTo>
                  <a:lnTo>
                    <a:pt x="158292" y="173939"/>
                  </a:lnTo>
                  <a:lnTo>
                    <a:pt x="55473" y="173939"/>
                  </a:lnTo>
                  <a:lnTo>
                    <a:pt x="55473" y="153416"/>
                  </a:lnTo>
                  <a:lnTo>
                    <a:pt x="153619" y="153416"/>
                  </a:lnTo>
                  <a:lnTo>
                    <a:pt x="153619" y="102412"/>
                  </a:lnTo>
                  <a:close/>
                </a:path>
                <a:path w="340360" h="189229">
                  <a:moveTo>
                    <a:pt x="158292" y="165608"/>
                  </a:moveTo>
                  <a:lnTo>
                    <a:pt x="55473" y="165608"/>
                  </a:lnTo>
                  <a:lnTo>
                    <a:pt x="55473" y="173939"/>
                  </a:lnTo>
                  <a:lnTo>
                    <a:pt x="158292" y="173939"/>
                  </a:lnTo>
                  <a:lnTo>
                    <a:pt x="158292" y="165608"/>
                  </a:lnTo>
                  <a:close/>
                </a:path>
                <a:path w="340360" h="189229">
                  <a:moveTo>
                    <a:pt x="340344" y="0"/>
                  </a:moveTo>
                  <a:lnTo>
                    <a:pt x="313115" y="0"/>
                  </a:lnTo>
                  <a:lnTo>
                    <a:pt x="313115" y="188772"/>
                  </a:lnTo>
                  <a:lnTo>
                    <a:pt x="340344" y="188772"/>
                  </a:lnTo>
                  <a:lnTo>
                    <a:pt x="340344" y="0"/>
                  </a:lnTo>
                  <a:close/>
                </a:path>
                <a:path w="340360" h="189229">
                  <a:moveTo>
                    <a:pt x="238947" y="13208"/>
                  </a:moveTo>
                  <a:lnTo>
                    <a:pt x="219230" y="17913"/>
                  </a:lnTo>
                  <a:lnTo>
                    <a:pt x="203590" y="31343"/>
                  </a:lnTo>
                  <a:lnTo>
                    <a:pt x="193284" y="52470"/>
                  </a:lnTo>
                  <a:lnTo>
                    <a:pt x="189569" y="80264"/>
                  </a:lnTo>
                  <a:lnTo>
                    <a:pt x="193284" y="108292"/>
                  </a:lnTo>
                  <a:lnTo>
                    <a:pt x="203590" y="129540"/>
                  </a:lnTo>
                  <a:lnTo>
                    <a:pt x="219230" y="143014"/>
                  </a:lnTo>
                  <a:lnTo>
                    <a:pt x="238947" y="147726"/>
                  </a:lnTo>
                  <a:lnTo>
                    <a:pt x="258664" y="143014"/>
                  </a:lnTo>
                  <a:lnTo>
                    <a:pt x="274304" y="129540"/>
                  </a:lnTo>
                  <a:lnTo>
                    <a:pt x="277310" y="123342"/>
                  </a:lnTo>
                  <a:lnTo>
                    <a:pt x="238947" y="123342"/>
                  </a:lnTo>
                  <a:lnTo>
                    <a:pt x="229349" y="120554"/>
                  </a:lnTo>
                  <a:lnTo>
                    <a:pt x="221903" y="112318"/>
                  </a:lnTo>
                  <a:lnTo>
                    <a:pt x="217087" y="98825"/>
                  </a:lnTo>
                  <a:lnTo>
                    <a:pt x="215376" y="80264"/>
                  </a:lnTo>
                  <a:lnTo>
                    <a:pt x="217087" y="61969"/>
                  </a:lnTo>
                  <a:lnTo>
                    <a:pt x="221903" y="48666"/>
                  </a:lnTo>
                  <a:lnTo>
                    <a:pt x="229349" y="40544"/>
                  </a:lnTo>
                  <a:lnTo>
                    <a:pt x="238947" y="37795"/>
                  </a:lnTo>
                  <a:lnTo>
                    <a:pt x="277451" y="37795"/>
                  </a:lnTo>
                  <a:lnTo>
                    <a:pt x="274304" y="31343"/>
                  </a:lnTo>
                  <a:lnTo>
                    <a:pt x="258664" y="17913"/>
                  </a:lnTo>
                  <a:lnTo>
                    <a:pt x="238947" y="13208"/>
                  </a:lnTo>
                  <a:close/>
                </a:path>
                <a:path w="340360" h="189229">
                  <a:moveTo>
                    <a:pt x="277451" y="37795"/>
                  </a:moveTo>
                  <a:lnTo>
                    <a:pt x="238947" y="37795"/>
                  </a:lnTo>
                  <a:lnTo>
                    <a:pt x="248513" y="40544"/>
                  </a:lnTo>
                  <a:lnTo>
                    <a:pt x="255889" y="48666"/>
                  </a:lnTo>
                  <a:lnTo>
                    <a:pt x="260635" y="61969"/>
                  </a:lnTo>
                  <a:lnTo>
                    <a:pt x="262315" y="80264"/>
                  </a:lnTo>
                  <a:lnTo>
                    <a:pt x="260635" y="98825"/>
                  </a:lnTo>
                  <a:lnTo>
                    <a:pt x="255889" y="112318"/>
                  </a:lnTo>
                  <a:lnTo>
                    <a:pt x="248513" y="120554"/>
                  </a:lnTo>
                  <a:lnTo>
                    <a:pt x="238947" y="123342"/>
                  </a:lnTo>
                  <a:lnTo>
                    <a:pt x="277310" y="123342"/>
                  </a:lnTo>
                  <a:lnTo>
                    <a:pt x="284610" y="108292"/>
                  </a:lnTo>
                  <a:lnTo>
                    <a:pt x="288324" y="80264"/>
                  </a:lnTo>
                  <a:lnTo>
                    <a:pt x="284610" y="52470"/>
                  </a:lnTo>
                  <a:lnTo>
                    <a:pt x="277451" y="3779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 descr=""/>
            <p:cNvSpPr/>
            <p:nvPr/>
          </p:nvSpPr>
          <p:spPr>
            <a:xfrm>
              <a:off x="2819400" y="99568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1" name="object 31" descr=""/>
            <p:cNvSpPr/>
            <p:nvPr/>
          </p:nvSpPr>
          <p:spPr>
            <a:xfrm>
              <a:off x="2967024" y="10068393"/>
              <a:ext cx="713740" cy="184150"/>
            </a:xfrm>
            <a:custGeom>
              <a:avLst/>
              <a:gdLst/>
              <a:ahLst/>
              <a:cxnLst/>
              <a:rect l="l" t="t" r="r" b="b"/>
              <a:pathLst>
                <a:path w="713739" h="184150">
                  <a:moveTo>
                    <a:pt x="120700" y="3860"/>
                  </a:moveTo>
                  <a:lnTo>
                    <a:pt x="104851" y="3860"/>
                  </a:lnTo>
                  <a:lnTo>
                    <a:pt x="104851" y="174548"/>
                  </a:lnTo>
                  <a:lnTo>
                    <a:pt x="120700" y="174548"/>
                  </a:lnTo>
                  <a:lnTo>
                    <a:pt x="120700" y="79654"/>
                  </a:lnTo>
                  <a:lnTo>
                    <a:pt x="109728" y="79654"/>
                  </a:lnTo>
                  <a:lnTo>
                    <a:pt x="109728" y="65633"/>
                  </a:lnTo>
                  <a:lnTo>
                    <a:pt x="120700" y="65633"/>
                  </a:lnTo>
                  <a:lnTo>
                    <a:pt x="120700" y="3860"/>
                  </a:lnTo>
                  <a:close/>
                </a:path>
                <a:path w="713739" h="184150">
                  <a:moveTo>
                    <a:pt x="43484" y="17272"/>
                  </a:moveTo>
                  <a:lnTo>
                    <a:pt x="40233" y="17272"/>
                  </a:lnTo>
                  <a:lnTo>
                    <a:pt x="40233" y="52222"/>
                  </a:lnTo>
                  <a:lnTo>
                    <a:pt x="37490" y="75806"/>
                  </a:lnTo>
                  <a:lnTo>
                    <a:pt x="29565" y="98094"/>
                  </a:lnTo>
                  <a:lnTo>
                    <a:pt x="16916" y="117259"/>
                  </a:lnTo>
                  <a:lnTo>
                    <a:pt x="0" y="131470"/>
                  </a:lnTo>
                  <a:lnTo>
                    <a:pt x="10566" y="144272"/>
                  </a:lnTo>
                  <a:lnTo>
                    <a:pt x="28581" y="128346"/>
                  </a:lnTo>
                  <a:lnTo>
                    <a:pt x="42062" y="106476"/>
                  </a:lnTo>
                  <a:lnTo>
                    <a:pt x="48707" y="86047"/>
                  </a:lnTo>
                  <a:lnTo>
                    <a:pt x="46215" y="78257"/>
                  </a:lnTo>
                  <a:lnTo>
                    <a:pt x="43547" y="52222"/>
                  </a:lnTo>
                  <a:lnTo>
                    <a:pt x="43484" y="17272"/>
                  </a:lnTo>
                  <a:close/>
                </a:path>
                <a:path w="713739" h="184150">
                  <a:moveTo>
                    <a:pt x="56489" y="17272"/>
                  </a:moveTo>
                  <a:lnTo>
                    <a:pt x="53441" y="17272"/>
                  </a:lnTo>
                  <a:lnTo>
                    <a:pt x="53441" y="52222"/>
                  </a:lnTo>
                  <a:lnTo>
                    <a:pt x="50514" y="80492"/>
                  </a:lnTo>
                  <a:lnTo>
                    <a:pt x="48707" y="86047"/>
                  </a:lnTo>
                  <a:lnTo>
                    <a:pt x="54203" y="103225"/>
                  </a:lnTo>
                  <a:lnTo>
                    <a:pt x="67144" y="124536"/>
                  </a:lnTo>
                  <a:lnTo>
                    <a:pt x="84734" y="140208"/>
                  </a:lnTo>
                  <a:lnTo>
                    <a:pt x="94488" y="127000"/>
                  </a:lnTo>
                  <a:lnTo>
                    <a:pt x="78349" y="113191"/>
                  </a:lnTo>
                  <a:lnTo>
                    <a:pt x="66421" y="94869"/>
                  </a:lnTo>
                  <a:lnTo>
                    <a:pt x="59026" y="73764"/>
                  </a:lnTo>
                  <a:lnTo>
                    <a:pt x="56559" y="52222"/>
                  </a:lnTo>
                  <a:lnTo>
                    <a:pt x="56489" y="17272"/>
                  </a:lnTo>
                  <a:close/>
                </a:path>
                <a:path w="713739" h="184150">
                  <a:moveTo>
                    <a:pt x="53441" y="17272"/>
                  </a:moveTo>
                  <a:lnTo>
                    <a:pt x="43484" y="17272"/>
                  </a:lnTo>
                  <a:lnTo>
                    <a:pt x="43547" y="52222"/>
                  </a:lnTo>
                  <a:lnTo>
                    <a:pt x="46215" y="78257"/>
                  </a:lnTo>
                  <a:lnTo>
                    <a:pt x="48707" y="86047"/>
                  </a:lnTo>
                  <a:lnTo>
                    <a:pt x="50514" y="80492"/>
                  </a:lnTo>
                  <a:lnTo>
                    <a:pt x="53441" y="52222"/>
                  </a:lnTo>
                  <a:lnTo>
                    <a:pt x="53441" y="17272"/>
                  </a:lnTo>
                  <a:close/>
                </a:path>
                <a:path w="713739" h="184150">
                  <a:moveTo>
                    <a:pt x="104851" y="65633"/>
                  </a:moveTo>
                  <a:lnTo>
                    <a:pt x="74574" y="65633"/>
                  </a:lnTo>
                  <a:lnTo>
                    <a:pt x="74574" y="79654"/>
                  </a:lnTo>
                  <a:lnTo>
                    <a:pt x="104851" y="79654"/>
                  </a:lnTo>
                  <a:lnTo>
                    <a:pt x="104851" y="65633"/>
                  </a:lnTo>
                  <a:close/>
                </a:path>
                <a:path w="713739" h="184150">
                  <a:moveTo>
                    <a:pt x="120700" y="65633"/>
                  </a:moveTo>
                  <a:lnTo>
                    <a:pt x="109728" y="65633"/>
                  </a:lnTo>
                  <a:lnTo>
                    <a:pt x="109728" y="79654"/>
                  </a:lnTo>
                  <a:lnTo>
                    <a:pt x="120700" y="79654"/>
                  </a:lnTo>
                  <a:lnTo>
                    <a:pt x="120700" y="65633"/>
                  </a:lnTo>
                  <a:close/>
                </a:path>
                <a:path w="713739" h="184150">
                  <a:moveTo>
                    <a:pt x="158292" y="0"/>
                  </a:moveTo>
                  <a:lnTo>
                    <a:pt x="142036" y="0"/>
                  </a:lnTo>
                  <a:lnTo>
                    <a:pt x="142036" y="183692"/>
                  </a:lnTo>
                  <a:lnTo>
                    <a:pt x="158292" y="183692"/>
                  </a:lnTo>
                  <a:lnTo>
                    <a:pt x="158292" y="0"/>
                  </a:lnTo>
                  <a:close/>
                </a:path>
                <a:path w="713739" h="184150">
                  <a:moveTo>
                    <a:pt x="263534" y="147116"/>
                  </a:moveTo>
                  <a:lnTo>
                    <a:pt x="189163" y="147116"/>
                  </a:lnTo>
                  <a:lnTo>
                    <a:pt x="189163" y="161137"/>
                  </a:lnTo>
                  <a:lnTo>
                    <a:pt x="355584" y="161137"/>
                  </a:lnTo>
                  <a:lnTo>
                    <a:pt x="355584" y="153009"/>
                  </a:lnTo>
                  <a:lnTo>
                    <a:pt x="263534" y="153009"/>
                  </a:lnTo>
                  <a:lnTo>
                    <a:pt x="263534" y="147116"/>
                  </a:lnTo>
                  <a:close/>
                </a:path>
                <a:path w="713739" h="184150">
                  <a:moveTo>
                    <a:pt x="280400" y="107696"/>
                  </a:moveTo>
                  <a:lnTo>
                    <a:pt x="263534" y="107696"/>
                  </a:lnTo>
                  <a:lnTo>
                    <a:pt x="263534" y="153009"/>
                  </a:lnTo>
                  <a:lnTo>
                    <a:pt x="280400" y="153009"/>
                  </a:lnTo>
                  <a:lnTo>
                    <a:pt x="280400" y="107696"/>
                  </a:lnTo>
                  <a:close/>
                </a:path>
                <a:path w="713739" h="184150">
                  <a:moveTo>
                    <a:pt x="355584" y="147116"/>
                  </a:moveTo>
                  <a:lnTo>
                    <a:pt x="280400" y="147116"/>
                  </a:lnTo>
                  <a:lnTo>
                    <a:pt x="280400" y="153009"/>
                  </a:lnTo>
                  <a:lnTo>
                    <a:pt x="355584" y="153009"/>
                  </a:lnTo>
                  <a:lnTo>
                    <a:pt x="355584" y="147116"/>
                  </a:lnTo>
                  <a:close/>
                </a:path>
                <a:path w="713739" h="184150">
                  <a:moveTo>
                    <a:pt x="335060" y="13614"/>
                  </a:moveTo>
                  <a:lnTo>
                    <a:pt x="209280" y="13614"/>
                  </a:lnTo>
                  <a:lnTo>
                    <a:pt x="209280" y="27228"/>
                  </a:lnTo>
                  <a:lnTo>
                    <a:pt x="318398" y="27228"/>
                  </a:lnTo>
                  <a:lnTo>
                    <a:pt x="318398" y="55676"/>
                  </a:lnTo>
                  <a:lnTo>
                    <a:pt x="209889" y="55676"/>
                  </a:lnTo>
                  <a:lnTo>
                    <a:pt x="209889" y="112776"/>
                  </a:lnTo>
                  <a:lnTo>
                    <a:pt x="263534" y="112776"/>
                  </a:lnTo>
                  <a:lnTo>
                    <a:pt x="263534" y="107696"/>
                  </a:lnTo>
                  <a:lnTo>
                    <a:pt x="339328" y="107696"/>
                  </a:lnTo>
                  <a:lnTo>
                    <a:pt x="339328" y="106070"/>
                  </a:lnTo>
                  <a:lnTo>
                    <a:pt x="226552" y="106070"/>
                  </a:lnTo>
                  <a:lnTo>
                    <a:pt x="226552" y="69291"/>
                  </a:lnTo>
                  <a:lnTo>
                    <a:pt x="335060" y="69291"/>
                  </a:lnTo>
                  <a:lnTo>
                    <a:pt x="335060" y="13614"/>
                  </a:lnTo>
                  <a:close/>
                </a:path>
                <a:path w="713739" h="184150">
                  <a:moveTo>
                    <a:pt x="339328" y="107696"/>
                  </a:moveTo>
                  <a:lnTo>
                    <a:pt x="280400" y="107696"/>
                  </a:lnTo>
                  <a:lnTo>
                    <a:pt x="280400" y="112776"/>
                  </a:lnTo>
                  <a:lnTo>
                    <a:pt x="339328" y="112776"/>
                  </a:lnTo>
                  <a:lnTo>
                    <a:pt x="339328" y="107696"/>
                  </a:lnTo>
                  <a:close/>
                </a:path>
                <a:path w="713739" h="184150">
                  <a:moveTo>
                    <a:pt x="339328" y="98958"/>
                  </a:moveTo>
                  <a:lnTo>
                    <a:pt x="226552" y="98958"/>
                  </a:lnTo>
                  <a:lnTo>
                    <a:pt x="226552" y="106070"/>
                  </a:lnTo>
                  <a:lnTo>
                    <a:pt x="339328" y="106070"/>
                  </a:lnTo>
                  <a:lnTo>
                    <a:pt x="339328" y="98958"/>
                  </a:lnTo>
                  <a:close/>
                </a:path>
                <a:path w="713739" h="184150">
                  <a:moveTo>
                    <a:pt x="521130" y="69494"/>
                  </a:moveTo>
                  <a:lnTo>
                    <a:pt x="509390" y="69494"/>
                  </a:lnTo>
                  <a:lnTo>
                    <a:pt x="509390" y="82092"/>
                  </a:lnTo>
                  <a:lnTo>
                    <a:pt x="504081" y="82381"/>
                  </a:lnTo>
                  <a:lnTo>
                    <a:pt x="501780" y="104286"/>
                  </a:lnTo>
                  <a:lnTo>
                    <a:pt x="497198" y="129235"/>
                  </a:lnTo>
                  <a:lnTo>
                    <a:pt x="513861" y="130860"/>
                  </a:lnTo>
                  <a:lnTo>
                    <a:pt x="518325" y="104800"/>
                  </a:lnTo>
                  <a:lnTo>
                    <a:pt x="520625" y="81889"/>
                  </a:lnTo>
                  <a:lnTo>
                    <a:pt x="521130" y="69494"/>
                  </a:lnTo>
                  <a:close/>
                </a:path>
                <a:path w="713739" h="184150">
                  <a:moveTo>
                    <a:pt x="504643" y="69689"/>
                  </a:moveTo>
                  <a:lnTo>
                    <a:pt x="390925" y="74371"/>
                  </a:lnTo>
                  <a:lnTo>
                    <a:pt x="393363" y="88392"/>
                  </a:lnTo>
                  <a:lnTo>
                    <a:pt x="504081" y="82381"/>
                  </a:lnTo>
                  <a:lnTo>
                    <a:pt x="504132" y="81889"/>
                  </a:lnTo>
                  <a:lnTo>
                    <a:pt x="504643" y="69689"/>
                  </a:lnTo>
                  <a:close/>
                </a:path>
                <a:path w="713739" h="184150">
                  <a:moveTo>
                    <a:pt x="509390" y="69494"/>
                  </a:moveTo>
                  <a:lnTo>
                    <a:pt x="504643" y="69689"/>
                  </a:lnTo>
                  <a:lnTo>
                    <a:pt x="504132" y="81889"/>
                  </a:lnTo>
                  <a:lnTo>
                    <a:pt x="504081" y="82381"/>
                  </a:lnTo>
                  <a:lnTo>
                    <a:pt x="509390" y="82092"/>
                  </a:lnTo>
                  <a:lnTo>
                    <a:pt x="509390" y="69494"/>
                  </a:lnTo>
                  <a:close/>
                </a:path>
                <a:path w="713739" h="184150">
                  <a:moveTo>
                    <a:pt x="512438" y="18694"/>
                  </a:moveTo>
                  <a:lnTo>
                    <a:pt x="505123" y="18694"/>
                  </a:lnTo>
                  <a:lnTo>
                    <a:pt x="504991" y="61366"/>
                  </a:lnTo>
                  <a:lnTo>
                    <a:pt x="504643" y="69689"/>
                  </a:lnTo>
                  <a:lnTo>
                    <a:pt x="509390" y="69494"/>
                  </a:lnTo>
                  <a:lnTo>
                    <a:pt x="521130" y="69494"/>
                  </a:lnTo>
                  <a:lnTo>
                    <a:pt x="521462" y="61366"/>
                  </a:lnTo>
                  <a:lnTo>
                    <a:pt x="521582" y="32512"/>
                  </a:lnTo>
                  <a:lnTo>
                    <a:pt x="512438" y="32512"/>
                  </a:lnTo>
                  <a:lnTo>
                    <a:pt x="512438" y="18694"/>
                  </a:lnTo>
                  <a:close/>
                </a:path>
                <a:path w="713739" h="184150">
                  <a:moveTo>
                    <a:pt x="505123" y="18694"/>
                  </a:moveTo>
                  <a:lnTo>
                    <a:pt x="395801" y="18694"/>
                  </a:lnTo>
                  <a:lnTo>
                    <a:pt x="395801" y="32512"/>
                  </a:lnTo>
                  <a:lnTo>
                    <a:pt x="505123" y="32512"/>
                  </a:lnTo>
                  <a:lnTo>
                    <a:pt x="505123" y="18694"/>
                  </a:lnTo>
                  <a:close/>
                </a:path>
                <a:path w="713739" h="184150">
                  <a:moveTo>
                    <a:pt x="521582" y="18694"/>
                  </a:moveTo>
                  <a:lnTo>
                    <a:pt x="512438" y="18694"/>
                  </a:lnTo>
                  <a:lnTo>
                    <a:pt x="512438" y="32512"/>
                  </a:lnTo>
                  <a:lnTo>
                    <a:pt x="521582" y="32512"/>
                  </a:lnTo>
                  <a:lnTo>
                    <a:pt x="521582" y="18694"/>
                  </a:lnTo>
                  <a:close/>
                </a:path>
                <a:path w="713739" h="184150">
                  <a:moveTo>
                    <a:pt x="542105" y="144068"/>
                  </a:moveTo>
                  <a:lnTo>
                    <a:pt x="376091" y="144068"/>
                  </a:lnTo>
                  <a:lnTo>
                    <a:pt x="376091" y="158292"/>
                  </a:lnTo>
                  <a:lnTo>
                    <a:pt x="542105" y="158292"/>
                  </a:lnTo>
                  <a:lnTo>
                    <a:pt x="542105" y="144068"/>
                  </a:lnTo>
                  <a:close/>
                </a:path>
                <a:path w="713739" h="184150">
                  <a:moveTo>
                    <a:pt x="713590" y="0"/>
                  </a:moveTo>
                  <a:lnTo>
                    <a:pt x="696725" y="0"/>
                  </a:lnTo>
                  <a:lnTo>
                    <a:pt x="696725" y="183692"/>
                  </a:lnTo>
                  <a:lnTo>
                    <a:pt x="713590" y="183692"/>
                  </a:lnTo>
                  <a:lnTo>
                    <a:pt x="713590" y="0"/>
                  </a:lnTo>
                  <a:close/>
                </a:path>
                <a:path w="713739" h="184150">
                  <a:moveTo>
                    <a:pt x="650192" y="19710"/>
                  </a:moveTo>
                  <a:lnTo>
                    <a:pt x="642877" y="19710"/>
                  </a:lnTo>
                  <a:lnTo>
                    <a:pt x="642877" y="22555"/>
                  </a:lnTo>
                  <a:lnTo>
                    <a:pt x="638206" y="57245"/>
                  </a:lnTo>
                  <a:lnTo>
                    <a:pt x="623954" y="87934"/>
                  </a:lnTo>
                  <a:lnTo>
                    <a:pt x="599757" y="114280"/>
                  </a:lnTo>
                  <a:lnTo>
                    <a:pt x="565254" y="135940"/>
                  </a:lnTo>
                  <a:lnTo>
                    <a:pt x="574195" y="149555"/>
                  </a:lnTo>
                  <a:lnTo>
                    <a:pt x="613419" y="124066"/>
                  </a:lnTo>
                  <a:lnTo>
                    <a:pt x="639879" y="93319"/>
                  </a:lnTo>
                  <a:lnTo>
                    <a:pt x="654834" y="58229"/>
                  </a:lnTo>
                  <a:lnTo>
                    <a:pt x="657851" y="33528"/>
                  </a:lnTo>
                  <a:lnTo>
                    <a:pt x="650192" y="33528"/>
                  </a:lnTo>
                  <a:lnTo>
                    <a:pt x="650192" y="19710"/>
                  </a:lnTo>
                  <a:close/>
                </a:path>
                <a:path w="713739" h="184150">
                  <a:moveTo>
                    <a:pt x="642877" y="19710"/>
                  </a:moveTo>
                  <a:lnTo>
                    <a:pt x="573585" y="19710"/>
                  </a:lnTo>
                  <a:lnTo>
                    <a:pt x="573585" y="33528"/>
                  </a:lnTo>
                  <a:lnTo>
                    <a:pt x="641399" y="33528"/>
                  </a:lnTo>
                  <a:lnTo>
                    <a:pt x="642877" y="22555"/>
                  </a:lnTo>
                  <a:lnTo>
                    <a:pt x="642877" y="19710"/>
                  </a:lnTo>
                  <a:close/>
                </a:path>
                <a:path w="713739" h="184150">
                  <a:moveTo>
                    <a:pt x="659539" y="19710"/>
                  </a:moveTo>
                  <a:lnTo>
                    <a:pt x="650192" y="19710"/>
                  </a:lnTo>
                  <a:lnTo>
                    <a:pt x="650192" y="33528"/>
                  </a:lnTo>
                  <a:lnTo>
                    <a:pt x="657851" y="33528"/>
                  </a:lnTo>
                  <a:lnTo>
                    <a:pt x="659539" y="1971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 descr=""/>
            <p:cNvSpPr/>
            <p:nvPr/>
          </p:nvSpPr>
          <p:spPr>
            <a:xfrm>
              <a:off x="2840431" y="10713655"/>
              <a:ext cx="343535" cy="189230"/>
            </a:xfrm>
            <a:custGeom>
              <a:avLst/>
              <a:gdLst/>
              <a:ahLst/>
              <a:cxnLst/>
              <a:rect l="l" t="t" r="r" b="b"/>
              <a:pathLst>
                <a:path w="343535" h="189229">
                  <a:moveTo>
                    <a:pt x="71323" y="80264"/>
                  </a:moveTo>
                  <a:lnTo>
                    <a:pt x="0" y="80264"/>
                  </a:lnTo>
                  <a:lnTo>
                    <a:pt x="0" y="101396"/>
                  </a:lnTo>
                  <a:lnTo>
                    <a:pt x="170078" y="101396"/>
                  </a:lnTo>
                  <a:lnTo>
                    <a:pt x="170078" y="95910"/>
                  </a:lnTo>
                  <a:lnTo>
                    <a:pt x="71323" y="95910"/>
                  </a:lnTo>
                  <a:lnTo>
                    <a:pt x="71323" y="80264"/>
                  </a:lnTo>
                  <a:close/>
                </a:path>
                <a:path w="343535" h="189229">
                  <a:moveTo>
                    <a:pt x="98348" y="58724"/>
                  </a:moveTo>
                  <a:lnTo>
                    <a:pt x="71323" y="58724"/>
                  </a:lnTo>
                  <a:lnTo>
                    <a:pt x="71323" y="95910"/>
                  </a:lnTo>
                  <a:lnTo>
                    <a:pt x="98348" y="95910"/>
                  </a:lnTo>
                  <a:lnTo>
                    <a:pt x="98348" y="58724"/>
                  </a:lnTo>
                  <a:close/>
                </a:path>
                <a:path w="343535" h="189229">
                  <a:moveTo>
                    <a:pt x="170078" y="80264"/>
                  </a:moveTo>
                  <a:lnTo>
                    <a:pt x="98348" y="80264"/>
                  </a:lnTo>
                  <a:lnTo>
                    <a:pt x="98348" y="95910"/>
                  </a:lnTo>
                  <a:lnTo>
                    <a:pt x="170078" y="95910"/>
                  </a:lnTo>
                  <a:lnTo>
                    <a:pt x="170078" y="80264"/>
                  </a:lnTo>
                  <a:close/>
                </a:path>
                <a:path w="343535" h="189229">
                  <a:moveTo>
                    <a:pt x="48158" y="3860"/>
                  </a:moveTo>
                  <a:lnTo>
                    <a:pt x="21335" y="3860"/>
                  </a:lnTo>
                  <a:lnTo>
                    <a:pt x="21335" y="64008"/>
                  </a:lnTo>
                  <a:lnTo>
                    <a:pt x="71323" y="64008"/>
                  </a:lnTo>
                  <a:lnTo>
                    <a:pt x="71323" y="58724"/>
                  </a:lnTo>
                  <a:lnTo>
                    <a:pt x="151790" y="58724"/>
                  </a:lnTo>
                  <a:lnTo>
                    <a:pt x="151790" y="56692"/>
                  </a:lnTo>
                  <a:lnTo>
                    <a:pt x="48158" y="56692"/>
                  </a:lnTo>
                  <a:lnTo>
                    <a:pt x="48158" y="3860"/>
                  </a:lnTo>
                  <a:close/>
                </a:path>
                <a:path w="343535" h="189229">
                  <a:moveTo>
                    <a:pt x="151790" y="58724"/>
                  </a:moveTo>
                  <a:lnTo>
                    <a:pt x="98348" y="58724"/>
                  </a:lnTo>
                  <a:lnTo>
                    <a:pt x="98348" y="64008"/>
                  </a:lnTo>
                  <a:lnTo>
                    <a:pt x="151790" y="64008"/>
                  </a:lnTo>
                  <a:lnTo>
                    <a:pt x="151790" y="58724"/>
                  </a:lnTo>
                  <a:close/>
                </a:path>
                <a:path w="343535" h="189229">
                  <a:moveTo>
                    <a:pt x="151790" y="42672"/>
                  </a:moveTo>
                  <a:lnTo>
                    <a:pt x="48158" y="42672"/>
                  </a:lnTo>
                  <a:lnTo>
                    <a:pt x="48158" y="56692"/>
                  </a:lnTo>
                  <a:lnTo>
                    <a:pt x="151790" y="56692"/>
                  </a:lnTo>
                  <a:lnTo>
                    <a:pt x="151790" y="42672"/>
                  </a:lnTo>
                  <a:close/>
                </a:path>
                <a:path w="343535" h="189229">
                  <a:moveTo>
                    <a:pt x="43281" y="164998"/>
                  </a:moveTo>
                  <a:lnTo>
                    <a:pt x="16255" y="164998"/>
                  </a:lnTo>
                  <a:lnTo>
                    <a:pt x="16255" y="186334"/>
                  </a:lnTo>
                  <a:lnTo>
                    <a:pt x="154025" y="186334"/>
                  </a:lnTo>
                  <a:lnTo>
                    <a:pt x="154025" y="175564"/>
                  </a:lnTo>
                  <a:lnTo>
                    <a:pt x="43281" y="175564"/>
                  </a:lnTo>
                  <a:lnTo>
                    <a:pt x="43281" y="164998"/>
                  </a:lnTo>
                  <a:close/>
                </a:path>
                <a:path w="343535" h="189229">
                  <a:moveTo>
                    <a:pt x="69900" y="119888"/>
                  </a:moveTo>
                  <a:lnTo>
                    <a:pt x="43281" y="119888"/>
                  </a:lnTo>
                  <a:lnTo>
                    <a:pt x="43281" y="175564"/>
                  </a:lnTo>
                  <a:lnTo>
                    <a:pt x="69900" y="175564"/>
                  </a:lnTo>
                  <a:lnTo>
                    <a:pt x="69900" y="119888"/>
                  </a:lnTo>
                  <a:close/>
                </a:path>
                <a:path w="343535" h="189229">
                  <a:moveTo>
                    <a:pt x="99974" y="164998"/>
                  </a:moveTo>
                  <a:lnTo>
                    <a:pt x="69900" y="164998"/>
                  </a:lnTo>
                  <a:lnTo>
                    <a:pt x="69900" y="175564"/>
                  </a:lnTo>
                  <a:lnTo>
                    <a:pt x="99974" y="175564"/>
                  </a:lnTo>
                  <a:lnTo>
                    <a:pt x="99974" y="164998"/>
                  </a:lnTo>
                  <a:close/>
                </a:path>
                <a:path w="343535" h="189229">
                  <a:moveTo>
                    <a:pt x="126593" y="119888"/>
                  </a:moveTo>
                  <a:lnTo>
                    <a:pt x="99974" y="119888"/>
                  </a:lnTo>
                  <a:lnTo>
                    <a:pt x="99974" y="175564"/>
                  </a:lnTo>
                  <a:lnTo>
                    <a:pt x="126593" y="175564"/>
                  </a:lnTo>
                  <a:lnTo>
                    <a:pt x="126593" y="119888"/>
                  </a:lnTo>
                  <a:close/>
                </a:path>
                <a:path w="343535" h="189229">
                  <a:moveTo>
                    <a:pt x="154025" y="164998"/>
                  </a:moveTo>
                  <a:lnTo>
                    <a:pt x="126593" y="164998"/>
                  </a:lnTo>
                  <a:lnTo>
                    <a:pt x="126593" y="175564"/>
                  </a:lnTo>
                  <a:lnTo>
                    <a:pt x="154025" y="175564"/>
                  </a:lnTo>
                  <a:lnTo>
                    <a:pt x="154025" y="164998"/>
                  </a:lnTo>
                  <a:close/>
                </a:path>
                <a:path w="343535" h="189229">
                  <a:moveTo>
                    <a:pt x="151993" y="114198"/>
                  </a:moveTo>
                  <a:lnTo>
                    <a:pt x="18084" y="114198"/>
                  </a:lnTo>
                  <a:lnTo>
                    <a:pt x="18084" y="135534"/>
                  </a:lnTo>
                  <a:lnTo>
                    <a:pt x="43281" y="135534"/>
                  </a:lnTo>
                  <a:lnTo>
                    <a:pt x="43281" y="119888"/>
                  </a:lnTo>
                  <a:lnTo>
                    <a:pt x="151993" y="119888"/>
                  </a:lnTo>
                  <a:lnTo>
                    <a:pt x="151993" y="114198"/>
                  </a:lnTo>
                  <a:close/>
                </a:path>
                <a:path w="343535" h="189229">
                  <a:moveTo>
                    <a:pt x="99974" y="119888"/>
                  </a:moveTo>
                  <a:lnTo>
                    <a:pt x="69900" y="119888"/>
                  </a:lnTo>
                  <a:lnTo>
                    <a:pt x="69900" y="135534"/>
                  </a:lnTo>
                  <a:lnTo>
                    <a:pt x="99974" y="135534"/>
                  </a:lnTo>
                  <a:lnTo>
                    <a:pt x="99974" y="119888"/>
                  </a:lnTo>
                  <a:close/>
                </a:path>
                <a:path w="343535" h="189229">
                  <a:moveTo>
                    <a:pt x="151993" y="119888"/>
                  </a:moveTo>
                  <a:lnTo>
                    <a:pt x="126593" y="119888"/>
                  </a:lnTo>
                  <a:lnTo>
                    <a:pt x="126593" y="135534"/>
                  </a:lnTo>
                  <a:lnTo>
                    <a:pt x="151993" y="135534"/>
                  </a:lnTo>
                  <a:lnTo>
                    <a:pt x="151993" y="119888"/>
                  </a:lnTo>
                  <a:close/>
                </a:path>
                <a:path w="343535" h="189229">
                  <a:moveTo>
                    <a:pt x="342985" y="0"/>
                  </a:moveTo>
                  <a:lnTo>
                    <a:pt x="315756" y="0"/>
                  </a:lnTo>
                  <a:lnTo>
                    <a:pt x="315756" y="188772"/>
                  </a:lnTo>
                  <a:lnTo>
                    <a:pt x="342985" y="188772"/>
                  </a:lnTo>
                  <a:lnTo>
                    <a:pt x="342985" y="0"/>
                  </a:lnTo>
                  <a:close/>
                </a:path>
                <a:path w="343535" h="189229">
                  <a:moveTo>
                    <a:pt x="241588" y="13208"/>
                  </a:moveTo>
                  <a:lnTo>
                    <a:pt x="221872" y="17913"/>
                  </a:lnTo>
                  <a:lnTo>
                    <a:pt x="206232" y="31343"/>
                  </a:lnTo>
                  <a:lnTo>
                    <a:pt x="195926" y="52470"/>
                  </a:lnTo>
                  <a:lnTo>
                    <a:pt x="192211" y="80264"/>
                  </a:lnTo>
                  <a:lnTo>
                    <a:pt x="195926" y="108292"/>
                  </a:lnTo>
                  <a:lnTo>
                    <a:pt x="206232" y="129540"/>
                  </a:lnTo>
                  <a:lnTo>
                    <a:pt x="221872" y="143014"/>
                  </a:lnTo>
                  <a:lnTo>
                    <a:pt x="241588" y="147726"/>
                  </a:lnTo>
                  <a:lnTo>
                    <a:pt x="261305" y="143014"/>
                  </a:lnTo>
                  <a:lnTo>
                    <a:pt x="276945" y="129540"/>
                  </a:lnTo>
                  <a:lnTo>
                    <a:pt x="279951" y="123342"/>
                  </a:lnTo>
                  <a:lnTo>
                    <a:pt x="241588" y="123342"/>
                  </a:lnTo>
                  <a:lnTo>
                    <a:pt x="231990" y="120554"/>
                  </a:lnTo>
                  <a:lnTo>
                    <a:pt x="224545" y="112318"/>
                  </a:lnTo>
                  <a:lnTo>
                    <a:pt x="219729" y="98825"/>
                  </a:lnTo>
                  <a:lnTo>
                    <a:pt x="218017" y="80264"/>
                  </a:lnTo>
                  <a:lnTo>
                    <a:pt x="219729" y="61969"/>
                  </a:lnTo>
                  <a:lnTo>
                    <a:pt x="224545" y="48666"/>
                  </a:lnTo>
                  <a:lnTo>
                    <a:pt x="231990" y="40544"/>
                  </a:lnTo>
                  <a:lnTo>
                    <a:pt x="241588" y="37795"/>
                  </a:lnTo>
                  <a:lnTo>
                    <a:pt x="280092" y="37795"/>
                  </a:lnTo>
                  <a:lnTo>
                    <a:pt x="276945" y="31343"/>
                  </a:lnTo>
                  <a:lnTo>
                    <a:pt x="261305" y="17913"/>
                  </a:lnTo>
                  <a:lnTo>
                    <a:pt x="241588" y="13208"/>
                  </a:lnTo>
                  <a:close/>
                </a:path>
                <a:path w="343535" h="189229">
                  <a:moveTo>
                    <a:pt x="280092" y="37795"/>
                  </a:moveTo>
                  <a:lnTo>
                    <a:pt x="241588" y="37795"/>
                  </a:lnTo>
                  <a:lnTo>
                    <a:pt x="251155" y="40544"/>
                  </a:lnTo>
                  <a:lnTo>
                    <a:pt x="258530" y="48666"/>
                  </a:lnTo>
                  <a:lnTo>
                    <a:pt x="263277" y="61969"/>
                  </a:lnTo>
                  <a:lnTo>
                    <a:pt x="264956" y="80264"/>
                  </a:lnTo>
                  <a:lnTo>
                    <a:pt x="263277" y="98825"/>
                  </a:lnTo>
                  <a:lnTo>
                    <a:pt x="258530" y="112318"/>
                  </a:lnTo>
                  <a:lnTo>
                    <a:pt x="251155" y="120554"/>
                  </a:lnTo>
                  <a:lnTo>
                    <a:pt x="241588" y="123342"/>
                  </a:lnTo>
                  <a:lnTo>
                    <a:pt x="279951" y="123342"/>
                  </a:lnTo>
                  <a:lnTo>
                    <a:pt x="287251" y="108292"/>
                  </a:lnTo>
                  <a:lnTo>
                    <a:pt x="290966" y="80264"/>
                  </a:lnTo>
                  <a:lnTo>
                    <a:pt x="287251" y="52470"/>
                  </a:lnTo>
                  <a:lnTo>
                    <a:pt x="280092" y="3779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3" name="object 33" descr=""/>
            <p:cNvSpPr/>
            <p:nvPr/>
          </p:nvSpPr>
          <p:spPr>
            <a:xfrm>
              <a:off x="2819400" y="110617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 descr=""/>
            <p:cNvSpPr/>
            <p:nvPr/>
          </p:nvSpPr>
          <p:spPr>
            <a:xfrm>
              <a:off x="2969260" y="11173090"/>
              <a:ext cx="337185" cy="184150"/>
            </a:xfrm>
            <a:custGeom>
              <a:avLst/>
              <a:gdLst/>
              <a:ahLst/>
              <a:cxnLst/>
              <a:rect l="l" t="t" r="r" b="b"/>
              <a:pathLst>
                <a:path w="337185" h="184150">
                  <a:moveTo>
                    <a:pt x="74574" y="83921"/>
                  </a:moveTo>
                  <a:lnTo>
                    <a:pt x="0" y="83921"/>
                  </a:lnTo>
                  <a:lnTo>
                    <a:pt x="0" y="97332"/>
                  </a:lnTo>
                  <a:lnTo>
                    <a:pt x="166014" y="97332"/>
                  </a:lnTo>
                  <a:lnTo>
                    <a:pt x="166014" y="93065"/>
                  </a:lnTo>
                  <a:lnTo>
                    <a:pt x="74574" y="93065"/>
                  </a:lnTo>
                  <a:lnTo>
                    <a:pt x="74574" y="83921"/>
                  </a:lnTo>
                  <a:close/>
                </a:path>
                <a:path w="337185" h="184150">
                  <a:moveTo>
                    <a:pt x="91236" y="56083"/>
                  </a:moveTo>
                  <a:lnTo>
                    <a:pt x="74574" y="56083"/>
                  </a:lnTo>
                  <a:lnTo>
                    <a:pt x="74574" y="93065"/>
                  </a:lnTo>
                  <a:lnTo>
                    <a:pt x="91236" y="93065"/>
                  </a:lnTo>
                  <a:lnTo>
                    <a:pt x="91236" y="56083"/>
                  </a:lnTo>
                  <a:close/>
                </a:path>
                <a:path w="337185" h="184150">
                  <a:moveTo>
                    <a:pt x="166014" y="83921"/>
                  </a:moveTo>
                  <a:lnTo>
                    <a:pt x="91236" y="83921"/>
                  </a:lnTo>
                  <a:lnTo>
                    <a:pt x="91236" y="93065"/>
                  </a:lnTo>
                  <a:lnTo>
                    <a:pt x="166014" y="93065"/>
                  </a:lnTo>
                  <a:lnTo>
                    <a:pt x="166014" y="83921"/>
                  </a:lnTo>
                  <a:close/>
                </a:path>
                <a:path w="337185" h="184150">
                  <a:moveTo>
                    <a:pt x="39217" y="4267"/>
                  </a:moveTo>
                  <a:lnTo>
                    <a:pt x="22555" y="4267"/>
                  </a:lnTo>
                  <a:lnTo>
                    <a:pt x="22555" y="60756"/>
                  </a:lnTo>
                  <a:lnTo>
                    <a:pt x="74574" y="60756"/>
                  </a:lnTo>
                  <a:lnTo>
                    <a:pt x="74574" y="56083"/>
                  </a:lnTo>
                  <a:lnTo>
                    <a:pt x="147320" y="56083"/>
                  </a:lnTo>
                  <a:lnTo>
                    <a:pt x="147320" y="55880"/>
                  </a:lnTo>
                  <a:lnTo>
                    <a:pt x="39217" y="55880"/>
                  </a:lnTo>
                  <a:lnTo>
                    <a:pt x="39217" y="4267"/>
                  </a:lnTo>
                  <a:close/>
                </a:path>
                <a:path w="337185" h="184150">
                  <a:moveTo>
                    <a:pt x="147320" y="56083"/>
                  </a:moveTo>
                  <a:lnTo>
                    <a:pt x="91236" y="56083"/>
                  </a:lnTo>
                  <a:lnTo>
                    <a:pt x="91236" y="60756"/>
                  </a:lnTo>
                  <a:lnTo>
                    <a:pt x="147320" y="60756"/>
                  </a:lnTo>
                  <a:lnTo>
                    <a:pt x="147320" y="56083"/>
                  </a:lnTo>
                  <a:close/>
                </a:path>
                <a:path w="337185" h="184150">
                  <a:moveTo>
                    <a:pt x="147320" y="47142"/>
                  </a:moveTo>
                  <a:lnTo>
                    <a:pt x="39217" y="47142"/>
                  </a:lnTo>
                  <a:lnTo>
                    <a:pt x="39217" y="55880"/>
                  </a:lnTo>
                  <a:lnTo>
                    <a:pt x="147320" y="55880"/>
                  </a:lnTo>
                  <a:lnTo>
                    <a:pt x="147320" y="47142"/>
                  </a:lnTo>
                  <a:close/>
                </a:path>
                <a:path w="337185" h="184150">
                  <a:moveTo>
                    <a:pt x="46329" y="167843"/>
                  </a:moveTo>
                  <a:lnTo>
                    <a:pt x="16662" y="167843"/>
                  </a:lnTo>
                  <a:lnTo>
                    <a:pt x="16662" y="181457"/>
                  </a:lnTo>
                  <a:lnTo>
                    <a:pt x="149351" y="181457"/>
                  </a:lnTo>
                  <a:lnTo>
                    <a:pt x="149351" y="174142"/>
                  </a:lnTo>
                  <a:lnTo>
                    <a:pt x="46329" y="174142"/>
                  </a:lnTo>
                  <a:lnTo>
                    <a:pt x="46329" y="167843"/>
                  </a:lnTo>
                  <a:close/>
                </a:path>
                <a:path w="337185" h="184150">
                  <a:moveTo>
                    <a:pt x="62991" y="119684"/>
                  </a:moveTo>
                  <a:lnTo>
                    <a:pt x="46329" y="119684"/>
                  </a:lnTo>
                  <a:lnTo>
                    <a:pt x="46329" y="174142"/>
                  </a:lnTo>
                  <a:lnTo>
                    <a:pt x="62991" y="174142"/>
                  </a:lnTo>
                  <a:lnTo>
                    <a:pt x="62991" y="119684"/>
                  </a:lnTo>
                  <a:close/>
                </a:path>
                <a:path w="337185" h="184150">
                  <a:moveTo>
                    <a:pt x="103022" y="167843"/>
                  </a:moveTo>
                  <a:lnTo>
                    <a:pt x="62991" y="167843"/>
                  </a:lnTo>
                  <a:lnTo>
                    <a:pt x="62991" y="174142"/>
                  </a:lnTo>
                  <a:lnTo>
                    <a:pt x="103022" y="174142"/>
                  </a:lnTo>
                  <a:lnTo>
                    <a:pt x="103022" y="167843"/>
                  </a:lnTo>
                  <a:close/>
                </a:path>
                <a:path w="337185" h="184150">
                  <a:moveTo>
                    <a:pt x="119684" y="119684"/>
                  </a:moveTo>
                  <a:lnTo>
                    <a:pt x="103022" y="119684"/>
                  </a:lnTo>
                  <a:lnTo>
                    <a:pt x="103022" y="174142"/>
                  </a:lnTo>
                  <a:lnTo>
                    <a:pt x="119684" y="174142"/>
                  </a:lnTo>
                  <a:lnTo>
                    <a:pt x="119684" y="119684"/>
                  </a:lnTo>
                  <a:close/>
                </a:path>
                <a:path w="337185" h="184150">
                  <a:moveTo>
                    <a:pt x="149351" y="167843"/>
                  </a:moveTo>
                  <a:lnTo>
                    <a:pt x="119684" y="167843"/>
                  </a:lnTo>
                  <a:lnTo>
                    <a:pt x="119684" y="174142"/>
                  </a:lnTo>
                  <a:lnTo>
                    <a:pt x="149351" y="174142"/>
                  </a:lnTo>
                  <a:lnTo>
                    <a:pt x="149351" y="167843"/>
                  </a:lnTo>
                  <a:close/>
                </a:path>
                <a:path w="337185" h="184150">
                  <a:moveTo>
                    <a:pt x="147726" y="115620"/>
                  </a:moveTo>
                  <a:lnTo>
                    <a:pt x="18491" y="115620"/>
                  </a:lnTo>
                  <a:lnTo>
                    <a:pt x="18491" y="129235"/>
                  </a:lnTo>
                  <a:lnTo>
                    <a:pt x="46329" y="129235"/>
                  </a:lnTo>
                  <a:lnTo>
                    <a:pt x="46329" y="119684"/>
                  </a:lnTo>
                  <a:lnTo>
                    <a:pt x="147726" y="119684"/>
                  </a:lnTo>
                  <a:lnTo>
                    <a:pt x="147726" y="115620"/>
                  </a:lnTo>
                  <a:close/>
                </a:path>
                <a:path w="337185" h="184150">
                  <a:moveTo>
                    <a:pt x="103022" y="119684"/>
                  </a:moveTo>
                  <a:lnTo>
                    <a:pt x="62991" y="119684"/>
                  </a:lnTo>
                  <a:lnTo>
                    <a:pt x="62991" y="129235"/>
                  </a:lnTo>
                  <a:lnTo>
                    <a:pt x="103022" y="129235"/>
                  </a:lnTo>
                  <a:lnTo>
                    <a:pt x="103022" y="119684"/>
                  </a:lnTo>
                  <a:close/>
                </a:path>
                <a:path w="337185" h="184150">
                  <a:moveTo>
                    <a:pt x="147726" y="119684"/>
                  </a:moveTo>
                  <a:lnTo>
                    <a:pt x="119684" y="119684"/>
                  </a:lnTo>
                  <a:lnTo>
                    <a:pt x="119684" y="129235"/>
                  </a:lnTo>
                  <a:lnTo>
                    <a:pt x="147726" y="129235"/>
                  </a:lnTo>
                  <a:lnTo>
                    <a:pt x="147726" y="119684"/>
                  </a:lnTo>
                  <a:close/>
                </a:path>
                <a:path w="337185" h="184150">
                  <a:moveTo>
                    <a:pt x="337092" y="0"/>
                  </a:moveTo>
                  <a:lnTo>
                    <a:pt x="320227" y="0"/>
                  </a:lnTo>
                  <a:lnTo>
                    <a:pt x="320227" y="184099"/>
                  </a:lnTo>
                  <a:lnTo>
                    <a:pt x="337092" y="184099"/>
                  </a:lnTo>
                  <a:lnTo>
                    <a:pt x="337092" y="0"/>
                  </a:lnTo>
                  <a:close/>
                </a:path>
                <a:path w="337185" h="184150">
                  <a:moveTo>
                    <a:pt x="240166" y="14224"/>
                  </a:moveTo>
                  <a:lnTo>
                    <a:pt x="221494" y="18738"/>
                  </a:lnTo>
                  <a:lnTo>
                    <a:pt x="206765" y="31597"/>
                  </a:lnTo>
                  <a:lnTo>
                    <a:pt x="197103" y="51771"/>
                  </a:lnTo>
                  <a:lnTo>
                    <a:pt x="193633" y="78232"/>
                  </a:lnTo>
                  <a:lnTo>
                    <a:pt x="197103" y="104809"/>
                  </a:lnTo>
                  <a:lnTo>
                    <a:pt x="206765" y="125044"/>
                  </a:lnTo>
                  <a:lnTo>
                    <a:pt x="221494" y="137925"/>
                  </a:lnTo>
                  <a:lnTo>
                    <a:pt x="240166" y="142443"/>
                  </a:lnTo>
                  <a:lnTo>
                    <a:pt x="258956" y="137925"/>
                  </a:lnTo>
                  <a:lnTo>
                    <a:pt x="270799" y="127609"/>
                  </a:lnTo>
                  <a:lnTo>
                    <a:pt x="240166" y="127609"/>
                  </a:lnTo>
                  <a:lnTo>
                    <a:pt x="227860" y="124094"/>
                  </a:lnTo>
                  <a:lnTo>
                    <a:pt x="218220" y="114122"/>
                  </a:lnTo>
                  <a:lnTo>
                    <a:pt x="211934" y="98548"/>
                  </a:lnTo>
                  <a:lnTo>
                    <a:pt x="209686" y="78232"/>
                  </a:lnTo>
                  <a:lnTo>
                    <a:pt x="211934" y="58096"/>
                  </a:lnTo>
                  <a:lnTo>
                    <a:pt x="218220" y="42722"/>
                  </a:lnTo>
                  <a:lnTo>
                    <a:pt x="227860" y="32912"/>
                  </a:lnTo>
                  <a:lnTo>
                    <a:pt x="240166" y="29464"/>
                  </a:lnTo>
                  <a:lnTo>
                    <a:pt x="271291" y="29464"/>
                  </a:lnTo>
                  <a:lnTo>
                    <a:pt x="258956" y="18738"/>
                  </a:lnTo>
                  <a:lnTo>
                    <a:pt x="240166" y="14224"/>
                  </a:lnTo>
                  <a:close/>
                </a:path>
                <a:path w="337185" h="184150">
                  <a:moveTo>
                    <a:pt x="271291" y="29464"/>
                  </a:moveTo>
                  <a:lnTo>
                    <a:pt x="240166" y="29464"/>
                  </a:lnTo>
                  <a:lnTo>
                    <a:pt x="252558" y="32912"/>
                  </a:lnTo>
                  <a:lnTo>
                    <a:pt x="262188" y="42722"/>
                  </a:lnTo>
                  <a:lnTo>
                    <a:pt x="268427" y="58096"/>
                  </a:lnTo>
                  <a:lnTo>
                    <a:pt x="270646" y="78232"/>
                  </a:lnTo>
                  <a:lnTo>
                    <a:pt x="268427" y="98548"/>
                  </a:lnTo>
                  <a:lnTo>
                    <a:pt x="262188" y="114122"/>
                  </a:lnTo>
                  <a:lnTo>
                    <a:pt x="252558" y="124094"/>
                  </a:lnTo>
                  <a:lnTo>
                    <a:pt x="240166" y="127609"/>
                  </a:lnTo>
                  <a:lnTo>
                    <a:pt x="270799" y="127609"/>
                  </a:lnTo>
                  <a:lnTo>
                    <a:pt x="273745" y="125044"/>
                  </a:lnTo>
                  <a:lnTo>
                    <a:pt x="283429" y="104809"/>
                  </a:lnTo>
                  <a:lnTo>
                    <a:pt x="286902" y="78232"/>
                  </a:lnTo>
                  <a:lnTo>
                    <a:pt x="283429" y="51771"/>
                  </a:lnTo>
                  <a:lnTo>
                    <a:pt x="273745" y="31597"/>
                  </a:lnTo>
                  <a:lnTo>
                    <a:pt x="271291" y="29464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5" name="object 35" descr=""/>
            <p:cNvSpPr/>
            <p:nvPr/>
          </p:nvSpPr>
          <p:spPr>
            <a:xfrm>
              <a:off x="2828137" y="6306755"/>
              <a:ext cx="718185" cy="188595"/>
            </a:xfrm>
            <a:custGeom>
              <a:avLst/>
              <a:gdLst/>
              <a:ahLst/>
              <a:cxnLst/>
              <a:rect l="l" t="t" r="r" b="b"/>
              <a:pathLst>
                <a:path w="718185" h="188595">
                  <a:moveTo>
                    <a:pt x="156260" y="203"/>
                  </a:moveTo>
                  <a:lnTo>
                    <a:pt x="129032" y="203"/>
                  </a:lnTo>
                  <a:lnTo>
                    <a:pt x="129032" y="188366"/>
                  </a:lnTo>
                  <a:lnTo>
                    <a:pt x="156260" y="188366"/>
                  </a:lnTo>
                  <a:lnTo>
                    <a:pt x="156260" y="203"/>
                  </a:lnTo>
                  <a:close/>
                </a:path>
                <a:path w="718185" h="188595">
                  <a:moveTo>
                    <a:pt x="86360" y="19710"/>
                  </a:moveTo>
                  <a:lnTo>
                    <a:pt x="73558" y="19710"/>
                  </a:lnTo>
                  <a:lnTo>
                    <a:pt x="73558" y="24587"/>
                  </a:lnTo>
                  <a:lnTo>
                    <a:pt x="69665" y="59461"/>
                  </a:lnTo>
                  <a:lnTo>
                    <a:pt x="57048" y="89001"/>
                  </a:lnTo>
                  <a:lnTo>
                    <a:pt x="34296" y="113969"/>
                  </a:lnTo>
                  <a:lnTo>
                    <a:pt x="0" y="135128"/>
                  </a:lnTo>
                  <a:lnTo>
                    <a:pt x="14020" y="156667"/>
                  </a:lnTo>
                  <a:lnTo>
                    <a:pt x="55718" y="129724"/>
                  </a:lnTo>
                  <a:lnTo>
                    <a:pt x="82270" y="97637"/>
                  </a:lnTo>
                  <a:lnTo>
                    <a:pt x="96288" y="60826"/>
                  </a:lnTo>
                  <a:lnTo>
                    <a:pt x="98257" y="41046"/>
                  </a:lnTo>
                  <a:lnTo>
                    <a:pt x="86360" y="41046"/>
                  </a:lnTo>
                  <a:lnTo>
                    <a:pt x="86360" y="19710"/>
                  </a:lnTo>
                  <a:close/>
                </a:path>
                <a:path w="718185" h="188595">
                  <a:moveTo>
                    <a:pt x="73558" y="19710"/>
                  </a:moveTo>
                  <a:lnTo>
                    <a:pt x="9956" y="19710"/>
                  </a:lnTo>
                  <a:lnTo>
                    <a:pt x="9956" y="41046"/>
                  </a:lnTo>
                  <a:lnTo>
                    <a:pt x="71721" y="41046"/>
                  </a:lnTo>
                  <a:lnTo>
                    <a:pt x="73558" y="24587"/>
                  </a:lnTo>
                  <a:lnTo>
                    <a:pt x="73558" y="19710"/>
                  </a:lnTo>
                  <a:close/>
                </a:path>
                <a:path w="718185" h="188595">
                  <a:moveTo>
                    <a:pt x="100380" y="19710"/>
                  </a:moveTo>
                  <a:lnTo>
                    <a:pt x="86360" y="19710"/>
                  </a:lnTo>
                  <a:lnTo>
                    <a:pt x="86360" y="41046"/>
                  </a:lnTo>
                  <a:lnTo>
                    <a:pt x="98257" y="41046"/>
                  </a:lnTo>
                  <a:lnTo>
                    <a:pt x="100380" y="19710"/>
                  </a:lnTo>
                  <a:close/>
                </a:path>
                <a:path w="718185" h="188595">
                  <a:moveTo>
                    <a:pt x="257641" y="99568"/>
                  </a:moveTo>
                  <a:lnTo>
                    <a:pt x="186318" y="99568"/>
                  </a:lnTo>
                  <a:lnTo>
                    <a:pt x="186318" y="121107"/>
                  </a:lnTo>
                  <a:lnTo>
                    <a:pt x="356396" y="121107"/>
                  </a:lnTo>
                  <a:lnTo>
                    <a:pt x="356396" y="108508"/>
                  </a:lnTo>
                  <a:lnTo>
                    <a:pt x="257641" y="108508"/>
                  </a:lnTo>
                  <a:lnTo>
                    <a:pt x="257641" y="99568"/>
                  </a:lnTo>
                  <a:close/>
                </a:path>
                <a:path w="718185" h="188595">
                  <a:moveTo>
                    <a:pt x="284667" y="72339"/>
                  </a:moveTo>
                  <a:lnTo>
                    <a:pt x="257641" y="72339"/>
                  </a:lnTo>
                  <a:lnTo>
                    <a:pt x="257641" y="108508"/>
                  </a:lnTo>
                  <a:lnTo>
                    <a:pt x="284667" y="108508"/>
                  </a:lnTo>
                  <a:lnTo>
                    <a:pt x="284667" y="72339"/>
                  </a:lnTo>
                  <a:close/>
                </a:path>
                <a:path w="718185" h="188595">
                  <a:moveTo>
                    <a:pt x="356396" y="99568"/>
                  </a:moveTo>
                  <a:lnTo>
                    <a:pt x="284667" y="99568"/>
                  </a:lnTo>
                  <a:lnTo>
                    <a:pt x="284667" y="108508"/>
                  </a:lnTo>
                  <a:lnTo>
                    <a:pt x="356396" y="108508"/>
                  </a:lnTo>
                  <a:lnTo>
                    <a:pt x="356396" y="99568"/>
                  </a:lnTo>
                  <a:close/>
                </a:path>
                <a:path w="718185" h="188595">
                  <a:moveTo>
                    <a:pt x="234680" y="7112"/>
                  </a:moveTo>
                  <a:lnTo>
                    <a:pt x="208060" y="7112"/>
                  </a:lnTo>
                  <a:lnTo>
                    <a:pt x="208060" y="83718"/>
                  </a:lnTo>
                  <a:lnTo>
                    <a:pt x="257641" y="83718"/>
                  </a:lnTo>
                  <a:lnTo>
                    <a:pt x="257641" y="72339"/>
                  </a:lnTo>
                  <a:lnTo>
                    <a:pt x="334857" y="72339"/>
                  </a:lnTo>
                  <a:lnTo>
                    <a:pt x="334857" y="62382"/>
                  </a:lnTo>
                  <a:lnTo>
                    <a:pt x="234680" y="62382"/>
                  </a:lnTo>
                  <a:lnTo>
                    <a:pt x="234680" y="46126"/>
                  </a:lnTo>
                  <a:lnTo>
                    <a:pt x="334857" y="46126"/>
                  </a:lnTo>
                  <a:lnTo>
                    <a:pt x="334857" y="25400"/>
                  </a:lnTo>
                  <a:lnTo>
                    <a:pt x="234680" y="25400"/>
                  </a:lnTo>
                  <a:lnTo>
                    <a:pt x="234680" y="7112"/>
                  </a:lnTo>
                  <a:close/>
                </a:path>
                <a:path w="718185" h="188595">
                  <a:moveTo>
                    <a:pt x="334857" y="72339"/>
                  </a:moveTo>
                  <a:lnTo>
                    <a:pt x="284667" y="72339"/>
                  </a:lnTo>
                  <a:lnTo>
                    <a:pt x="284667" y="83718"/>
                  </a:lnTo>
                  <a:lnTo>
                    <a:pt x="334857" y="83718"/>
                  </a:lnTo>
                  <a:lnTo>
                    <a:pt x="334857" y="72339"/>
                  </a:lnTo>
                  <a:close/>
                </a:path>
                <a:path w="718185" h="188595">
                  <a:moveTo>
                    <a:pt x="334857" y="46126"/>
                  </a:moveTo>
                  <a:lnTo>
                    <a:pt x="308035" y="46126"/>
                  </a:lnTo>
                  <a:lnTo>
                    <a:pt x="308035" y="62382"/>
                  </a:lnTo>
                  <a:lnTo>
                    <a:pt x="334857" y="62382"/>
                  </a:lnTo>
                  <a:lnTo>
                    <a:pt x="334857" y="46126"/>
                  </a:lnTo>
                  <a:close/>
                </a:path>
                <a:path w="718185" h="188595">
                  <a:moveTo>
                    <a:pt x="334857" y="7112"/>
                  </a:moveTo>
                  <a:lnTo>
                    <a:pt x="308035" y="7112"/>
                  </a:lnTo>
                  <a:lnTo>
                    <a:pt x="308035" y="25400"/>
                  </a:lnTo>
                  <a:lnTo>
                    <a:pt x="334857" y="25400"/>
                  </a:lnTo>
                  <a:lnTo>
                    <a:pt x="334857" y="7112"/>
                  </a:lnTo>
                  <a:close/>
                </a:path>
                <a:path w="718185" h="188595">
                  <a:moveTo>
                    <a:pt x="233867" y="132080"/>
                  </a:moveTo>
                  <a:lnTo>
                    <a:pt x="206841" y="132080"/>
                  </a:lnTo>
                  <a:lnTo>
                    <a:pt x="206841" y="185115"/>
                  </a:lnTo>
                  <a:lnTo>
                    <a:pt x="337296" y="185115"/>
                  </a:lnTo>
                  <a:lnTo>
                    <a:pt x="337296" y="171500"/>
                  </a:lnTo>
                  <a:lnTo>
                    <a:pt x="233867" y="171500"/>
                  </a:lnTo>
                  <a:lnTo>
                    <a:pt x="233867" y="132080"/>
                  </a:lnTo>
                  <a:close/>
                </a:path>
                <a:path w="718185" h="188595">
                  <a:moveTo>
                    <a:pt x="337296" y="163576"/>
                  </a:moveTo>
                  <a:lnTo>
                    <a:pt x="233867" y="163576"/>
                  </a:lnTo>
                  <a:lnTo>
                    <a:pt x="233867" y="171500"/>
                  </a:lnTo>
                  <a:lnTo>
                    <a:pt x="337296" y="171500"/>
                  </a:lnTo>
                  <a:lnTo>
                    <a:pt x="337296" y="163576"/>
                  </a:lnTo>
                  <a:close/>
                </a:path>
                <a:path w="718185" h="188595">
                  <a:moveTo>
                    <a:pt x="520769" y="0"/>
                  </a:moveTo>
                  <a:lnTo>
                    <a:pt x="493541" y="0"/>
                  </a:lnTo>
                  <a:lnTo>
                    <a:pt x="493541" y="188163"/>
                  </a:lnTo>
                  <a:lnTo>
                    <a:pt x="520769" y="188163"/>
                  </a:lnTo>
                  <a:lnTo>
                    <a:pt x="520769" y="94081"/>
                  </a:lnTo>
                  <a:lnTo>
                    <a:pt x="513657" y="94081"/>
                  </a:lnTo>
                  <a:lnTo>
                    <a:pt x="513657" y="71932"/>
                  </a:lnTo>
                  <a:lnTo>
                    <a:pt x="520769" y="71932"/>
                  </a:lnTo>
                  <a:lnTo>
                    <a:pt x="520769" y="0"/>
                  </a:lnTo>
                  <a:close/>
                </a:path>
                <a:path w="718185" h="188595">
                  <a:moveTo>
                    <a:pt x="520769" y="71932"/>
                  </a:moveTo>
                  <a:lnTo>
                    <a:pt x="513657" y="71932"/>
                  </a:lnTo>
                  <a:lnTo>
                    <a:pt x="513657" y="94081"/>
                  </a:lnTo>
                  <a:lnTo>
                    <a:pt x="520769" y="94081"/>
                  </a:lnTo>
                  <a:lnTo>
                    <a:pt x="520769" y="71932"/>
                  </a:lnTo>
                  <a:close/>
                </a:path>
                <a:path w="718185" h="188595">
                  <a:moveTo>
                    <a:pt x="546779" y="71932"/>
                  </a:moveTo>
                  <a:lnTo>
                    <a:pt x="520769" y="71932"/>
                  </a:lnTo>
                  <a:lnTo>
                    <a:pt x="520769" y="94081"/>
                  </a:lnTo>
                  <a:lnTo>
                    <a:pt x="546779" y="94081"/>
                  </a:lnTo>
                  <a:lnTo>
                    <a:pt x="546779" y="71932"/>
                  </a:lnTo>
                  <a:close/>
                </a:path>
                <a:path w="718185" h="188595">
                  <a:moveTo>
                    <a:pt x="457981" y="19507"/>
                  </a:moveTo>
                  <a:lnTo>
                    <a:pt x="444163" y="19507"/>
                  </a:lnTo>
                  <a:lnTo>
                    <a:pt x="444163" y="24180"/>
                  </a:lnTo>
                  <a:lnTo>
                    <a:pt x="439740" y="59464"/>
                  </a:lnTo>
                  <a:lnTo>
                    <a:pt x="426307" y="89281"/>
                  </a:lnTo>
                  <a:lnTo>
                    <a:pt x="403615" y="114334"/>
                  </a:lnTo>
                  <a:lnTo>
                    <a:pt x="371417" y="135331"/>
                  </a:lnTo>
                  <a:lnTo>
                    <a:pt x="386454" y="155854"/>
                  </a:lnTo>
                  <a:lnTo>
                    <a:pt x="426002" y="129206"/>
                  </a:lnTo>
                  <a:lnTo>
                    <a:pt x="451986" y="97053"/>
                  </a:lnTo>
                  <a:lnTo>
                    <a:pt x="466236" y="60213"/>
                  </a:lnTo>
                  <a:lnTo>
                    <a:pt x="468259" y="41249"/>
                  </a:lnTo>
                  <a:lnTo>
                    <a:pt x="457981" y="41249"/>
                  </a:lnTo>
                  <a:lnTo>
                    <a:pt x="457981" y="19507"/>
                  </a:lnTo>
                  <a:close/>
                </a:path>
                <a:path w="718185" h="188595">
                  <a:moveTo>
                    <a:pt x="444163" y="19507"/>
                  </a:moveTo>
                  <a:lnTo>
                    <a:pt x="381781" y="19507"/>
                  </a:lnTo>
                  <a:lnTo>
                    <a:pt x="381781" y="41249"/>
                  </a:lnTo>
                  <a:lnTo>
                    <a:pt x="442023" y="41249"/>
                  </a:lnTo>
                  <a:lnTo>
                    <a:pt x="444163" y="24180"/>
                  </a:lnTo>
                  <a:lnTo>
                    <a:pt x="444163" y="19507"/>
                  </a:lnTo>
                  <a:close/>
                </a:path>
                <a:path w="718185" h="188595">
                  <a:moveTo>
                    <a:pt x="470579" y="19507"/>
                  </a:moveTo>
                  <a:lnTo>
                    <a:pt x="457981" y="19507"/>
                  </a:lnTo>
                  <a:lnTo>
                    <a:pt x="457981" y="41249"/>
                  </a:lnTo>
                  <a:lnTo>
                    <a:pt x="468259" y="41249"/>
                  </a:lnTo>
                  <a:lnTo>
                    <a:pt x="470579" y="19507"/>
                  </a:lnTo>
                  <a:close/>
                </a:path>
                <a:path w="718185" h="188595">
                  <a:moveTo>
                    <a:pt x="717654" y="203"/>
                  </a:moveTo>
                  <a:lnTo>
                    <a:pt x="690629" y="203"/>
                  </a:lnTo>
                  <a:lnTo>
                    <a:pt x="690629" y="111963"/>
                  </a:lnTo>
                  <a:lnTo>
                    <a:pt x="717654" y="111963"/>
                  </a:lnTo>
                  <a:lnTo>
                    <a:pt x="717654" y="92049"/>
                  </a:lnTo>
                  <a:lnTo>
                    <a:pt x="693474" y="92049"/>
                  </a:lnTo>
                  <a:lnTo>
                    <a:pt x="693474" y="70510"/>
                  </a:lnTo>
                  <a:lnTo>
                    <a:pt x="717654" y="70510"/>
                  </a:lnTo>
                  <a:lnTo>
                    <a:pt x="717654" y="51816"/>
                  </a:lnTo>
                  <a:lnTo>
                    <a:pt x="695099" y="51816"/>
                  </a:lnTo>
                  <a:lnTo>
                    <a:pt x="695099" y="30480"/>
                  </a:lnTo>
                  <a:lnTo>
                    <a:pt x="717654" y="30480"/>
                  </a:lnTo>
                  <a:lnTo>
                    <a:pt x="717654" y="203"/>
                  </a:lnTo>
                  <a:close/>
                </a:path>
                <a:path w="718185" h="188595">
                  <a:moveTo>
                    <a:pt x="649176" y="11988"/>
                  </a:moveTo>
                  <a:lnTo>
                    <a:pt x="631701" y="11988"/>
                  </a:lnTo>
                  <a:lnTo>
                    <a:pt x="631701" y="25400"/>
                  </a:lnTo>
                  <a:lnTo>
                    <a:pt x="627329" y="46078"/>
                  </a:lnTo>
                  <a:lnTo>
                    <a:pt x="614251" y="64338"/>
                  </a:lnTo>
                  <a:lnTo>
                    <a:pt x="592524" y="79435"/>
                  </a:lnTo>
                  <a:lnTo>
                    <a:pt x="562206" y="90627"/>
                  </a:lnTo>
                  <a:lnTo>
                    <a:pt x="572366" y="111760"/>
                  </a:lnTo>
                  <a:lnTo>
                    <a:pt x="609796" y="97028"/>
                  </a:lnTo>
                  <a:lnTo>
                    <a:pt x="637263" y="75285"/>
                  </a:lnTo>
                  <a:lnTo>
                    <a:pt x="651217" y="51816"/>
                  </a:lnTo>
                  <a:lnTo>
                    <a:pt x="651005" y="51816"/>
                  </a:lnTo>
                  <a:lnTo>
                    <a:pt x="651005" y="33528"/>
                  </a:lnTo>
                  <a:lnTo>
                    <a:pt x="649176" y="33528"/>
                  </a:lnTo>
                  <a:lnTo>
                    <a:pt x="649176" y="11988"/>
                  </a:lnTo>
                  <a:close/>
                </a:path>
                <a:path w="718185" h="188595">
                  <a:moveTo>
                    <a:pt x="690629" y="70510"/>
                  </a:moveTo>
                  <a:lnTo>
                    <a:pt x="649176" y="70510"/>
                  </a:lnTo>
                  <a:lnTo>
                    <a:pt x="649176" y="92049"/>
                  </a:lnTo>
                  <a:lnTo>
                    <a:pt x="690629" y="92049"/>
                  </a:lnTo>
                  <a:lnTo>
                    <a:pt x="690629" y="70510"/>
                  </a:lnTo>
                  <a:close/>
                </a:path>
                <a:path w="718185" h="188595">
                  <a:moveTo>
                    <a:pt x="717654" y="70510"/>
                  </a:moveTo>
                  <a:lnTo>
                    <a:pt x="693474" y="70510"/>
                  </a:lnTo>
                  <a:lnTo>
                    <a:pt x="693474" y="92049"/>
                  </a:lnTo>
                  <a:lnTo>
                    <a:pt x="717654" y="92049"/>
                  </a:lnTo>
                  <a:lnTo>
                    <a:pt x="717654" y="70510"/>
                  </a:lnTo>
                  <a:close/>
                </a:path>
                <a:path w="718185" h="188595">
                  <a:moveTo>
                    <a:pt x="656884" y="30480"/>
                  </a:moveTo>
                  <a:lnTo>
                    <a:pt x="651005" y="30480"/>
                  </a:lnTo>
                  <a:lnTo>
                    <a:pt x="651005" y="51816"/>
                  </a:lnTo>
                  <a:lnTo>
                    <a:pt x="651217" y="51816"/>
                  </a:lnTo>
                  <a:lnTo>
                    <a:pt x="654177" y="46837"/>
                  </a:lnTo>
                  <a:lnTo>
                    <a:pt x="656884" y="30480"/>
                  </a:lnTo>
                  <a:close/>
                </a:path>
                <a:path w="718185" h="188595">
                  <a:moveTo>
                    <a:pt x="690629" y="30480"/>
                  </a:moveTo>
                  <a:lnTo>
                    <a:pt x="656884" y="30480"/>
                  </a:lnTo>
                  <a:lnTo>
                    <a:pt x="654177" y="46837"/>
                  </a:lnTo>
                  <a:lnTo>
                    <a:pt x="651217" y="51816"/>
                  </a:lnTo>
                  <a:lnTo>
                    <a:pt x="690629" y="51816"/>
                  </a:lnTo>
                  <a:lnTo>
                    <a:pt x="690629" y="30480"/>
                  </a:lnTo>
                  <a:close/>
                </a:path>
                <a:path w="718185" h="188595">
                  <a:moveTo>
                    <a:pt x="717654" y="30480"/>
                  </a:moveTo>
                  <a:lnTo>
                    <a:pt x="695099" y="30480"/>
                  </a:lnTo>
                  <a:lnTo>
                    <a:pt x="695099" y="51816"/>
                  </a:lnTo>
                  <a:lnTo>
                    <a:pt x="717654" y="51816"/>
                  </a:lnTo>
                  <a:lnTo>
                    <a:pt x="717654" y="30480"/>
                  </a:lnTo>
                  <a:close/>
                </a:path>
                <a:path w="718185" h="188595">
                  <a:moveTo>
                    <a:pt x="631701" y="11988"/>
                  </a:moveTo>
                  <a:lnTo>
                    <a:pt x="572773" y="11988"/>
                  </a:lnTo>
                  <a:lnTo>
                    <a:pt x="572773" y="33528"/>
                  </a:lnTo>
                  <a:lnTo>
                    <a:pt x="629982" y="33528"/>
                  </a:lnTo>
                  <a:lnTo>
                    <a:pt x="631701" y="25400"/>
                  </a:lnTo>
                  <a:lnTo>
                    <a:pt x="631701" y="11988"/>
                  </a:lnTo>
                  <a:close/>
                </a:path>
                <a:path w="718185" h="188595">
                  <a:moveTo>
                    <a:pt x="659946" y="11988"/>
                  </a:moveTo>
                  <a:lnTo>
                    <a:pt x="649176" y="11988"/>
                  </a:lnTo>
                  <a:lnTo>
                    <a:pt x="649176" y="33528"/>
                  </a:lnTo>
                  <a:lnTo>
                    <a:pt x="651005" y="33528"/>
                  </a:lnTo>
                  <a:lnTo>
                    <a:pt x="651005" y="30480"/>
                  </a:lnTo>
                  <a:lnTo>
                    <a:pt x="656884" y="30480"/>
                  </a:lnTo>
                  <a:lnTo>
                    <a:pt x="659946" y="11988"/>
                  </a:lnTo>
                  <a:close/>
                </a:path>
                <a:path w="718185" h="188595">
                  <a:moveTo>
                    <a:pt x="717654" y="119888"/>
                  </a:moveTo>
                  <a:lnTo>
                    <a:pt x="589435" y="119888"/>
                  </a:lnTo>
                  <a:lnTo>
                    <a:pt x="589435" y="141020"/>
                  </a:lnTo>
                  <a:lnTo>
                    <a:pt x="690629" y="141020"/>
                  </a:lnTo>
                  <a:lnTo>
                    <a:pt x="690629" y="187756"/>
                  </a:lnTo>
                  <a:lnTo>
                    <a:pt x="717654" y="187756"/>
                  </a:lnTo>
                  <a:lnTo>
                    <a:pt x="717654" y="11988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 descr=""/>
            <p:cNvSpPr/>
            <p:nvPr/>
          </p:nvSpPr>
          <p:spPr>
            <a:xfrm>
              <a:off x="2819400" y="66548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7" name="object 37" descr=""/>
            <p:cNvSpPr/>
            <p:nvPr/>
          </p:nvSpPr>
          <p:spPr>
            <a:xfrm>
              <a:off x="2968244" y="3451694"/>
              <a:ext cx="6419850" cy="3498215"/>
            </a:xfrm>
            <a:custGeom>
              <a:avLst/>
              <a:gdLst/>
              <a:ahLst/>
              <a:cxnLst/>
              <a:rect l="l" t="t" r="r" b="b"/>
              <a:pathLst>
                <a:path w="6419850" h="3498215">
                  <a:moveTo>
                    <a:pt x="107086" y="3401060"/>
                  </a:moveTo>
                  <a:lnTo>
                    <a:pt x="88950" y="3391801"/>
                  </a:lnTo>
                  <a:lnTo>
                    <a:pt x="74828" y="3378479"/>
                  </a:lnTo>
                  <a:lnTo>
                    <a:pt x="65646" y="3362236"/>
                  </a:lnTo>
                  <a:lnTo>
                    <a:pt x="62382" y="3344164"/>
                  </a:lnTo>
                  <a:lnTo>
                    <a:pt x="62382" y="3324250"/>
                  </a:lnTo>
                  <a:lnTo>
                    <a:pt x="59537" y="3324250"/>
                  </a:lnTo>
                  <a:lnTo>
                    <a:pt x="48564" y="3324250"/>
                  </a:lnTo>
                  <a:lnTo>
                    <a:pt x="45516" y="3324250"/>
                  </a:lnTo>
                  <a:lnTo>
                    <a:pt x="45516" y="3342944"/>
                  </a:lnTo>
                  <a:lnTo>
                    <a:pt x="42291" y="3363188"/>
                  </a:lnTo>
                  <a:lnTo>
                    <a:pt x="33121" y="3381146"/>
                  </a:lnTo>
                  <a:lnTo>
                    <a:pt x="18770" y="3395751"/>
                  </a:lnTo>
                  <a:lnTo>
                    <a:pt x="0" y="3405936"/>
                  </a:lnTo>
                  <a:lnTo>
                    <a:pt x="8940" y="3419551"/>
                  </a:lnTo>
                  <a:lnTo>
                    <a:pt x="29781" y="3407499"/>
                  </a:lnTo>
                  <a:lnTo>
                    <a:pt x="45745" y="3390011"/>
                  </a:lnTo>
                  <a:lnTo>
                    <a:pt x="54394" y="3371456"/>
                  </a:lnTo>
                  <a:lnTo>
                    <a:pt x="62306" y="3387064"/>
                  </a:lnTo>
                  <a:lnTo>
                    <a:pt x="77965" y="3403181"/>
                  </a:lnTo>
                  <a:lnTo>
                    <a:pt x="98145" y="3414268"/>
                  </a:lnTo>
                  <a:lnTo>
                    <a:pt x="107086" y="3401060"/>
                  </a:lnTo>
                  <a:close/>
                </a:path>
                <a:path w="6419850" h="3498215">
                  <a:moveTo>
                    <a:pt x="145288" y="3464661"/>
                  </a:moveTo>
                  <a:lnTo>
                    <a:pt x="141135" y="3450513"/>
                  </a:lnTo>
                  <a:lnTo>
                    <a:pt x="134378" y="3444544"/>
                  </a:lnTo>
                  <a:lnTo>
                    <a:pt x="129209" y="3439972"/>
                  </a:lnTo>
                  <a:lnTo>
                    <a:pt x="128828" y="3439845"/>
                  </a:lnTo>
                  <a:lnTo>
                    <a:pt x="128828" y="3464661"/>
                  </a:lnTo>
                  <a:lnTo>
                    <a:pt x="125793" y="3473208"/>
                  </a:lnTo>
                  <a:lnTo>
                    <a:pt x="117094" y="3479520"/>
                  </a:lnTo>
                  <a:lnTo>
                    <a:pt x="103276" y="3483445"/>
                  </a:lnTo>
                  <a:lnTo>
                    <a:pt x="84937" y="3484778"/>
                  </a:lnTo>
                  <a:lnTo>
                    <a:pt x="66586" y="3483445"/>
                  </a:lnTo>
                  <a:lnTo>
                    <a:pt x="52781" y="3479520"/>
                  </a:lnTo>
                  <a:lnTo>
                    <a:pt x="44069" y="3473208"/>
                  </a:lnTo>
                  <a:lnTo>
                    <a:pt x="41046" y="3464661"/>
                  </a:lnTo>
                  <a:lnTo>
                    <a:pt x="44069" y="3456127"/>
                  </a:lnTo>
                  <a:lnTo>
                    <a:pt x="52781" y="3449802"/>
                  </a:lnTo>
                  <a:lnTo>
                    <a:pt x="66586" y="3445891"/>
                  </a:lnTo>
                  <a:lnTo>
                    <a:pt x="84937" y="3444544"/>
                  </a:lnTo>
                  <a:lnTo>
                    <a:pt x="103276" y="3445891"/>
                  </a:lnTo>
                  <a:lnTo>
                    <a:pt x="117094" y="3449802"/>
                  </a:lnTo>
                  <a:lnTo>
                    <a:pt x="125793" y="3456127"/>
                  </a:lnTo>
                  <a:lnTo>
                    <a:pt x="128828" y="3464661"/>
                  </a:lnTo>
                  <a:lnTo>
                    <a:pt x="128828" y="3439845"/>
                  </a:lnTo>
                  <a:lnTo>
                    <a:pt x="110223" y="3433407"/>
                  </a:lnTo>
                  <a:lnTo>
                    <a:pt x="84937" y="3431133"/>
                  </a:lnTo>
                  <a:lnTo>
                    <a:pt x="59639" y="3433407"/>
                  </a:lnTo>
                  <a:lnTo>
                    <a:pt x="40665" y="3439972"/>
                  </a:lnTo>
                  <a:lnTo>
                    <a:pt x="28727" y="3450513"/>
                  </a:lnTo>
                  <a:lnTo>
                    <a:pt x="24587" y="3464661"/>
                  </a:lnTo>
                  <a:lnTo>
                    <a:pt x="28727" y="3478784"/>
                  </a:lnTo>
                  <a:lnTo>
                    <a:pt x="40665" y="3489248"/>
                  </a:lnTo>
                  <a:lnTo>
                    <a:pt x="59639" y="3495751"/>
                  </a:lnTo>
                  <a:lnTo>
                    <a:pt x="84937" y="3497986"/>
                  </a:lnTo>
                  <a:lnTo>
                    <a:pt x="110223" y="3495751"/>
                  </a:lnTo>
                  <a:lnTo>
                    <a:pt x="129209" y="3489248"/>
                  </a:lnTo>
                  <a:lnTo>
                    <a:pt x="134302" y="3484778"/>
                  </a:lnTo>
                  <a:lnTo>
                    <a:pt x="141135" y="3478784"/>
                  </a:lnTo>
                  <a:lnTo>
                    <a:pt x="145288" y="3464661"/>
                  </a:lnTo>
                  <a:close/>
                </a:path>
                <a:path w="6419850" h="3498215">
                  <a:moveTo>
                    <a:pt x="167436" y="146304"/>
                  </a:moveTo>
                  <a:lnTo>
                    <a:pt x="92252" y="146304"/>
                  </a:lnTo>
                  <a:lnTo>
                    <a:pt x="92252" y="101803"/>
                  </a:lnTo>
                  <a:lnTo>
                    <a:pt x="147116" y="101803"/>
                  </a:lnTo>
                  <a:lnTo>
                    <a:pt x="147116" y="98755"/>
                  </a:lnTo>
                  <a:lnTo>
                    <a:pt x="147116" y="88188"/>
                  </a:lnTo>
                  <a:lnTo>
                    <a:pt x="147116" y="28854"/>
                  </a:lnTo>
                  <a:lnTo>
                    <a:pt x="147116" y="15240"/>
                  </a:lnTo>
                  <a:lnTo>
                    <a:pt x="130860" y="15240"/>
                  </a:lnTo>
                  <a:lnTo>
                    <a:pt x="130860" y="28854"/>
                  </a:lnTo>
                  <a:lnTo>
                    <a:pt x="130860" y="88188"/>
                  </a:lnTo>
                  <a:lnTo>
                    <a:pt x="36779" y="88188"/>
                  </a:lnTo>
                  <a:lnTo>
                    <a:pt x="36779" y="28854"/>
                  </a:lnTo>
                  <a:lnTo>
                    <a:pt x="130860" y="28854"/>
                  </a:lnTo>
                  <a:lnTo>
                    <a:pt x="130860" y="15240"/>
                  </a:lnTo>
                  <a:lnTo>
                    <a:pt x="20320" y="15240"/>
                  </a:lnTo>
                  <a:lnTo>
                    <a:pt x="20320" y="101803"/>
                  </a:lnTo>
                  <a:lnTo>
                    <a:pt x="75387" y="101803"/>
                  </a:lnTo>
                  <a:lnTo>
                    <a:pt x="75387" y="146304"/>
                  </a:lnTo>
                  <a:lnTo>
                    <a:pt x="1016" y="146304"/>
                  </a:lnTo>
                  <a:lnTo>
                    <a:pt x="1016" y="160324"/>
                  </a:lnTo>
                  <a:lnTo>
                    <a:pt x="167436" y="160324"/>
                  </a:lnTo>
                  <a:lnTo>
                    <a:pt x="167436" y="150164"/>
                  </a:lnTo>
                  <a:lnTo>
                    <a:pt x="167436" y="146304"/>
                  </a:lnTo>
                  <a:close/>
                </a:path>
                <a:path w="6419850" h="3498215">
                  <a:moveTo>
                    <a:pt x="170688" y="3362045"/>
                  </a:moveTo>
                  <a:lnTo>
                    <a:pt x="143459" y="3362045"/>
                  </a:lnTo>
                  <a:lnTo>
                    <a:pt x="143459" y="3314700"/>
                  </a:lnTo>
                  <a:lnTo>
                    <a:pt x="126593" y="3314700"/>
                  </a:lnTo>
                  <a:lnTo>
                    <a:pt x="126593" y="3426053"/>
                  </a:lnTo>
                  <a:lnTo>
                    <a:pt x="143459" y="3426053"/>
                  </a:lnTo>
                  <a:lnTo>
                    <a:pt x="143459" y="3376269"/>
                  </a:lnTo>
                  <a:lnTo>
                    <a:pt x="170688" y="3376269"/>
                  </a:lnTo>
                  <a:lnTo>
                    <a:pt x="170688" y="3362045"/>
                  </a:lnTo>
                  <a:close/>
                </a:path>
                <a:path w="6419850" h="3498215">
                  <a:moveTo>
                    <a:pt x="276123" y="83921"/>
                  </a:moveTo>
                  <a:lnTo>
                    <a:pt x="276110" y="83718"/>
                  </a:lnTo>
                  <a:lnTo>
                    <a:pt x="274904" y="70307"/>
                  </a:lnTo>
                  <a:lnTo>
                    <a:pt x="259295" y="72758"/>
                  </a:lnTo>
                  <a:lnTo>
                    <a:pt x="243865" y="74168"/>
                  </a:lnTo>
                  <a:lnTo>
                    <a:pt x="227304" y="74828"/>
                  </a:lnTo>
                  <a:lnTo>
                    <a:pt x="213334" y="74942"/>
                  </a:lnTo>
                  <a:lnTo>
                    <a:pt x="213334" y="24180"/>
                  </a:lnTo>
                  <a:lnTo>
                    <a:pt x="266166" y="24180"/>
                  </a:lnTo>
                  <a:lnTo>
                    <a:pt x="266166" y="10566"/>
                  </a:lnTo>
                  <a:lnTo>
                    <a:pt x="196672" y="10566"/>
                  </a:lnTo>
                  <a:lnTo>
                    <a:pt x="196672" y="88595"/>
                  </a:lnTo>
                  <a:lnTo>
                    <a:pt x="208254" y="88595"/>
                  </a:lnTo>
                  <a:lnTo>
                    <a:pt x="227609" y="88468"/>
                  </a:lnTo>
                  <a:lnTo>
                    <a:pt x="244475" y="87858"/>
                  </a:lnTo>
                  <a:lnTo>
                    <a:pt x="260210" y="86461"/>
                  </a:lnTo>
                  <a:lnTo>
                    <a:pt x="276123" y="83921"/>
                  </a:lnTo>
                  <a:close/>
                </a:path>
                <a:path w="6419850" h="3498215">
                  <a:moveTo>
                    <a:pt x="307822" y="3657"/>
                  </a:moveTo>
                  <a:lnTo>
                    <a:pt x="291973" y="3657"/>
                  </a:lnTo>
                  <a:lnTo>
                    <a:pt x="291973" y="40640"/>
                  </a:lnTo>
                  <a:lnTo>
                    <a:pt x="254990" y="40640"/>
                  </a:lnTo>
                  <a:lnTo>
                    <a:pt x="254990" y="53848"/>
                  </a:lnTo>
                  <a:lnTo>
                    <a:pt x="291973" y="53848"/>
                  </a:lnTo>
                  <a:lnTo>
                    <a:pt x="291973" y="95910"/>
                  </a:lnTo>
                  <a:lnTo>
                    <a:pt x="307822" y="95910"/>
                  </a:lnTo>
                  <a:lnTo>
                    <a:pt x="307822" y="53848"/>
                  </a:lnTo>
                  <a:lnTo>
                    <a:pt x="307822" y="40640"/>
                  </a:lnTo>
                  <a:lnTo>
                    <a:pt x="307822" y="3657"/>
                  </a:lnTo>
                  <a:close/>
                </a:path>
                <a:path w="6419850" h="3498215">
                  <a:moveTo>
                    <a:pt x="338099" y="3320389"/>
                  </a:moveTo>
                  <a:lnTo>
                    <a:pt x="293598" y="3320389"/>
                  </a:lnTo>
                  <a:lnTo>
                    <a:pt x="293598" y="3334207"/>
                  </a:lnTo>
                  <a:lnTo>
                    <a:pt x="293598" y="3372612"/>
                  </a:lnTo>
                  <a:lnTo>
                    <a:pt x="247878" y="3372612"/>
                  </a:lnTo>
                  <a:lnTo>
                    <a:pt x="247878" y="3334207"/>
                  </a:lnTo>
                  <a:lnTo>
                    <a:pt x="293598" y="3334207"/>
                  </a:lnTo>
                  <a:lnTo>
                    <a:pt x="293598" y="3320389"/>
                  </a:lnTo>
                  <a:lnTo>
                    <a:pt x="203174" y="3320389"/>
                  </a:lnTo>
                  <a:lnTo>
                    <a:pt x="203174" y="3334207"/>
                  </a:lnTo>
                  <a:lnTo>
                    <a:pt x="231013" y="3334207"/>
                  </a:lnTo>
                  <a:lnTo>
                    <a:pt x="231013" y="3372612"/>
                  </a:lnTo>
                  <a:lnTo>
                    <a:pt x="203987" y="3372612"/>
                  </a:lnTo>
                  <a:lnTo>
                    <a:pt x="203987" y="3386429"/>
                  </a:lnTo>
                  <a:lnTo>
                    <a:pt x="337286" y="3386429"/>
                  </a:lnTo>
                  <a:lnTo>
                    <a:pt x="337286" y="3381552"/>
                  </a:lnTo>
                  <a:lnTo>
                    <a:pt x="337286" y="3372612"/>
                  </a:lnTo>
                  <a:lnTo>
                    <a:pt x="310261" y="3372612"/>
                  </a:lnTo>
                  <a:lnTo>
                    <a:pt x="310261" y="3334207"/>
                  </a:lnTo>
                  <a:lnTo>
                    <a:pt x="338099" y="3334207"/>
                  </a:lnTo>
                  <a:lnTo>
                    <a:pt x="338099" y="3326485"/>
                  </a:lnTo>
                  <a:lnTo>
                    <a:pt x="338099" y="3320389"/>
                  </a:lnTo>
                  <a:close/>
                </a:path>
                <a:path w="6419850" h="3498215">
                  <a:moveTo>
                    <a:pt x="343382" y="0"/>
                  </a:moveTo>
                  <a:lnTo>
                    <a:pt x="327126" y="0"/>
                  </a:lnTo>
                  <a:lnTo>
                    <a:pt x="327126" y="97739"/>
                  </a:lnTo>
                  <a:lnTo>
                    <a:pt x="343382" y="97739"/>
                  </a:lnTo>
                  <a:lnTo>
                    <a:pt x="343382" y="0"/>
                  </a:lnTo>
                  <a:close/>
                </a:path>
                <a:path w="6419850" h="3498215">
                  <a:moveTo>
                    <a:pt x="350088" y="167843"/>
                  </a:moveTo>
                  <a:lnTo>
                    <a:pt x="238531" y="167843"/>
                  </a:lnTo>
                  <a:lnTo>
                    <a:pt x="238531" y="148742"/>
                  </a:lnTo>
                  <a:lnTo>
                    <a:pt x="343382" y="148742"/>
                  </a:lnTo>
                  <a:lnTo>
                    <a:pt x="343382" y="105867"/>
                  </a:lnTo>
                  <a:lnTo>
                    <a:pt x="221462" y="105867"/>
                  </a:lnTo>
                  <a:lnTo>
                    <a:pt x="221462" y="119075"/>
                  </a:lnTo>
                  <a:lnTo>
                    <a:pt x="326720" y="119075"/>
                  </a:lnTo>
                  <a:lnTo>
                    <a:pt x="326720" y="136144"/>
                  </a:lnTo>
                  <a:lnTo>
                    <a:pt x="221869" y="136144"/>
                  </a:lnTo>
                  <a:lnTo>
                    <a:pt x="221869" y="181254"/>
                  </a:lnTo>
                  <a:lnTo>
                    <a:pt x="350088" y="181254"/>
                  </a:lnTo>
                  <a:lnTo>
                    <a:pt x="350088" y="175971"/>
                  </a:lnTo>
                  <a:lnTo>
                    <a:pt x="350088" y="167843"/>
                  </a:lnTo>
                  <a:close/>
                </a:path>
                <a:path w="6419850" h="3498215">
                  <a:moveTo>
                    <a:pt x="353745" y="3403295"/>
                  </a:moveTo>
                  <a:lnTo>
                    <a:pt x="187731" y="3403295"/>
                  </a:lnTo>
                  <a:lnTo>
                    <a:pt x="187731" y="3417112"/>
                  </a:lnTo>
                  <a:lnTo>
                    <a:pt x="262509" y="3417112"/>
                  </a:lnTo>
                  <a:lnTo>
                    <a:pt x="262509" y="3438448"/>
                  </a:lnTo>
                  <a:lnTo>
                    <a:pt x="208051" y="3438448"/>
                  </a:lnTo>
                  <a:lnTo>
                    <a:pt x="208051" y="3495954"/>
                  </a:lnTo>
                  <a:lnTo>
                    <a:pt x="333425" y="3495954"/>
                  </a:lnTo>
                  <a:lnTo>
                    <a:pt x="333425" y="3482340"/>
                  </a:lnTo>
                  <a:lnTo>
                    <a:pt x="333425" y="3451860"/>
                  </a:lnTo>
                  <a:lnTo>
                    <a:pt x="333425" y="3443935"/>
                  </a:lnTo>
                  <a:lnTo>
                    <a:pt x="333425" y="3438448"/>
                  </a:lnTo>
                  <a:lnTo>
                    <a:pt x="316966" y="3438448"/>
                  </a:lnTo>
                  <a:lnTo>
                    <a:pt x="316966" y="3451860"/>
                  </a:lnTo>
                  <a:lnTo>
                    <a:pt x="316966" y="3482340"/>
                  </a:lnTo>
                  <a:lnTo>
                    <a:pt x="224713" y="3482340"/>
                  </a:lnTo>
                  <a:lnTo>
                    <a:pt x="224713" y="3451860"/>
                  </a:lnTo>
                  <a:lnTo>
                    <a:pt x="316966" y="3451860"/>
                  </a:lnTo>
                  <a:lnTo>
                    <a:pt x="316966" y="3438448"/>
                  </a:lnTo>
                  <a:lnTo>
                    <a:pt x="279171" y="3438448"/>
                  </a:lnTo>
                  <a:lnTo>
                    <a:pt x="279171" y="3417112"/>
                  </a:lnTo>
                  <a:lnTo>
                    <a:pt x="353745" y="3417112"/>
                  </a:lnTo>
                  <a:lnTo>
                    <a:pt x="353745" y="3412236"/>
                  </a:lnTo>
                  <a:lnTo>
                    <a:pt x="353745" y="3403295"/>
                  </a:lnTo>
                  <a:close/>
                </a:path>
                <a:path w="6419850" h="3498215">
                  <a:moveTo>
                    <a:pt x="400494" y="20066"/>
                  </a:moveTo>
                  <a:lnTo>
                    <a:pt x="382600" y="20066"/>
                  </a:lnTo>
                  <a:lnTo>
                    <a:pt x="382600" y="167843"/>
                  </a:lnTo>
                  <a:lnTo>
                    <a:pt x="400494" y="167843"/>
                  </a:lnTo>
                  <a:lnTo>
                    <a:pt x="400494" y="20066"/>
                  </a:lnTo>
                  <a:close/>
                </a:path>
                <a:path w="6419850" h="3498215">
                  <a:moveTo>
                    <a:pt x="525843" y="3314700"/>
                  </a:moveTo>
                  <a:lnTo>
                    <a:pt x="508977" y="3314700"/>
                  </a:lnTo>
                  <a:lnTo>
                    <a:pt x="508977" y="3344367"/>
                  </a:lnTo>
                  <a:lnTo>
                    <a:pt x="508977" y="3358184"/>
                  </a:lnTo>
                  <a:lnTo>
                    <a:pt x="508977" y="3380943"/>
                  </a:lnTo>
                  <a:lnTo>
                    <a:pt x="467118" y="3380943"/>
                  </a:lnTo>
                  <a:lnTo>
                    <a:pt x="467118" y="3358184"/>
                  </a:lnTo>
                  <a:lnTo>
                    <a:pt x="508977" y="3358184"/>
                  </a:lnTo>
                  <a:lnTo>
                    <a:pt x="508977" y="3344367"/>
                  </a:lnTo>
                  <a:lnTo>
                    <a:pt x="467118" y="3344367"/>
                  </a:lnTo>
                  <a:lnTo>
                    <a:pt x="467118" y="3342132"/>
                  </a:lnTo>
                  <a:lnTo>
                    <a:pt x="467118" y="3328517"/>
                  </a:lnTo>
                  <a:lnTo>
                    <a:pt x="450456" y="3328517"/>
                  </a:lnTo>
                  <a:lnTo>
                    <a:pt x="450456" y="3342132"/>
                  </a:lnTo>
                  <a:lnTo>
                    <a:pt x="450456" y="3396792"/>
                  </a:lnTo>
                  <a:lnTo>
                    <a:pt x="399656" y="3396792"/>
                  </a:lnTo>
                  <a:lnTo>
                    <a:pt x="399656" y="3342132"/>
                  </a:lnTo>
                  <a:lnTo>
                    <a:pt x="450456" y="3342132"/>
                  </a:lnTo>
                  <a:lnTo>
                    <a:pt x="450456" y="3328517"/>
                  </a:lnTo>
                  <a:lnTo>
                    <a:pt x="383197" y="3328517"/>
                  </a:lnTo>
                  <a:lnTo>
                    <a:pt x="383197" y="3410204"/>
                  </a:lnTo>
                  <a:lnTo>
                    <a:pt x="467118" y="3410204"/>
                  </a:lnTo>
                  <a:lnTo>
                    <a:pt x="467118" y="3396792"/>
                  </a:lnTo>
                  <a:lnTo>
                    <a:pt x="467118" y="3394557"/>
                  </a:lnTo>
                  <a:lnTo>
                    <a:pt x="508977" y="3394557"/>
                  </a:lnTo>
                  <a:lnTo>
                    <a:pt x="508977" y="3423412"/>
                  </a:lnTo>
                  <a:lnTo>
                    <a:pt x="525843" y="3423412"/>
                  </a:lnTo>
                  <a:lnTo>
                    <a:pt x="525843" y="3394557"/>
                  </a:lnTo>
                  <a:lnTo>
                    <a:pt x="525843" y="3380943"/>
                  </a:lnTo>
                  <a:lnTo>
                    <a:pt x="525843" y="3358184"/>
                  </a:lnTo>
                  <a:lnTo>
                    <a:pt x="525843" y="3344367"/>
                  </a:lnTo>
                  <a:lnTo>
                    <a:pt x="525843" y="3314700"/>
                  </a:lnTo>
                  <a:close/>
                </a:path>
                <a:path w="6419850" h="3498215">
                  <a:moveTo>
                    <a:pt x="526656" y="3463442"/>
                  </a:moveTo>
                  <a:lnTo>
                    <a:pt x="522414" y="3448761"/>
                  </a:lnTo>
                  <a:lnTo>
                    <a:pt x="515010" y="3442106"/>
                  </a:lnTo>
                  <a:lnTo>
                    <a:pt x="510247" y="3437839"/>
                  </a:lnTo>
                  <a:lnTo>
                    <a:pt x="509993" y="3437750"/>
                  </a:lnTo>
                  <a:lnTo>
                    <a:pt x="509993" y="3463442"/>
                  </a:lnTo>
                  <a:lnTo>
                    <a:pt x="506933" y="3472434"/>
                  </a:lnTo>
                  <a:lnTo>
                    <a:pt x="498106" y="3479139"/>
                  </a:lnTo>
                  <a:lnTo>
                    <a:pt x="484111" y="3483330"/>
                  </a:lnTo>
                  <a:lnTo>
                    <a:pt x="465493" y="3484778"/>
                  </a:lnTo>
                  <a:lnTo>
                    <a:pt x="446887" y="3483330"/>
                  </a:lnTo>
                  <a:lnTo>
                    <a:pt x="432879" y="3479139"/>
                  </a:lnTo>
                  <a:lnTo>
                    <a:pt x="424053" y="3472434"/>
                  </a:lnTo>
                  <a:lnTo>
                    <a:pt x="420992" y="3463442"/>
                  </a:lnTo>
                  <a:lnTo>
                    <a:pt x="424053" y="3454450"/>
                  </a:lnTo>
                  <a:lnTo>
                    <a:pt x="432879" y="3447745"/>
                  </a:lnTo>
                  <a:lnTo>
                    <a:pt x="446887" y="3443554"/>
                  </a:lnTo>
                  <a:lnTo>
                    <a:pt x="465493" y="3442106"/>
                  </a:lnTo>
                  <a:lnTo>
                    <a:pt x="484111" y="3443554"/>
                  </a:lnTo>
                  <a:lnTo>
                    <a:pt x="498106" y="3447745"/>
                  </a:lnTo>
                  <a:lnTo>
                    <a:pt x="506933" y="3454450"/>
                  </a:lnTo>
                  <a:lnTo>
                    <a:pt x="509993" y="3463442"/>
                  </a:lnTo>
                  <a:lnTo>
                    <a:pt x="509993" y="3437750"/>
                  </a:lnTo>
                  <a:lnTo>
                    <a:pt x="490994" y="3431044"/>
                  </a:lnTo>
                  <a:lnTo>
                    <a:pt x="465493" y="3428695"/>
                  </a:lnTo>
                  <a:lnTo>
                    <a:pt x="439877" y="3431044"/>
                  </a:lnTo>
                  <a:lnTo>
                    <a:pt x="420560" y="3437839"/>
                  </a:lnTo>
                  <a:lnTo>
                    <a:pt x="408368" y="3448761"/>
                  </a:lnTo>
                  <a:lnTo>
                    <a:pt x="404126" y="3463442"/>
                  </a:lnTo>
                  <a:lnTo>
                    <a:pt x="408368" y="3478098"/>
                  </a:lnTo>
                  <a:lnTo>
                    <a:pt x="420560" y="3488944"/>
                  </a:lnTo>
                  <a:lnTo>
                    <a:pt x="439877" y="3495675"/>
                  </a:lnTo>
                  <a:lnTo>
                    <a:pt x="465493" y="3497986"/>
                  </a:lnTo>
                  <a:lnTo>
                    <a:pt x="490994" y="3495675"/>
                  </a:lnTo>
                  <a:lnTo>
                    <a:pt x="510247" y="3488944"/>
                  </a:lnTo>
                  <a:lnTo>
                    <a:pt x="514921" y="3484778"/>
                  </a:lnTo>
                  <a:lnTo>
                    <a:pt x="522414" y="3478098"/>
                  </a:lnTo>
                  <a:lnTo>
                    <a:pt x="526656" y="3463442"/>
                  </a:lnTo>
                  <a:close/>
                </a:path>
                <a:path w="6419850" h="3498215">
                  <a:moveTo>
                    <a:pt x="552411" y="93662"/>
                  </a:moveTo>
                  <a:lnTo>
                    <a:pt x="544258" y="54267"/>
                  </a:lnTo>
                  <a:lnTo>
                    <a:pt x="535089" y="40652"/>
                  </a:lnTo>
                  <a:lnTo>
                    <a:pt x="535089" y="93662"/>
                  </a:lnTo>
                  <a:lnTo>
                    <a:pt x="534720" y="102374"/>
                  </a:lnTo>
                  <a:lnTo>
                    <a:pt x="516851" y="140995"/>
                  </a:lnTo>
                  <a:lnTo>
                    <a:pt x="480822" y="151968"/>
                  </a:lnTo>
                  <a:lnTo>
                    <a:pt x="454279" y="151968"/>
                  </a:lnTo>
                  <a:lnTo>
                    <a:pt x="454279" y="35941"/>
                  </a:lnTo>
                  <a:lnTo>
                    <a:pt x="482854" y="35941"/>
                  </a:lnTo>
                  <a:lnTo>
                    <a:pt x="521957" y="51384"/>
                  </a:lnTo>
                  <a:lnTo>
                    <a:pt x="535089" y="93662"/>
                  </a:lnTo>
                  <a:lnTo>
                    <a:pt x="535089" y="40652"/>
                  </a:lnTo>
                  <a:lnTo>
                    <a:pt x="534314" y="39674"/>
                  </a:lnTo>
                  <a:lnTo>
                    <a:pt x="530288" y="35941"/>
                  </a:lnTo>
                  <a:lnTo>
                    <a:pt x="528002" y="33820"/>
                  </a:lnTo>
                  <a:lnTo>
                    <a:pt x="483997" y="20066"/>
                  </a:lnTo>
                  <a:lnTo>
                    <a:pt x="436372" y="20066"/>
                  </a:lnTo>
                  <a:lnTo>
                    <a:pt x="436372" y="167843"/>
                  </a:lnTo>
                  <a:lnTo>
                    <a:pt x="481977" y="167843"/>
                  </a:lnTo>
                  <a:lnTo>
                    <a:pt x="520230" y="158978"/>
                  </a:lnTo>
                  <a:lnTo>
                    <a:pt x="529856" y="151968"/>
                  </a:lnTo>
                  <a:lnTo>
                    <a:pt x="534085" y="148107"/>
                  </a:lnTo>
                  <a:lnTo>
                    <a:pt x="551891" y="104813"/>
                  </a:lnTo>
                  <a:lnTo>
                    <a:pt x="552411" y="93662"/>
                  </a:lnTo>
                  <a:close/>
                </a:path>
                <a:path w="6419850" h="3498215">
                  <a:moveTo>
                    <a:pt x="6007811" y="131470"/>
                  </a:moveTo>
                  <a:lnTo>
                    <a:pt x="6007506" y="127812"/>
                  </a:lnTo>
                  <a:lnTo>
                    <a:pt x="6006795" y="118872"/>
                  </a:lnTo>
                  <a:lnTo>
                    <a:pt x="5978550" y="121539"/>
                  </a:lnTo>
                  <a:lnTo>
                    <a:pt x="5978550" y="33528"/>
                  </a:lnTo>
                  <a:lnTo>
                    <a:pt x="5998261" y="33528"/>
                  </a:lnTo>
                  <a:lnTo>
                    <a:pt x="5998261" y="30073"/>
                  </a:lnTo>
                  <a:lnTo>
                    <a:pt x="5998261" y="19710"/>
                  </a:lnTo>
                  <a:lnTo>
                    <a:pt x="5962091" y="19710"/>
                  </a:lnTo>
                  <a:lnTo>
                    <a:pt x="5962091" y="33528"/>
                  </a:lnTo>
                  <a:lnTo>
                    <a:pt x="5962091" y="122428"/>
                  </a:lnTo>
                  <a:lnTo>
                    <a:pt x="5947334" y="123164"/>
                  </a:lnTo>
                  <a:lnTo>
                    <a:pt x="5932221" y="123507"/>
                  </a:lnTo>
                  <a:lnTo>
                    <a:pt x="5932221" y="33528"/>
                  </a:lnTo>
                  <a:lnTo>
                    <a:pt x="5962091" y="33528"/>
                  </a:lnTo>
                  <a:lnTo>
                    <a:pt x="5962091" y="19710"/>
                  </a:lnTo>
                  <a:lnTo>
                    <a:pt x="5896051" y="19710"/>
                  </a:lnTo>
                  <a:lnTo>
                    <a:pt x="5896051" y="33528"/>
                  </a:lnTo>
                  <a:lnTo>
                    <a:pt x="5915761" y="33528"/>
                  </a:lnTo>
                  <a:lnTo>
                    <a:pt x="5915761" y="123837"/>
                  </a:lnTo>
                  <a:lnTo>
                    <a:pt x="5891377" y="123952"/>
                  </a:lnTo>
                  <a:lnTo>
                    <a:pt x="5893409" y="138379"/>
                  </a:lnTo>
                  <a:lnTo>
                    <a:pt x="5919508" y="138188"/>
                  </a:lnTo>
                  <a:lnTo>
                    <a:pt x="5948324" y="137287"/>
                  </a:lnTo>
                  <a:lnTo>
                    <a:pt x="5978271" y="135216"/>
                  </a:lnTo>
                  <a:lnTo>
                    <a:pt x="6007811" y="131470"/>
                  </a:lnTo>
                  <a:close/>
                </a:path>
                <a:path w="6419850" h="3498215">
                  <a:moveTo>
                    <a:pt x="6065113" y="73355"/>
                  </a:moveTo>
                  <a:lnTo>
                    <a:pt x="6035040" y="73355"/>
                  </a:lnTo>
                  <a:lnTo>
                    <a:pt x="6035040" y="0"/>
                  </a:lnTo>
                  <a:lnTo>
                    <a:pt x="6017971" y="0"/>
                  </a:lnTo>
                  <a:lnTo>
                    <a:pt x="6017971" y="183692"/>
                  </a:lnTo>
                  <a:lnTo>
                    <a:pt x="6035040" y="183692"/>
                  </a:lnTo>
                  <a:lnTo>
                    <a:pt x="6035040" y="87579"/>
                  </a:lnTo>
                  <a:lnTo>
                    <a:pt x="6065113" y="87579"/>
                  </a:lnTo>
                  <a:lnTo>
                    <a:pt x="6065113" y="73355"/>
                  </a:lnTo>
                  <a:close/>
                </a:path>
                <a:path w="6419850" h="3498215">
                  <a:moveTo>
                    <a:pt x="6179693" y="47548"/>
                  </a:moveTo>
                  <a:lnTo>
                    <a:pt x="6176124" y="30975"/>
                  </a:lnTo>
                  <a:lnTo>
                    <a:pt x="6168098" y="20523"/>
                  </a:lnTo>
                  <a:lnTo>
                    <a:pt x="6166205" y="18059"/>
                  </a:lnTo>
                  <a:lnTo>
                    <a:pt x="6163234" y="16408"/>
                  </a:lnTo>
                  <a:lnTo>
                    <a:pt x="6163234" y="47548"/>
                  </a:lnTo>
                  <a:lnTo>
                    <a:pt x="6160897" y="58432"/>
                  </a:lnTo>
                  <a:lnTo>
                    <a:pt x="6154394" y="66903"/>
                  </a:lnTo>
                  <a:lnTo>
                    <a:pt x="6144552" y="72415"/>
                  </a:lnTo>
                  <a:lnTo>
                    <a:pt x="6132144" y="74371"/>
                  </a:lnTo>
                  <a:lnTo>
                    <a:pt x="6119825" y="72415"/>
                  </a:lnTo>
                  <a:lnTo>
                    <a:pt x="6109970" y="66903"/>
                  </a:lnTo>
                  <a:lnTo>
                    <a:pt x="6103429" y="58432"/>
                  </a:lnTo>
                  <a:lnTo>
                    <a:pt x="6101054" y="47548"/>
                  </a:lnTo>
                  <a:lnTo>
                    <a:pt x="6103429" y="36639"/>
                  </a:lnTo>
                  <a:lnTo>
                    <a:pt x="6109970" y="28092"/>
                  </a:lnTo>
                  <a:lnTo>
                    <a:pt x="6119825" y="22517"/>
                  </a:lnTo>
                  <a:lnTo>
                    <a:pt x="6132144" y="20523"/>
                  </a:lnTo>
                  <a:lnTo>
                    <a:pt x="6144552" y="22517"/>
                  </a:lnTo>
                  <a:lnTo>
                    <a:pt x="6154394" y="28092"/>
                  </a:lnTo>
                  <a:lnTo>
                    <a:pt x="6160897" y="36639"/>
                  </a:lnTo>
                  <a:lnTo>
                    <a:pt x="6163234" y="47548"/>
                  </a:lnTo>
                  <a:lnTo>
                    <a:pt x="6163234" y="16408"/>
                  </a:lnTo>
                  <a:lnTo>
                    <a:pt x="6151143" y="9690"/>
                  </a:lnTo>
                  <a:lnTo>
                    <a:pt x="6132144" y="6705"/>
                  </a:lnTo>
                  <a:lnTo>
                    <a:pt x="6113259" y="9690"/>
                  </a:lnTo>
                  <a:lnTo>
                    <a:pt x="6098260" y="18059"/>
                  </a:lnTo>
                  <a:lnTo>
                    <a:pt x="6088367" y="30975"/>
                  </a:lnTo>
                  <a:lnTo>
                    <a:pt x="6084798" y="47548"/>
                  </a:lnTo>
                  <a:lnTo>
                    <a:pt x="6088367" y="64020"/>
                  </a:lnTo>
                  <a:lnTo>
                    <a:pt x="6098260" y="76860"/>
                  </a:lnTo>
                  <a:lnTo>
                    <a:pt x="6113259" y="85217"/>
                  </a:lnTo>
                  <a:lnTo>
                    <a:pt x="6132144" y="88188"/>
                  </a:lnTo>
                  <a:lnTo>
                    <a:pt x="6151143" y="85217"/>
                  </a:lnTo>
                  <a:lnTo>
                    <a:pt x="6166205" y="76860"/>
                  </a:lnTo>
                  <a:lnTo>
                    <a:pt x="6168136" y="74371"/>
                  </a:lnTo>
                  <a:lnTo>
                    <a:pt x="6176124" y="64020"/>
                  </a:lnTo>
                  <a:lnTo>
                    <a:pt x="6179693" y="47548"/>
                  </a:lnTo>
                  <a:close/>
                </a:path>
                <a:path w="6419850" h="3498215">
                  <a:moveTo>
                    <a:pt x="6231306" y="0"/>
                  </a:moveTo>
                  <a:lnTo>
                    <a:pt x="6214237" y="0"/>
                  </a:lnTo>
                  <a:lnTo>
                    <a:pt x="6214237" y="94081"/>
                  </a:lnTo>
                  <a:lnTo>
                    <a:pt x="6231306" y="94081"/>
                  </a:lnTo>
                  <a:lnTo>
                    <a:pt x="6231306" y="0"/>
                  </a:lnTo>
                  <a:close/>
                </a:path>
                <a:path w="6419850" h="3498215">
                  <a:moveTo>
                    <a:pt x="6237402" y="167843"/>
                  </a:moveTo>
                  <a:lnTo>
                    <a:pt x="6129299" y="167843"/>
                  </a:lnTo>
                  <a:lnTo>
                    <a:pt x="6129299" y="147726"/>
                  </a:lnTo>
                  <a:lnTo>
                    <a:pt x="6231306" y="147726"/>
                  </a:lnTo>
                  <a:lnTo>
                    <a:pt x="6231306" y="103022"/>
                  </a:lnTo>
                  <a:lnTo>
                    <a:pt x="6112434" y="103022"/>
                  </a:lnTo>
                  <a:lnTo>
                    <a:pt x="6112434" y="116636"/>
                  </a:lnTo>
                  <a:lnTo>
                    <a:pt x="6214643" y="116636"/>
                  </a:lnTo>
                  <a:lnTo>
                    <a:pt x="6214643" y="135128"/>
                  </a:lnTo>
                  <a:lnTo>
                    <a:pt x="6112840" y="135128"/>
                  </a:lnTo>
                  <a:lnTo>
                    <a:pt x="6112840" y="181254"/>
                  </a:lnTo>
                  <a:lnTo>
                    <a:pt x="6237402" y="181254"/>
                  </a:lnTo>
                  <a:lnTo>
                    <a:pt x="6237402" y="175361"/>
                  </a:lnTo>
                  <a:lnTo>
                    <a:pt x="6237402" y="167843"/>
                  </a:lnTo>
                  <a:close/>
                </a:path>
                <a:path w="6419850" h="3498215">
                  <a:moveTo>
                    <a:pt x="6418643" y="0"/>
                  </a:moveTo>
                  <a:lnTo>
                    <a:pt x="6401778" y="0"/>
                  </a:lnTo>
                  <a:lnTo>
                    <a:pt x="6401778" y="29667"/>
                  </a:lnTo>
                  <a:lnTo>
                    <a:pt x="6401778" y="43484"/>
                  </a:lnTo>
                  <a:lnTo>
                    <a:pt x="6401778" y="66243"/>
                  </a:lnTo>
                  <a:lnTo>
                    <a:pt x="6359919" y="66243"/>
                  </a:lnTo>
                  <a:lnTo>
                    <a:pt x="6359919" y="43484"/>
                  </a:lnTo>
                  <a:lnTo>
                    <a:pt x="6401778" y="43484"/>
                  </a:lnTo>
                  <a:lnTo>
                    <a:pt x="6401778" y="29667"/>
                  </a:lnTo>
                  <a:lnTo>
                    <a:pt x="6359919" y="29667"/>
                  </a:lnTo>
                  <a:lnTo>
                    <a:pt x="6359919" y="27432"/>
                  </a:lnTo>
                  <a:lnTo>
                    <a:pt x="6359919" y="13817"/>
                  </a:lnTo>
                  <a:lnTo>
                    <a:pt x="6343256" y="13817"/>
                  </a:lnTo>
                  <a:lnTo>
                    <a:pt x="6343256" y="27432"/>
                  </a:lnTo>
                  <a:lnTo>
                    <a:pt x="6343256" y="82092"/>
                  </a:lnTo>
                  <a:lnTo>
                    <a:pt x="6292456" y="82092"/>
                  </a:lnTo>
                  <a:lnTo>
                    <a:pt x="6292456" y="27432"/>
                  </a:lnTo>
                  <a:lnTo>
                    <a:pt x="6343256" y="27432"/>
                  </a:lnTo>
                  <a:lnTo>
                    <a:pt x="6343256" y="13817"/>
                  </a:lnTo>
                  <a:lnTo>
                    <a:pt x="6275997" y="13817"/>
                  </a:lnTo>
                  <a:lnTo>
                    <a:pt x="6275997" y="95504"/>
                  </a:lnTo>
                  <a:lnTo>
                    <a:pt x="6359919" y="95504"/>
                  </a:lnTo>
                  <a:lnTo>
                    <a:pt x="6359919" y="82092"/>
                  </a:lnTo>
                  <a:lnTo>
                    <a:pt x="6359919" y="79857"/>
                  </a:lnTo>
                  <a:lnTo>
                    <a:pt x="6401778" y="79857"/>
                  </a:lnTo>
                  <a:lnTo>
                    <a:pt x="6401778" y="108712"/>
                  </a:lnTo>
                  <a:lnTo>
                    <a:pt x="6418643" y="108712"/>
                  </a:lnTo>
                  <a:lnTo>
                    <a:pt x="6418643" y="79857"/>
                  </a:lnTo>
                  <a:lnTo>
                    <a:pt x="6418643" y="66243"/>
                  </a:lnTo>
                  <a:lnTo>
                    <a:pt x="6418643" y="43484"/>
                  </a:lnTo>
                  <a:lnTo>
                    <a:pt x="6418643" y="29667"/>
                  </a:lnTo>
                  <a:lnTo>
                    <a:pt x="6418643" y="0"/>
                  </a:lnTo>
                  <a:close/>
                </a:path>
                <a:path w="6419850" h="3498215">
                  <a:moveTo>
                    <a:pt x="6419456" y="148742"/>
                  </a:moveTo>
                  <a:lnTo>
                    <a:pt x="6415214" y="134061"/>
                  </a:lnTo>
                  <a:lnTo>
                    <a:pt x="6407810" y="127406"/>
                  </a:lnTo>
                  <a:lnTo>
                    <a:pt x="6403048" y="123139"/>
                  </a:lnTo>
                  <a:lnTo>
                    <a:pt x="6402794" y="123050"/>
                  </a:lnTo>
                  <a:lnTo>
                    <a:pt x="6402794" y="148742"/>
                  </a:lnTo>
                  <a:lnTo>
                    <a:pt x="6399733" y="157734"/>
                  </a:lnTo>
                  <a:lnTo>
                    <a:pt x="6390907" y="164439"/>
                  </a:lnTo>
                  <a:lnTo>
                    <a:pt x="6376911" y="168630"/>
                  </a:lnTo>
                  <a:lnTo>
                    <a:pt x="6358293" y="170078"/>
                  </a:lnTo>
                  <a:lnTo>
                    <a:pt x="6339687" y="168630"/>
                  </a:lnTo>
                  <a:lnTo>
                    <a:pt x="6325679" y="164439"/>
                  </a:lnTo>
                  <a:lnTo>
                    <a:pt x="6316853" y="157734"/>
                  </a:lnTo>
                  <a:lnTo>
                    <a:pt x="6313792" y="148742"/>
                  </a:lnTo>
                  <a:lnTo>
                    <a:pt x="6316853" y="139750"/>
                  </a:lnTo>
                  <a:lnTo>
                    <a:pt x="6325679" y="133045"/>
                  </a:lnTo>
                  <a:lnTo>
                    <a:pt x="6339687" y="128854"/>
                  </a:lnTo>
                  <a:lnTo>
                    <a:pt x="6358293" y="127406"/>
                  </a:lnTo>
                  <a:lnTo>
                    <a:pt x="6376911" y="128854"/>
                  </a:lnTo>
                  <a:lnTo>
                    <a:pt x="6390907" y="133045"/>
                  </a:lnTo>
                  <a:lnTo>
                    <a:pt x="6399733" y="139750"/>
                  </a:lnTo>
                  <a:lnTo>
                    <a:pt x="6402794" y="148742"/>
                  </a:lnTo>
                  <a:lnTo>
                    <a:pt x="6402794" y="123050"/>
                  </a:lnTo>
                  <a:lnTo>
                    <a:pt x="6383795" y="116344"/>
                  </a:lnTo>
                  <a:lnTo>
                    <a:pt x="6358293" y="113995"/>
                  </a:lnTo>
                  <a:lnTo>
                    <a:pt x="6332677" y="116344"/>
                  </a:lnTo>
                  <a:lnTo>
                    <a:pt x="6313360" y="123139"/>
                  </a:lnTo>
                  <a:lnTo>
                    <a:pt x="6301168" y="134061"/>
                  </a:lnTo>
                  <a:lnTo>
                    <a:pt x="6296926" y="148742"/>
                  </a:lnTo>
                  <a:lnTo>
                    <a:pt x="6301168" y="163398"/>
                  </a:lnTo>
                  <a:lnTo>
                    <a:pt x="6313360" y="174244"/>
                  </a:lnTo>
                  <a:lnTo>
                    <a:pt x="6332677" y="180975"/>
                  </a:lnTo>
                  <a:lnTo>
                    <a:pt x="6358293" y="183286"/>
                  </a:lnTo>
                  <a:lnTo>
                    <a:pt x="6383795" y="180975"/>
                  </a:lnTo>
                  <a:lnTo>
                    <a:pt x="6403048" y="174244"/>
                  </a:lnTo>
                  <a:lnTo>
                    <a:pt x="6407721" y="170078"/>
                  </a:lnTo>
                  <a:lnTo>
                    <a:pt x="6415214" y="163398"/>
                  </a:lnTo>
                  <a:lnTo>
                    <a:pt x="6419456" y="148742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38" name="object 38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277100" y="8712237"/>
              <a:ext cx="1790700" cy="1752600"/>
            </a:xfrm>
            <a:prstGeom prst="rect">
              <a:avLst/>
            </a:prstGeom>
          </p:spPr>
        </p:pic>
        <p:sp>
          <p:nvSpPr>
            <p:cNvPr id="39" name="object 39" descr=""/>
            <p:cNvSpPr/>
            <p:nvPr/>
          </p:nvSpPr>
          <p:spPr>
            <a:xfrm>
              <a:off x="7285811" y="8423363"/>
              <a:ext cx="709930" cy="165735"/>
            </a:xfrm>
            <a:custGeom>
              <a:avLst/>
              <a:gdLst/>
              <a:ahLst/>
              <a:cxnLst/>
              <a:rect l="l" t="t" r="r" b="b"/>
              <a:pathLst>
                <a:path w="709929" h="165734">
                  <a:moveTo>
                    <a:pt x="127482" y="115036"/>
                  </a:moveTo>
                  <a:lnTo>
                    <a:pt x="17779" y="115036"/>
                  </a:lnTo>
                  <a:lnTo>
                    <a:pt x="17779" y="160909"/>
                  </a:lnTo>
                  <a:lnTo>
                    <a:pt x="127482" y="160909"/>
                  </a:lnTo>
                  <a:lnTo>
                    <a:pt x="127482" y="149707"/>
                  </a:lnTo>
                  <a:lnTo>
                    <a:pt x="32359" y="149707"/>
                  </a:lnTo>
                  <a:lnTo>
                    <a:pt x="32359" y="126415"/>
                  </a:lnTo>
                  <a:lnTo>
                    <a:pt x="127482" y="126415"/>
                  </a:lnTo>
                  <a:lnTo>
                    <a:pt x="127482" y="115036"/>
                  </a:lnTo>
                  <a:close/>
                </a:path>
                <a:path w="709929" h="165734">
                  <a:moveTo>
                    <a:pt x="127482" y="126415"/>
                  </a:moveTo>
                  <a:lnTo>
                    <a:pt x="113080" y="126415"/>
                  </a:lnTo>
                  <a:lnTo>
                    <a:pt x="113080" y="149707"/>
                  </a:lnTo>
                  <a:lnTo>
                    <a:pt x="127482" y="149707"/>
                  </a:lnTo>
                  <a:lnTo>
                    <a:pt x="127482" y="126415"/>
                  </a:lnTo>
                  <a:close/>
                </a:path>
                <a:path w="709929" h="165734">
                  <a:moveTo>
                    <a:pt x="65430" y="15468"/>
                  </a:moveTo>
                  <a:lnTo>
                    <a:pt x="7645" y="15468"/>
                  </a:lnTo>
                  <a:lnTo>
                    <a:pt x="7645" y="27025"/>
                  </a:lnTo>
                  <a:lnTo>
                    <a:pt x="136906" y="27025"/>
                  </a:lnTo>
                  <a:lnTo>
                    <a:pt x="136906" y="22936"/>
                  </a:lnTo>
                  <a:lnTo>
                    <a:pt x="65430" y="22936"/>
                  </a:lnTo>
                  <a:lnTo>
                    <a:pt x="65430" y="15468"/>
                  </a:lnTo>
                  <a:close/>
                </a:path>
                <a:path w="709929" h="165734">
                  <a:moveTo>
                    <a:pt x="80009" y="0"/>
                  </a:moveTo>
                  <a:lnTo>
                    <a:pt x="65430" y="0"/>
                  </a:lnTo>
                  <a:lnTo>
                    <a:pt x="65430" y="22936"/>
                  </a:lnTo>
                  <a:lnTo>
                    <a:pt x="80009" y="22936"/>
                  </a:lnTo>
                  <a:lnTo>
                    <a:pt x="80009" y="0"/>
                  </a:lnTo>
                  <a:close/>
                </a:path>
                <a:path w="709929" h="165734">
                  <a:moveTo>
                    <a:pt x="136906" y="15468"/>
                  </a:moveTo>
                  <a:lnTo>
                    <a:pt x="80009" y="15468"/>
                  </a:lnTo>
                  <a:lnTo>
                    <a:pt x="80009" y="22936"/>
                  </a:lnTo>
                  <a:lnTo>
                    <a:pt x="136906" y="22936"/>
                  </a:lnTo>
                  <a:lnTo>
                    <a:pt x="136906" y="15468"/>
                  </a:lnTo>
                  <a:close/>
                </a:path>
                <a:path w="709929" h="165734">
                  <a:moveTo>
                    <a:pt x="65430" y="91211"/>
                  </a:moveTo>
                  <a:lnTo>
                    <a:pt x="0" y="91211"/>
                  </a:lnTo>
                  <a:lnTo>
                    <a:pt x="0" y="102768"/>
                  </a:lnTo>
                  <a:lnTo>
                    <a:pt x="145262" y="102768"/>
                  </a:lnTo>
                  <a:lnTo>
                    <a:pt x="145262" y="97612"/>
                  </a:lnTo>
                  <a:lnTo>
                    <a:pt x="65430" y="97612"/>
                  </a:lnTo>
                  <a:lnTo>
                    <a:pt x="65430" y="91211"/>
                  </a:lnTo>
                  <a:close/>
                </a:path>
                <a:path w="709929" h="165734">
                  <a:moveTo>
                    <a:pt x="65430" y="78463"/>
                  </a:moveTo>
                  <a:lnTo>
                    <a:pt x="65430" y="97612"/>
                  </a:lnTo>
                  <a:lnTo>
                    <a:pt x="80009" y="97612"/>
                  </a:lnTo>
                  <a:lnTo>
                    <a:pt x="80009" y="78943"/>
                  </a:lnTo>
                  <a:lnTo>
                    <a:pt x="72720" y="78943"/>
                  </a:lnTo>
                  <a:lnTo>
                    <a:pt x="65430" y="78463"/>
                  </a:lnTo>
                  <a:close/>
                </a:path>
                <a:path w="709929" h="165734">
                  <a:moveTo>
                    <a:pt x="145262" y="91211"/>
                  </a:moveTo>
                  <a:lnTo>
                    <a:pt x="80009" y="91211"/>
                  </a:lnTo>
                  <a:lnTo>
                    <a:pt x="80009" y="97612"/>
                  </a:lnTo>
                  <a:lnTo>
                    <a:pt x="145262" y="97612"/>
                  </a:lnTo>
                  <a:lnTo>
                    <a:pt x="145262" y="91211"/>
                  </a:lnTo>
                  <a:close/>
                </a:path>
                <a:path w="709929" h="165734">
                  <a:moveTo>
                    <a:pt x="80009" y="75387"/>
                  </a:moveTo>
                  <a:lnTo>
                    <a:pt x="65430" y="75387"/>
                  </a:lnTo>
                  <a:lnTo>
                    <a:pt x="65430" y="78463"/>
                  </a:lnTo>
                  <a:lnTo>
                    <a:pt x="72720" y="78943"/>
                  </a:lnTo>
                  <a:lnTo>
                    <a:pt x="79985" y="78463"/>
                  </a:lnTo>
                  <a:lnTo>
                    <a:pt x="80009" y="75387"/>
                  </a:lnTo>
                  <a:close/>
                </a:path>
                <a:path w="709929" h="165734">
                  <a:moveTo>
                    <a:pt x="80009" y="78462"/>
                  </a:moveTo>
                  <a:lnTo>
                    <a:pt x="72720" y="78943"/>
                  </a:lnTo>
                  <a:lnTo>
                    <a:pt x="80009" y="78943"/>
                  </a:lnTo>
                  <a:lnTo>
                    <a:pt x="80009" y="78462"/>
                  </a:lnTo>
                  <a:close/>
                </a:path>
                <a:path w="709929" h="165734">
                  <a:moveTo>
                    <a:pt x="72720" y="33426"/>
                  </a:moveTo>
                  <a:lnTo>
                    <a:pt x="50581" y="34882"/>
                  </a:lnTo>
                  <a:lnTo>
                    <a:pt x="34293" y="39204"/>
                  </a:lnTo>
                  <a:lnTo>
                    <a:pt x="24239" y="46328"/>
                  </a:lnTo>
                  <a:lnTo>
                    <a:pt x="20802" y="56184"/>
                  </a:lnTo>
                  <a:lnTo>
                    <a:pt x="24239" y="66041"/>
                  </a:lnTo>
                  <a:lnTo>
                    <a:pt x="34293" y="73164"/>
                  </a:lnTo>
                  <a:lnTo>
                    <a:pt x="50581" y="77487"/>
                  </a:lnTo>
                  <a:lnTo>
                    <a:pt x="65430" y="78463"/>
                  </a:lnTo>
                  <a:lnTo>
                    <a:pt x="65430" y="75387"/>
                  </a:lnTo>
                  <a:lnTo>
                    <a:pt x="102701" y="75387"/>
                  </a:lnTo>
                  <a:lnTo>
                    <a:pt x="111080" y="73164"/>
                  </a:lnTo>
                  <a:lnTo>
                    <a:pt x="117506" y="68630"/>
                  </a:lnTo>
                  <a:lnTo>
                    <a:pt x="72720" y="68630"/>
                  </a:lnTo>
                  <a:lnTo>
                    <a:pt x="57226" y="67811"/>
                  </a:lnTo>
                  <a:lnTo>
                    <a:pt x="45850" y="65408"/>
                  </a:lnTo>
                  <a:lnTo>
                    <a:pt x="38840" y="61504"/>
                  </a:lnTo>
                  <a:lnTo>
                    <a:pt x="36448" y="56184"/>
                  </a:lnTo>
                  <a:lnTo>
                    <a:pt x="38840" y="50864"/>
                  </a:lnTo>
                  <a:lnTo>
                    <a:pt x="45850" y="46961"/>
                  </a:lnTo>
                  <a:lnTo>
                    <a:pt x="57226" y="44558"/>
                  </a:lnTo>
                  <a:lnTo>
                    <a:pt x="72720" y="43738"/>
                  </a:lnTo>
                  <a:lnTo>
                    <a:pt x="117506" y="43738"/>
                  </a:lnTo>
                  <a:lnTo>
                    <a:pt x="111080" y="39204"/>
                  </a:lnTo>
                  <a:lnTo>
                    <a:pt x="94784" y="34882"/>
                  </a:lnTo>
                  <a:lnTo>
                    <a:pt x="72720" y="33426"/>
                  </a:lnTo>
                  <a:close/>
                </a:path>
                <a:path w="709929" h="165734">
                  <a:moveTo>
                    <a:pt x="102701" y="75387"/>
                  </a:moveTo>
                  <a:lnTo>
                    <a:pt x="80009" y="75387"/>
                  </a:lnTo>
                  <a:lnTo>
                    <a:pt x="80009" y="78462"/>
                  </a:lnTo>
                  <a:lnTo>
                    <a:pt x="94784" y="77487"/>
                  </a:lnTo>
                  <a:lnTo>
                    <a:pt x="102701" y="75387"/>
                  </a:lnTo>
                  <a:close/>
                </a:path>
                <a:path w="709929" h="165734">
                  <a:moveTo>
                    <a:pt x="117506" y="43738"/>
                  </a:moveTo>
                  <a:lnTo>
                    <a:pt x="72720" y="43738"/>
                  </a:lnTo>
                  <a:lnTo>
                    <a:pt x="88111" y="44558"/>
                  </a:lnTo>
                  <a:lnTo>
                    <a:pt x="99434" y="46961"/>
                  </a:lnTo>
                  <a:lnTo>
                    <a:pt x="106424" y="50864"/>
                  </a:lnTo>
                  <a:lnTo>
                    <a:pt x="108813" y="56184"/>
                  </a:lnTo>
                  <a:lnTo>
                    <a:pt x="106424" y="61504"/>
                  </a:lnTo>
                  <a:lnTo>
                    <a:pt x="99434" y="65408"/>
                  </a:lnTo>
                  <a:lnTo>
                    <a:pt x="88111" y="67811"/>
                  </a:lnTo>
                  <a:lnTo>
                    <a:pt x="72720" y="68630"/>
                  </a:lnTo>
                  <a:lnTo>
                    <a:pt x="117506" y="68630"/>
                  </a:lnTo>
                  <a:lnTo>
                    <a:pt x="121176" y="66041"/>
                  </a:lnTo>
                  <a:lnTo>
                    <a:pt x="124637" y="56184"/>
                  </a:lnTo>
                  <a:lnTo>
                    <a:pt x="121176" y="46328"/>
                  </a:lnTo>
                  <a:lnTo>
                    <a:pt x="117506" y="43738"/>
                  </a:lnTo>
                  <a:close/>
                </a:path>
                <a:path w="709929" h="165734">
                  <a:moveTo>
                    <a:pt x="236804" y="149174"/>
                  </a:moveTo>
                  <a:lnTo>
                    <a:pt x="154660" y="149174"/>
                  </a:lnTo>
                  <a:lnTo>
                    <a:pt x="154660" y="165211"/>
                  </a:lnTo>
                  <a:lnTo>
                    <a:pt x="236804" y="165211"/>
                  </a:lnTo>
                  <a:lnTo>
                    <a:pt x="236804" y="149174"/>
                  </a:lnTo>
                  <a:close/>
                </a:path>
                <a:path w="709929" h="165734">
                  <a:moveTo>
                    <a:pt x="380115" y="2311"/>
                  </a:moveTo>
                  <a:lnTo>
                    <a:pt x="365358" y="2311"/>
                  </a:lnTo>
                  <a:lnTo>
                    <a:pt x="365358" y="96189"/>
                  </a:lnTo>
                  <a:lnTo>
                    <a:pt x="380115" y="96189"/>
                  </a:lnTo>
                  <a:lnTo>
                    <a:pt x="380115" y="48717"/>
                  </a:lnTo>
                  <a:lnTo>
                    <a:pt x="373359" y="48717"/>
                  </a:lnTo>
                  <a:lnTo>
                    <a:pt x="373359" y="36626"/>
                  </a:lnTo>
                  <a:lnTo>
                    <a:pt x="380115" y="36626"/>
                  </a:lnTo>
                  <a:lnTo>
                    <a:pt x="380115" y="2311"/>
                  </a:lnTo>
                  <a:close/>
                </a:path>
                <a:path w="709929" h="165734">
                  <a:moveTo>
                    <a:pt x="283036" y="11379"/>
                  </a:moveTo>
                  <a:lnTo>
                    <a:pt x="279836" y="11379"/>
                  </a:lnTo>
                  <a:lnTo>
                    <a:pt x="279836" y="26847"/>
                  </a:lnTo>
                  <a:lnTo>
                    <a:pt x="278405" y="43319"/>
                  </a:lnTo>
                  <a:lnTo>
                    <a:pt x="275732" y="52963"/>
                  </a:lnTo>
                  <a:lnTo>
                    <a:pt x="277324" y="60007"/>
                  </a:lnTo>
                  <a:lnTo>
                    <a:pt x="285195" y="76203"/>
                  </a:lnTo>
                  <a:lnTo>
                    <a:pt x="298149" y="88900"/>
                  </a:lnTo>
                  <a:lnTo>
                    <a:pt x="290859" y="77698"/>
                  </a:lnTo>
                  <a:lnTo>
                    <a:pt x="298151" y="70590"/>
                  </a:lnTo>
                  <a:lnTo>
                    <a:pt x="294213" y="66652"/>
                  </a:lnTo>
                  <a:lnTo>
                    <a:pt x="287415" y="53206"/>
                  </a:lnTo>
                  <a:lnTo>
                    <a:pt x="283984" y="39293"/>
                  </a:lnTo>
                  <a:lnTo>
                    <a:pt x="283036" y="26847"/>
                  </a:lnTo>
                  <a:lnTo>
                    <a:pt x="283036" y="11379"/>
                  </a:lnTo>
                  <a:close/>
                </a:path>
                <a:path w="709929" h="165734">
                  <a:moveTo>
                    <a:pt x="298151" y="70590"/>
                  </a:moveTo>
                  <a:lnTo>
                    <a:pt x="290859" y="77698"/>
                  </a:lnTo>
                  <a:lnTo>
                    <a:pt x="298149" y="88900"/>
                  </a:lnTo>
                  <a:lnTo>
                    <a:pt x="305261" y="77698"/>
                  </a:lnTo>
                  <a:lnTo>
                    <a:pt x="298151" y="70590"/>
                  </a:lnTo>
                  <a:close/>
                </a:path>
                <a:path w="709929" h="165734">
                  <a:moveTo>
                    <a:pt x="316285" y="11379"/>
                  </a:moveTo>
                  <a:lnTo>
                    <a:pt x="313084" y="11379"/>
                  </a:lnTo>
                  <a:lnTo>
                    <a:pt x="313084" y="26847"/>
                  </a:lnTo>
                  <a:lnTo>
                    <a:pt x="312168" y="39293"/>
                  </a:lnTo>
                  <a:lnTo>
                    <a:pt x="298151" y="70590"/>
                  </a:lnTo>
                  <a:lnTo>
                    <a:pt x="305261" y="77698"/>
                  </a:lnTo>
                  <a:lnTo>
                    <a:pt x="298149" y="88900"/>
                  </a:lnTo>
                  <a:lnTo>
                    <a:pt x="310926" y="76504"/>
                  </a:lnTo>
                  <a:lnTo>
                    <a:pt x="318752" y="60540"/>
                  </a:lnTo>
                  <a:lnTo>
                    <a:pt x="320298" y="53728"/>
                  </a:lnTo>
                  <a:lnTo>
                    <a:pt x="317691" y="44219"/>
                  </a:lnTo>
                  <a:lnTo>
                    <a:pt x="316285" y="26847"/>
                  </a:lnTo>
                  <a:lnTo>
                    <a:pt x="316285" y="11379"/>
                  </a:lnTo>
                  <a:close/>
                </a:path>
                <a:path w="709929" h="165734">
                  <a:moveTo>
                    <a:pt x="272368" y="11379"/>
                  </a:moveTo>
                  <a:lnTo>
                    <a:pt x="268990" y="11379"/>
                  </a:lnTo>
                  <a:lnTo>
                    <a:pt x="268990" y="26847"/>
                  </a:lnTo>
                  <a:lnTo>
                    <a:pt x="267673" y="39802"/>
                  </a:lnTo>
                  <a:lnTo>
                    <a:pt x="263389" y="53540"/>
                  </a:lnTo>
                  <a:lnTo>
                    <a:pt x="255638" y="66377"/>
                  </a:lnTo>
                  <a:lnTo>
                    <a:pt x="243920" y="76631"/>
                  </a:lnTo>
                  <a:lnTo>
                    <a:pt x="252277" y="87299"/>
                  </a:lnTo>
                  <a:lnTo>
                    <a:pt x="265209" y="75528"/>
                  </a:lnTo>
                  <a:lnTo>
                    <a:pt x="273724" y="60207"/>
                  </a:lnTo>
                  <a:lnTo>
                    <a:pt x="275732" y="52963"/>
                  </a:lnTo>
                  <a:lnTo>
                    <a:pt x="273421" y="42744"/>
                  </a:lnTo>
                  <a:lnTo>
                    <a:pt x="272368" y="26847"/>
                  </a:lnTo>
                  <a:lnTo>
                    <a:pt x="272368" y="11379"/>
                  </a:lnTo>
                  <a:close/>
                </a:path>
                <a:path w="709929" h="165734">
                  <a:moveTo>
                    <a:pt x="327131" y="11379"/>
                  </a:moveTo>
                  <a:lnTo>
                    <a:pt x="323752" y="11379"/>
                  </a:lnTo>
                  <a:lnTo>
                    <a:pt x="323752" y="26847"/>
                  </a:lnTo>
                  <a:lnTo>
                    <a:pt x="322660" y="43319"/>
                  </a:lnTo>
                  <a:lnTo>
                    <a:pt x="320298" y="53728"/>
                  </a:lnTo>
                  <a:lnTo>
                    <a:pt x="322330" y="61140"/>
                  </a:lnTo>
                  <a:lnTo>
                    <a:pt x="330837" y="76028"/>
                  </a:lnTo>
                  <a:lnTo>
                    <a:pt x="343844" y="87299"/>
                  </a:lnTo>
                  <a:lnTo>
                    <a:pt x="352023" y="76631"/>
                  </a:lnTo>
                  <a:lnTo>
                    <a:pt x="340317" y="66927"/>
                  </a:lnTo>
                  <a:lnTo>
                    <a:pt x="332642" y="54540"/>
                  </a:lnTo>
                  <a:lnTo>
                    <a:pt x="328420" y="40727"/>
                  </a:lnTo>
                  <a:lnTo>
                    <a:pt x="327131" y="26847"/>
                  </a:lnTo>
                  <a:lnTo>
                    <a:pt x="327131" y="11379"/>
                  </a:lnTo>
                  <a:close/>
                </a:path>
                <a:path w="709929" h="165734">
                  <a:moveTo>
                    <a:pt x="323752" y="11379"/>
                  </a:moveTo>
                  <a:lnTo>
                    <a:pt x="316285" y="11379"/>
                  </a:lnTo>
                  <a:lnTo>
                    <a:pt x="316285" y="26847"/>
                  </a:lnTo>
                  <a:lnTo>
                    <a:pt x="317691" y="44219"/>
                  </a:lnTo>
                  <a:lnTo>
                    <a:pt x="320298" y="53728"/>
                  </a:lnTo>
                  <a:lnTo>
                    <a:pt x="322660" y="43319"/>
                  </a:lnTo>
                  <a:lnTo>
                    <a:pt x="323752" y="26847"/>
                  </a:lnTo>
                  <a:lnTo>
                    <a:pt x="323752" y="11379"/>
                  </a:lnTo>
                  <a:close/>
                </a:path>
                <a:path w="709929" h="165734">
                  <a:moveTo>
                    <a:pt x="279836" y="11379"/>
                  </a:moveTo>
                  <a:lnTo>
                    <a:pt x="272368" y="11379"/>
                  </a:lnTo>
                  <a:lnTo>
                    <a:pt x="272368" y="26847"/>
                  </a:lnTo>
                  <a:lnTo>
                    <a:pt x="273421" y="42744"/>
                  </a:lnTo>
                  <a:lnTo>
                    <a:pt x="275732" y="52963"/>
                  </a:lnTo>
                  <a:lnTo>
                    <a:pt x="278405" y="43319"/>
                  </a:lnTo>
                  <a:lnTo>
                    <a:pt x="279836" y="26847"/>
                  </a:lnTo>
                  <a:lnTo>
                    <a:pt x="279836" y="11379"/>
                  </a:lnTo>
                  <a:close/>
                </a:path>
                <a:path w="709929" h="165734">
                  <a:moveTo>
                    <a:pt x="365358" y="36626"/>
                  </a:moveTo>
                  <a:lnTo>
                    <a:pt x="340643" y="36626"/>
                  </a:lnTo>
                  <a:lnTo>
                    <a:pt x="340643" y="48717"/>
                  </a:lnTo>
                  <a:lnTo>
                    <a:pt x="365358" y="48717"/>
                  </a:lnTo>
                  <a:lnTo>
                    <a:pt x="365358" y="36626"/>
                  </a:lnTo>
                  <a:close/>
                </a:path>
                <a:path w="709929" h="165734">
                  <a:moveTo>
                    <a:pt x="380115" y="36626"/>
                  </a:moveTo>
                  <a:lnTo>
                    <a:pt x="373359" y="36626"/>
                  </a:lnTo>
                  <a:lnTo>
                    <a:pt x="373359" y="48717"/>
                  </a:lnTo>
                  <a:lnTo>
                    <a:pt x="380115" y="48717"/>
                  </a:lnTo>
                  <a:lnTo>
                    <a:pt x="380115" y="36626"/>
                  </a:lnTo>
                  <a:close/>
                </a:path>
                <a:path w="709929" h="165734">
                  <a:moveTo>
                    <a:pt x="380115" y="103835"/>
                  </a:moveTo>
                  <a:lnTo>
                    <a:pt x="272724" y="103835"/>
                  </a:lnTo>
                  <a:lnTo>
                    <a:pt x="272724" y="160909"/>
                  </a:lnTo>
                  <a:lnTo>
                    <a:pt x="380115" y="160909"/>
                  </a:lnTo>
                  <a:lnTo>
                    <a:pt x="380115" y="148818"/>
                  </a:lnTo>
                  <a:lnTo>
                    <a:pt x="287126" y="148818"/>
                  </a:lnTo>
                  <a:lnTo>
                    <a:pt x="287126" y="115570"/>
                  </a:lnTo>
                  <a:lnTo>
                    <a:pt x="380115" y="115570"/>
                  </a:lnTo>
                  <a:lnTo>
                    <a:pt x="380115" y="103835"/>
                  </a:lnTo>
                  <a:close/>
                </a:path>
                <a:path w="709929" h="165734">
                  <a:moveTo>
                    <a:pt x="380115" y="115570"/>
                  </a:moveTo>
                  <a:lnTo>
                    <a:pt x="365535" y="115570"/>
                  </a:lnTo>
                  <a:lnTo>
                    <a:pt x="365535" y="148818"/>
                  </a:lnTo>
                  <a:lnTo>
                    <a:pt x="380115" y="148818"/>
                  </a:lnTo>
                  <a:lnTo>
                    <a:pt x="380115" y="115570"/>
                  </a:lnTo>
                  <a:close/>
                </a:path>
                <a:path w="709929" h="165734">
                  <a:moveTo>
                    <a:pt x="511318" y="6045"/>
                  </a:moveTo>
                  <a:lnTo>
                    <a:pt x="497449" y="6045"/>
                  </a:lnTo>
                  <a:lnTo>
                    <a:pt x="497449" y="154863"/>
                  </a:lnTo>
                  <a:lnTo>
                    <a:pt x="511318" y="154863"/>
                  </a:lnTo>
                  <a:lnTo>
                    <a:pt x="511318" y="68453"/>
                  </a:lnTo>
                  <a:lnTo>
                    <a:pt x="501539" y="68453"/>
                  </a:lnTo>
                  <a:lnTo>
                    <a:pt x="501539" y="56184"/>
                  </a:lnTo>
                  <a:lnTo>
                    <a:pt x="511318" y="56184"/>
                  </a:lnTo>
                  <a:lnTo>
                    <a:pt x="511318" y="6045"/>
                  </a:lnTo>
                  <a:close/>
                </a:path>
                <a:path w="709929" h="165734">
                  <a:moveTo>
                    <a:pt x="431308" y="19558"/>
                  </a:moveTo>
                  <a:lnTo>
                    <a:pt x="416728" y="19558"/>
                  </a:lnTo>
                  <a:lnTo>
                    <a:pt x="416728" y="122326"/>
                  </a:lnTo>
                  <a:lnTo>
                    <a:pt x="427040" y="122326"/>
                  </a:lnTo>
                  <a:lnTo>
                    <a:pt x="441378" y="122120"/>
                  </a:lnTo>
                  <a:lnTo>
                    <a:pt x="455599" y="121348"/>
                  </a:lnTo>
                  <a:lnTo>
                    <a:pt x="470121" y="119776"/>
                  </a:lnTo>
                  <a:lnTo>
                    <a:pt x="485359" y="117170"/>
                  </a:lnTo>
                  <a:lnTo>
                    <a:pt x="484835" y="113792"/>
                  </a:lnTo>
                  <a:lnTo>
                    <a:pt x="431308" y="113792"/>
                  </a:lnTo>
                  <a:lnTo>
                    <a:pt x="431308" y="109524"/>
                  </a:lnTo>
                  <a:lnTo>
                    <a:pt x="427040" y="109524"/>
                  </a:lnTo>
                  <a:lnTo>
                    <a:pt x="431308" y="109462"/>
                  </a:lnTo>
                  <a:lnTo>
                    <a:pt x="431308" y="19558"/>
                  </a:lnTo>
                  <a:close/>
                </a:path>
                <a:path w="709929" h="165734">
                  <a:moveTo>
                    <a:pt x="483403" y="104546"/>
                  </a:moveTo>
                  <a:lnTo>
                    <a:pt x="468671" y="107049"/>
                  </a:lnTo>
                  <a:lnTo>
                    <a:pt x="454622" y="108569"/>
                  </a:lnTo>
                  <a:lnTo>
                    <a:pt x="440873" y="109321"/>
                  </a:lnTo>
                  <a:lnTo>
                    <a:pt x="431308" y="109462"/>
                  </a:lnTo>
                  <a:lnTo>
                    <a:pt x="431308" y="113792"/>
                  </a:lnTo>
                  <a:lnTo>
                    <a:pt x="484835" y="113792"/>
                  </a:lnTo>
                  <a:lnTo>
                    <a:pt x="483403" y="104546"/>
                  </a:lnTo>
                  <a:close/>
                </a:path>
                <a:path w="709929" h="165734">
                  <a:moveTo>
                    <a:pt x="431308" y="109462"/>
                  </a:moveTo>
                  <a:lnTo>
                    <a:pt x="427040" y="109524"/>
                  </a:lnTo>
                  <a:lnTo>
                    <a:pt x="431308" y="109524"/>
                  </a:lnTo>
                  <a:close/>
                </a:path>
                <a:path w="709929" h="165734">
                  <a:moveTo>
                    <a:pt x="497449" y="56184"/>
                  </a:moveTo>
                  <a:lnTo>
                    <a:pt x="461356" y="56184"/>
                  </a:lnTo>
                  <a:lnTo>
                    <a:pt x="461356" y="68453"/>
                  </a:lnTo>
                  <a:lnTo>
                    <a:pt x="497449" y="68453"/>
                  </a:lnTo>
                  <a:lnTo>
                    <a:pt x="497449" y="56184"/>
                  </a:lnTo>
                  <a:close/>
                </a:path>
                <a:path w="709929" h="165734">
                  <a:moveTo>
                    <a:pt x="511318" y="56184"/>
                  </a:moveTo>
                  <a:lnTo>
                    <a:pt x="501539" y="56184"/>
                  </a:lnTo>
                  <a:lnTo>
                    <a:pt x="501539" y="68453"/>
                  </a:lnTo>
                  <a:lnTo>
                    <a:pt x="511318" y="68453"/>
                  </a:lnTo>
                  <a:lnTo>
                    <a:pt x="511318" y="56184"/>
                  </a:lnTo>
                  <a:close/>
                </a:path>
                <a:path w="709929" h="165734">
                  <a:moveTo>
                    <a:pt x="545633" y="2311"/>
                  </a:moveTo>
                  <a:lnTo>
                    <a:pt x="531409" y="2311"/>
                  </a:lnTo>
                  <a:lnTo>
                    <a:pt x="531409" y="163042"/>
                  </a:lnTo>
                  <a:lnTo>
                    <a:pt x="545633" y="163042"/>
                  </a:lnTo>
                  <a:lnTo>
                    <a:pt x="545633" y="2311"/>
                  </a:lnTo>
                  <a:close/>
                </a:path>
                <a:path w="709929" h="165734">
                  <a:moveTo>
                    <a:pt x="617628" y="8178"/>
                  </a:moveTo>
                  <a:lnTo>
                    <a:pt x="601104" y="10787"/>
                  </a:lnTo>
                  <a:lnTo>
                    <a:pt x="587980" y="18113"/>
                  </a:lnTo>
                  <a:lnTo>
                    <a:pt x="579323" y="29406"/>
                  </a:lnTo>
                  <a:lnTo>
                    <a:pt x="576201" y="43916"/>
                  </a:lnTo>
                  <a:lnTo>
                    <a:pt x="579323" y="58323"/>
                  </a:lnTo>
                  <a:lnTo>
                    <a:pt x="587980" y="69564"/>
                  </a:lnTo>
                  <a:lnTo>
                    <a:pt x="601104" y="76870"/>
                  </a:lnTo>
                  <a:lnTo>
                    <a:pt x="617628" y="79476"/>
                  </a:lnTo>
                  <a:lnTo>
                    <a:pt x="634255" y="76870"/>
                  </a:lnTo>
                  <a:lnTo>
                    <a:pt x="647432" y="69564"/>
                  </a:lnTo>
                  <a:lnTo>
                    <a:pt x="649113" y="67386"/>
                  </a:lnTo>
                  <a:lnTo>
                    <a:pt x="617628" y="67386"/>
                  </a:lnTo>
                  <a:lnTo>
                    <a:pt x="606852" y="65669"/>
                  </a:lnTo>
                  <a:lnTo>
                    <a:pt x="598226" y="60852"/>
                  </a:lnTo>
                  <a:lnTo>
                    <a:pt x="592500" y="53434"/>
                  </a:lnTo>
                  <a:lnTo>
                    <a:pt x="590425" y="43916"/>
                  </a:lnTo>
                  <a:lnTo>
                    <a:pt x="592500" y="34370"/>
                  </a:lnTo>
                  <a:lnTo>
                    <a:pt x="598226" y="26892"/>
                  </a:lnTo>
                  <a:lnTo>
                    <a:pt x="606852" y="22013"/>
                  </a:lnTo>
                  <a:lnTo>
                    <a:pt x="617628" y="20269"/>
                  </a:lnTo>
                  <a:lnTo>
                    <a:pt x="649088" y="20269"/>
                  </a:lnTo>
                  <a:lnTo>
                    <a:pt x="647432" y="18113"/>
                  </a:lnTo>
                  <a:lnTo>
                    <a:pt x="634255" y="10787"/>
                  </a:lnTo>
                  <a:lnTo>
                    <a:pt x="617628" y="8178"/>
                  </a:lnTo>
                  <a:close/>
                </a:path>
                <a:path w="709929" h="165734">
                  <a:moveTo>
                    <a:pt x="649088" y="20269"/>
                  </a:moveTo>
                  <a:lnTo>
                    <a:pt x="617628" y="20269"/>
                  </a:lnTo>
                  <a:lnTo>
                    <a:pt x="628479" y="22013"/>
                  </a:lnTo>
                  <a:lnTo>
                    <a:pt x="637097" y="26892"/>
                  </a:lnTo>
                  <a:lnTo>
                    <a:pt x="642781" y="34370"/>
                  </a:lnTo>
                  <a:lnTo>
                    <a:pt x="644831" y="43916"/>
                  </a:lnTo>
                  <a:lnTo>
                    <a:pt x="642781" y="53434"/>
                  </a:lnTo>
                  <a:lnTo>
                    <a:pt x="637097" y="60852"/>
                  </a:lnTo>
                  <a:lnTo>
                    <a:pt x="628479" y="65669"/>
                  </a:lnTo>
                  <a:lnTo>
                    <a:pt x="617628" y="67386"/>
                  </a:lnTo>
                  <a:lnTo>
                    <a:pt x="649113" y="67386"/>
                  </a:lnTo>
                  <a:lnTo>
                    <a:pt x="656108" y="58323"/>
                  </a:lnTo>
                  <a:lnTo>
                    <a:pt x="659233" y="43916"/>
                  </a:lnTo>
                  <a:lnTo>
                    <a:pt x="656108" y="29406"/>
                  </a:lnTo>
                  <a:lnTo>
                    <a:pt x="649088" y="20269"/>
                  </a:lnTo>
                  <a:close/>
                </a:path>
                <a:path w="709929" h="165734">
                  <a:moveTo>
                    <a:pt x="704394" y="2311"/>
                  </a:moveTo>
                  <a:lnTo>
                    <a:pt x="689459" y="2311"/>
                  </a:lnTo>
                  <a:lnTo>
                    <a:pt x="689459" y="84632"/>
                  </a:lnTo>
                  <a:lnTo>
                    <a:pt x="704394" y="84632"/>
                  </a:lnTo>
                  <a:lnTo>
                    <a:pt x="704394" y="2311"/>
                  </a:lnTo>
                  <a:close/>
                </a:path>
                <a:path w="709929" h="165734">
                  <a:moveTo>
                    <a:pt x="704394" y="92456"/>
                  </a:moveTo>
                  <a:lnTo>
                    <a:pt x="600381" y="92456"/>
                  </a:lnTo>
                  <a:lnTo>
                    <a:pt x="600381" y="104368"/>
                  </a:lnTo>
                  <a:lnTo>
                    <a:pt x="689815" y="104368"/>
                  </a:lnTo>
                  <a:lnTo>
                    <a:pt x="689815" y="120548"/>
                  </a:lnTo>
                  <a:lnTo>
                    <a:pt x="600737" y="120548"/>
                  </a:lnTo>
                  <a:lnTo>
                    <a:pt x="600737" y="160909"/>
                  </a:lnTo>
                  <a:lnTo>
                    <a:pt x="709728" y="160909"/>
                  </a:lnTo>
                  <a:lnTo>
                    <a:pt x="709728" y="155752"/>
                  </a:lnTo>
                  <a:lnTo>
                    <a:pt x="615139" y="155752"/>
                  </a:lnTo>
                  <a:lnTo>
                    <a:pt x="615139" y="131572"/>
                  </a:lnTo>
                  <a:lnTo>
                    <a:pt x="704394" y="131572"/>
                  </a:lnTo>
                  <a:lnTo>
                    <a:pt x="704394" y="92456"/>
                  </a:lnTo>
                  <a:close/>
                </a:path>
                <a:path w="709929" h="165734">
                  <a:moveTo>
                    <a:pt x="709728" y="149174"/>
                  </a:moveTo>
                  <a:lnTo>
                    <a:pt x="615139" y="149174"/>
                  </a:lnTo>
                  <a:lnTo>
                    <a:pt x="615139" y="155752"/>
                  </a:lnTo>
                  <a:lnTo>
                    <a:pt x="709728" y="155752"/>
                  </a:lnTo>
                  <a:lnTo>
                    <a:pt x="709728" y="149174"/>
                  </a:lnTo>
                  <a:close/>
                </a:path>
              </a:pathLst>
            </a:custGeom>
            <a:solidFill>
              <a:srgbClr val="A8A8A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 descr=""/>
            <p:cNvSpPr/>
            <p:nvPr/>
          </p:nvSpPr>
          <p:spPr>
            <a:xfrm>
              <a:off x="7277100" y="11493537"/>
              <a:ext cx="2133600" cy="495300"/>
            </a:xfrm>
            <a:custGeom>
              <a:avLst/>
              <a:gdLst/>
              <a:ahLst/>
              <a:cxnLst/>
              <a:rect l="l" t="t" r="r" b="b"/>
              <a:pathLst>
                <a:path w="2133600" h="495300">
                  <a:moveTo>
                    <a:pt x="2032000" y="0"/>
                  </a:moveTo>
                  <a:lnTo>
                    <a:pt x="101600" y="0"/>
                  </a:lnTo>
                  <a:lnTo>
                    <a:pt x="62052" y="7984"/>
                  </a:lnTo>
                  <a:lnTo>
                    <a:pt x="29757" y="29757"/>
                  </a:lnTo>
                  <a:lnTo>
                    <a:pt x="7984" y="62052"/>
                  </a:lnTo>
                  <a:lnTo>
                    <a:pt x="0" y="101600"/>
                  </a:lnTo>
                  <a:lnTo>
                    <a:pt x="0" y="393700"/>
                  </a:lnTo>
                  <a:lnTo>
                    <a:pt x="7984" y="433247"/>
                  </a:lnTo>
                  <a:lnTo>
                    <a:pt x="29757" y="465542"/>
                  </a:lnTo>
                  <a:lnTo>
                    <a:pt x="62052" y="487315"/>
                  </a:lnTo>
                  <a:lnTo>
                    <a:pt x="101600" y="495300"/>
                  </a:lnTo>
                  <a:lnTo>
                    <a:pt x="2032000" y="495300"/>
                  </a:lnTo>
                  <a:lnTo>
                    <a:pt x="2071547" y="487315"/>
                  </a:lnTo>
                  <a:lnTo>
                    <a:pt x="2103842" y="465542"/>
                  </a:lnTo>
                  <a:lnTo>
                    <a:pt x="2125615" y="433247"/>
                  </a:lnTo>
                  <a:lnTo>
                    <a:pt x="2133600" y="393700"/>
                  </a:lnTo>
                  <a:lnTo>
                    <a:pt x="2133600" y="101600"/>
                  </a:lnTo>
                  <a:lnTo>
                    <a:pt x="2125615" y="62052"/>
                  </a:lnTo>
                  <a:lnTo>
                    <a:pt x="2103842" y="29757"/>
                  </a:lnTo>
                  <a:lnTo>
                    <a:pt x="2071547" y="7984"/>
                  </a:lnTo>
                  <a:lnTo>
                    <a:pt x="2032000" y="0"/>
                  </a:lnTo>
                  <a:close/>
                </a:path>
              </a:pathLst>
            </a:custGeom>
            <a:solidFill>
              <a:srgbClr val="E2F2F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1" name="object 41" descr=""/>
            <p:cNvSpPr/>
            <p:nvPr/>
          </p:nvSpPr>
          <p:spPr>
            <a:xfrm>
              <a:off x="7277100" y="11493537"/>
              <a:ext cx="2133600" cy="495300"/>
            </a:xfrm>
            <a:custGeom>
              <a:avLst/>
              <a:gdLst/>
              <a:ahLst/>
              <a:cxnLst/>
              <a:rect l="l" t="t" r="r" b="b"/>
              <a:pathLst>
                <a:path w="2133600" h="495300">
                  <a:moveTo>
                    <a:pt x="101600" y="0"/>
                  </a:moveTo>
                  <a:lnTo>
                    <a:pt x="62052" y="7984"/>
                  </a:lnTo>
                  <a:lnTo>
                    <a:pt x="29757" y="29757"/>
                  </a:lnTo>
                  <a:lnTo>
                    <a:pt x="7984" y="62052"/>
                  </a:lnTo>
                  <a:lnTo>
                    <a:pt x="0" y="101600"/>
                  </a:lnTo>
                  <a:lnTo>
                    <a:pt x="0" y="393700"/>
                  </a:lnTo>
                  <a:lnTo>
                    <a:pt x="7984" y="433247"/>
                  </a:lnTo>
                  <a:lnTo>
                    <a:pt x="29757" y="465542"/>
                  </a:lnTo>
                  <a:lnTo>
                    <a:pt x="62052" y="487315"/>
                  </a:lnTo>
                  <a:lnTo>
                    <a:pt x="101600" y="495300"/>
                  </a:lnTo>
                  <a:lnTo>
                    <a:pt x="101600" y="482600"/>
                  </a:lnTo>
                  <a:lnTo>
                    <a:pt x="66996" y="475613"/>
                  </a:lnTo>
                  <a:lnTo>
                    <a:pt x="38738" y="456561"/>
                  </a:lnTo>
                  <a:lnTo>
                    <a:pt x="19686" y="428303"/>
                  </a:lnTo>
                  <a:lnTo>
                    <a:pt x="12700" y="393700"/>
                  </a:lnTo>
                  <a:lnTo>
                    <a:pt x="12700" y="101600"/>
                  </a:lnTo>
                  <a:lnTo>
                    <a:pt x="19686" y="66996"/>
                  </a:lnTo>
                  <a:lnTo>
                    <a:pt x="38738" y="38738"/>
                  </a:lnTo>
                  <a:lnTo>
                    <a:pt x="66996" y="19686"/>
                  </a:lnTo>
                  <a:lnTo>
                    <a:pt x="101600" y="12700"/>
                  </a:lnTo>
                  <a:lnTo>
                    <a:pt x="101600" y="0"/>
                  </a:lnTo>
                  <a:close/>
                </a:path>
                <a:path w="2133600" h="495300">
                  <a:moveTo>
                    <a:pt x="2032000" y="482600"/>
                  </a:moveTo>
                  <a:lnTo>
                    <a:pt x="101600" y="482600"/>
                  </a:lnTo>
                  <a:lnTo>
                    <a:pt x="101600" y="495300"/>
                  </a:lnTo>
                  <a:lnTo>
                    <a:pt x="2032000" y="495300"/>
                  </a:lnTo>
                  <a:lnTo>
                    <a:pt x="2032000" y="482600"/>
                  </a:lnTo>
                  <a:close/>
                </a:path>
                <a:path w="2133600" h="495300">
                  <a:moveTo>
                    <a:pt x="2133599" y="393700"/>
                  </a:moveTo>
                  <a:lnTo>
                    <a:pt x="2120900" y="393700"/>
                  </a:lnTo>
                  <a:lnTo>
                    <a:pt x="2113913" y="428303"/>
                  </a:lnTo>
                  <a:lnTo>
                    <a:pt x="2094861" y="456561"/>
                  </a:lnTo>
                  <a:lnTo>
                    <a:pt x="2066603" y="475613"/>
                  </a:lnTo>
                  <a:lnTo>
                    <a:pt x="2032000" y="482600"/>
                  </a:lnTo>
                  <a:lnTo>
                    <a:pt x="2032000" y="495300"/>
                  </a:lnTo>
                  <a:lnTo>
                    <a:pt x="2071547" y="487315"/>
                  </a:lnTo>
                  <a:lnTo>
                    <a:pt x="2103842" y="465542"/>
                  </a:lnTo>
                  <a:lnTo>
                    <a:pt x="2125615" y="433247"/>
                  </a:lnTo>
                  <a:lnTo>
                    <a:pt x="2133599" y="393700"/>
                  </a:lnTo>
                  <a:close/>
                </a:path>
                <a:path w="2133600" h="495300">
                  <a:moveTo>
                    <a:pt x="2032000" y="0"/>
                  </a:moveTo>
                  <a:lnTo>
                    <a:pt x="2032000" y="12700"/>
                  </a:lnTo>
                  <a:lnTo>
                    <a:pt x="2066603" y="19686"/>
                  </a:lnTo>
                  <a:lnTo>
                    <a:pt x="2094861" y="38738"/>
                  </a:lnTo>
                  <a:lnTo>
                    <a:pt x="2113913" y="66996"/>
                  </a:lnTo>
                  <a:lnTo>
                    <a:pt x="2120899" y="101600"/>
                  </a:lnTo>
                  <a:lnTo>
                    <a:pt x="2120900" y="393700"/>
                  </a:lnTo>
                  <a:lnTo>
                    <a:pt x="2133600" y="393700"/>
                  </a:lnTo>
                  <a:lnTo>
                    <a:pt x="2133599" y="101600"/>
                  </a:lnTo>
                  <a:lnTo>
                    <a:pt x="2125615" y="62052"/>
                  </a:lnTo>
                  <a:lnTo>
                    <a:pt x="2103842" y="29757"/>
                  </a:lnTo>
                  <a:lnTo>
                    <a:pt x="2071547" y="7984"/>
                  </a:lnTo>
                  <a:lnTo>
                    <a:pt x="2032000" y="0"/>
                  </a:lnTo>
                  <a:close/>
                </a:path>
                <a:path w="2133600" h="495300">
                  <a:moveTo>
                    <a:pt x="2032000" y="0"/>
                  </a:moveTo>
                  <a:lnTo>
                    <a:pt x="101600" y="0"/>
                  </a:lnTo>
                  <a:lnTo>
                    <a:pt x="101600" y="12700"/>
                  </a:lnTo>
                  <a:lnTo>
                    <a:pt x="2032000" y="12700"/>
                  </a:lnTo>
                  <a:lnTo>
                    <a:pt x="2032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2" name="object 42" descr=""/>
            <p:cNvSpPr/>
            <p:nvPr/>
          </p:nvSpPr>
          <p:spPr>
            <a:xfrm>
              <a:off x="8161934" y="11642990"/>
              <a:ext cx="358775" cy="184150"/>
            </a:xfrm>
            <a:custGeom>
              <a:avLst/>
              <a:gdLst/>
              <a:ahLst/>
              <a:cxnLst/>
              <a:rect l="l" t="t" r="r" b="b"/>
              <a:pathLst>
                <a:path w="358775" h="184150">
                  <a:moveTo>
                    <a:pt x="152603" y="0"/>
                  </a:moveTo>
                  <a:lnTo>
                    <a:pt x="135940" y="0"/>
                  </a:lnTo>
                  <a:lnTo>
                    <a:pt x="135940" y="184099"/>
                  </a:lnTo>
                  <a:lnTo>
                    <a:pt x="152603" y="184099"/>
                  </a:lnTo>
                  <a:lnTo>
                    <a:pt x="152603" y="80873"/>
                  </a:lnTo>
                  <a:lnTo>
                    <a:pt x="140817" y="80873"/>
                  </a:lnTo>
                  <a:lnTo>
                    <a:pt x="140817" y="67056"/>
                  </a:lnTo>
                  <a:lnTo>
                    <a:pt x="152603" y="67056"/>
                  </a:lnTo>
                  <a:lnTo>
                    <a:pt x="152603" y="0"/>
                  </a:lnTo>
                  <a:close/>
                </a:path>
                <a:path w="358775" h="184150">
                  <a:moveTo>
                    <a:pt x="51612" y="26416"/>
                  </a:moveTo>
                  <a:lnTo>
                    <a:pt x="48158" y="26416"/>
                  </a:lnTo>
                  <a:lnTo>
                    <a:pt x="48158" y="53848"/>
                  </a:lnTo>
                  <a:lnTo>
                    <a:pt x="44348" y="78393"/>
                  </a:lnTo>
                  <a:lnTo>
                    <a:pt x="33985" y="101473"/>
                  </a:lnTo>
                  <a:lnTo>
                    <a:pt x="18668" y="120856"/>
                  </a:lnTo>
                  <a:lnTo>
                    <a:pt x="0" y="134315"/>
                  </a:lnTo>
                  <a:lnTo>
                    <a:pt x="9956" y="147726"/>
                  </a:lnTo>
                  <a:lnTo>
                    <a:pt x="30311" y="132286"/>
                  </a:lnTo>
                  <a:lnTo>
                    <a:pt x="46761" y="110007"/>
                  </a:lnTo>
                  <a:lnTo>
                    <a:pt x="56944" y="85118"/>
                  </a:lnTo>
                  <a:lnTo>
                    <a:pt x="55559" y="81829"/>
                  </a:lnTo>
                  <a:lnTo>
                    <a:pt x="51612" y="53848"/>
                  </a:lnTo>
                  <a:lnTo>
                    <a:pt x="51612" y="26416"/>
                  </a:lnTo>
                  <a:close/>
                </a:path>
                <a:path w="358775" h="184150">
                  <a:moveTo>
                    <a:pt x="65023" y="26416"/>
                  </a:moveTo>
                  <a:lnTo>
                    <a:pt x="61772" y="26416"/>
                  </a:lnTo>
                  <a:lnTo>
                    <a:pt x="61772" y="53848"/>
                  </a:lnTo>
                  <a:lnTo>
                    <a:pt x="57762" y="83118"/>
                  </a:lnTo>
                  <a:lnTo>
                    <a:pt x="56944" y="85118"/>
                  </a:lnTo>
                  <a:lnTo>
                    <a:pt x="66420" y="107619"/>
                  </a:lnTo>
                  <a:lnTo>
                    <a:pt x="82730" y="129028"/>
                  </a:lnTo>
                  <a:lnTo>
                    <a:pt x="103022" y="143865"/>
                  </a:lnTo>
                  <a:lnTo>
                    <a:pt x="112979" y="130657"/>
                  </a:lnTo>
                  <a:lnTo>
                    <a:pt x="94256" y="117655"/>
                  </a:lnTo>
                  <a:lnTo>
                    <a:pt x="79019" y="99034"/>
                  </a:lnTo>
                  <a:lnTo>
                    <a:pt x="68773" y="77022"/>
                  </a:lnTo>
                  <a:lnTo>
                    <a:pt x="65023" y="53848"/>
                  </a:lnTo>
                  <a:lnTo>
                    <a:pt x="65023" y="26416"/>
                  </a:lnTo>
                  <a:close/>
                </a:path>
                <a:path w="358775" h="184150">
                  <a:moveTo>
                    <a:pt x="61772" y="26416"/>
                  </a:moveTo>
                  <a:lnTo>
                    <a:pt x="51612" y="26416"/>
                  </a:lnTo>
                  <a:lnTo>
                    <a:pt x="51612" y="53848"/>
                  </a:lnTo>
                  <a:lnTo>
                    <a:pt x="55559" y="81829"/>
                  </a:lnTo>
                  <a:lnTo>
                    <a:pt x="56944" y="85118"/>
                  </a:lnTo>
                  <a:lnTo>
                    <a:pt x="57762" y="83118"/>
                  </a:lnTo>
                  <a:lnTo>
                    <a:pt x="61772" y="53848"/>
                  </a:lnTo>
                  <a:lnTo>
                    <a:pt x="61772" y="26416"/>
                  </a:lnTo>
                  <a:close/>
                </a:path>
                <a:path w="358775" h="184150">
                  <a:moveTo>
                    <a:pt x="135940" y="67056"/>
                  </a:moveTo>
                  <a:lnTo>
                    <a:pt x="96316" y="67056"/>
                  </a:lnTo>
                  <a:lnTo>
                    <a:pt x="96316" y="80873"/>
                  </a:lnTo>
                  <a:lnTo>
                    <a:pt x="135940" y="80873"/>
                  </a:lnTo>
                  <a:lnTo>
                    <a:pt x="135940" y="67056"/>
                  </a:lnTo>
                  <a:close/>
                </a:path>
                <a:path w="358775" h="184150">
                  <a:moveTo>
                    <a:pt x="152603" y="67056"/>
                  </a:moveTo>
                  <a:lnTo>
                    <a:pt x="140817" y="67056"/>
                  </a:lnTo>
                  <a:lnTo>
                    <a:pt x="140817" y="80873"/>
                  </a:lnTo>
                  <a:lnTo>
                    <a:pt x="152603" y="80873"/>
                  </a:lnTo>
                  <a:lnTo>
                    <a:pt x="152603" y="67056"/>
                  </a:lnTo>
                  <a:close/>
                </a:path>
                <a:path w="358775" h="184150">
                  <a:moveTo>
                    <a:pt x="106680" y="18897"/>
                  </a:moveTo>
                  <a:lnTo>
                    <a:pt x="6705" y="18897"/>
                  </a:lnTo>
                  <a:lnTo>
                    <a:pt x="6705" y="32918"/>
                  </a:lnTo>
                  <a:lnTo>
                    <a:pt x="48158" y="32918"/>
                  </a:lnTo>
                  <a:lnTo>
                    <a:pt x="48158" y="26416"/>
                  </a:lnTo>
                  <a:lnTo>
                    <a:pt x="106680" y="26416"/>
                  </a:lnTo>
                  <a:lnTo>
                    <a:pt x="106680" y="18897"/>
                  </a:lnTo>
                  <a:close/>
                </a:path>
                <a:path w="358775" h="184150">
                  <a:moveTo>
                    <a:pt x="106680" y="26416"/>
                  </a:moveTo>
                  <a:lnTo>
                    <a:pt x="65023" y="26416"/>
                  </a:lnTo>
                  <a:lnTo>
                    <a:pt x="65023" y="32918"/>
                  </a:lnTo>
                  <a:lnTo>
                    <a:pt x="106680" y="32918"/>
                  </a:lnTo>
                  <a:lnTo>
                    <a:pt x="106680" y="26416"/>
                  </a:lnTo>
                  <a:close/>
                </a:path>
                <a:path w="358775" h="184150">
                  <a:moveTo>
                    <a:pt x="236712" y="19913"/>
                  </a:moveTo>
                  <a:lnTo>
                    <a:pt x="233664" y="19913"/>
                  </a:lnTo>
                  <a:lnTo>
                    <a:pt x="233664" y="34747"/>
                  </a:lnTo>
                  <a:lnTo>
                    <a:pt x="230374" y="53768"/>
                  </a:lnTo>
                  <a:lnTo>
                    <a:pt x="221065" y="70789"/>
                  </a:lnTo>
                  <a:lnTo>
                    <a:pt x="206575" y="84724"/>
                  </a:lnTo>
                  <a:lnTo>
                    <a:pt x="187740" y="94488"/>
                  </a:lnTo>
                  <a:lnTo>
                    <a:pt x="196275" y="107899"/>
                  </a:lnTo>
                  <a:lnTo>
                    <a:pt x="217306" y="96497"/>
                  </a:lnTo>
                  <a:lnTo>
                    <a:pt x="233460" y="79781"/>
                  </a:lnTo>
                  <a:lnTo>
                    <a:pt x="242566" y="61378"/>
                  </a:lnTo>
                  <a:lnTo>
                    <a:pt x="240239" y="56889"/>
                  </a:lnTo>
                  <a:lnTo>
                    <a:pt x="236744" y="34747"/>
                  </a:lnTo>
                  <a:lnTo>
                    <a:pt x="236712" y="19913"/>
                  </a:lnTo>
                  <a:close/>
                </a:path>
                <a:path w="358775" h="184150">
                  <a:moveTo>
                    <a:pt x="250529" y="19913"/>
                  </a:moveTo>
                  <a:lnTo>
                    <a:pt x="247481" y="19913"/>
                  </a:lnTo>
                  <a:lnTo>
                    <a:pt x="247481" y="34747"/>
                  </a:lnTo>
                  <a:lnTo>
                    <a:pt x="243824" y="58835"/>
                  </a:lnTo>
                  <a:lnTo>
                    <a:pt x="242566" y="61378"/>
                  </a:lnTo>
                  <a:lnTo>
                    <a:pt x="250301" y="76301"/>
                  </a:lnTo>
                  <a:lnTo>
                    <a:pt x="266115" y="91751"/>
                  </a:lnTo>
                  <a:lnTo>
                    <a:pt x="286902" y="102209"/>
                  </a:lnTo>
                  <a:lnTo>
                    <a:pt x="295030" y="89001"/>
                  </a:lnTo>
                  <a:lnTo>
                    <a:pt x="276675" y="80092"/>
                  </a:lnTo>
                  <a:lnTo>
                    <a:pt x="262645" y="67411"/>
                  </a:lnTo>
                  <a:lnTo>
                    <a:pt x="253682" y="51911"/>
                  </a:lnTo>
                  <a:lnTo>
                    <a:pt x="250566" y="34747"/>
                  </a:lnTo>
                  <a:lnTo>
                    <a:pt x="250529" y="19913"/>
                  </a:lnTo>
                  <a:close/>
                </a:path>
                <a:path w="358775" h="184150">
                  <a:moveTo>
                    <a:pt x="247481" y="19913"/>
                  </a:moveTo>
                  <a:lnTo>
                    <a:pt x="236712" y="19913"/>
                  </a:lnTo>
                  <a:lnTo>
                    <a:pt x="236744" y="34747"/>
                  </a:lnTo>
                  <a:lnTo>
                    <a:pt x="240239" y="56889"/>
                  </a:lnTo>
                  <a:lnTo>
                    <a:pt x="242566" y="61378"/>
                  </a:lnTo>
                  <a:lnTo>
                    <a:pt x="243824" y="58835"/>
                  </a:lnTo>
                  <a:lnTo>
                    <a:pt x="247481" y="34747"/>
                  </a:lnTo>
                  <a:lnTo>
                    <a:pt x="247481" y="19913"/>
                  </a:lnTo>
                  <a:close/>
                </a:path>
                <a:path w="358775" h="184150">
                  <a:moveTo>
                    <a:pt x="290966" y="13817"/>
                  </a:moveTo>
                  <a:lnTo>
                    <a:pt x="192820" y="13817"/>
                  </a:lnTo>
                  <a:lnTo>
                    <a:pt x="192820" y="27635"/>
                  </a:lnTo>
                  <a:lnTo>
                    <a:pt x="233664" y="27635"/>
                  </a:lnTo>
                  <a:lnTo>
                    <a:pt x="233664" y="19913"/>
                  </a:lnTo>
                  <a:lnTo>
                    <a:pt x="290966" y="19913"/>
                  </a:lnTo>
                  <a:lnTo>
                    <a:pt x="290966" y="13817"/>
                  </a:lnTo>
                  <a:close/>
                </a:path>
                <a:path w="358775" h="184150">
                  <a:moveTo>
                    <a:pt x="290966" y="19913"/>
                  </a:moveTo>
                  <a:lnTo>
                    <a:pt x="250529" y="19913"/>
                  </a:lnTo>
                  <a:lnTo>
                    <a:pt x="250529" y="27635"/>
                  </a:lnTo>
                  <a:lnTo>
                    <a:pt x="290966" y="27635"/>
                  </a:lnTo>
                  <a:lnTo>
                    <a:pt x="290966" y="19913"/>
                  </a:lnTo>
                  <a:close/>
                </a:path>
                <a:path w="358775" h="184150">
                  <a:moveTo>
                    <a:pt x="330996" y="203"/>
                  </a:moveTo>
                  <a:lnTo>
                    <a:pt x="314131" y="203"/>
                  </a:lnTo>
                  <a:lnTo>
                    <a:pt x="314131" y="110947"/>
                  </a:lnTo>
                  <a:lnTo>
                    <a:pt x="330996" y="110947"/>
                  </a:lnTo>
                  <a:lnTo>
                    <a:pt x="330996" y="60960"/>
                  </a:lnTo>
                  <a:lnTo>
                    <a:pt x="326323" y="60960"/>
                  </a:lnTo>
                  <a:lnTo>
                    <a:pt x="326323" y="46736"/>
                  </a:lnTo>
                  <a:lnTo>
                    <a:pt x="330996" y="46736"/>
                  </a:lnTo>
                  <a:lnTo>
                    <a:pt x="330996" y="203"/>
                  </a:lnTo>
                  <a:close/>
                </a:path>
                <a:path w="358775" h="184150">
                  <a:moveTo>
                    <a:pt x="330996" y="46736"/>
                  </a:moveTo>
                  <a:lnTo>
                    <a:pt x="326323" y="46736"/>
                  </a:lnTo>
                  <a:lnTo>
                    <a:pt x="326323" y="60960"/>
                  </a:lnTo>
                  <a:lnTo>
                    <a:pt x="330996" y="60960"/>
                  </a:lnTo>
                  <a:lnTo>
                    <a:pt x="330996" y="46736"/>
                  </a:lnTo>
                  <a:close/>
                </a:path>
                <a:path w="358775" h="184150">
                  <a:moveTo>
                    <a:pt x="358225" y="46736"/>
                  </a:moveTo>
                  <a:lnTo>
                    <a:pt x="330996" y="46736"/>
                  </a:lnTo>
                  <a:lnTo>
                    <a:pt x="330996" y="60960"/>
                  </a:lnTo>
                  <a:lnTo>
                    <a:pt x="358225" y="60960"/>
                  </a:lnTo>
                  <a:lnTo>
                    <a:pt x="358225" y="46736"/>
                  </a:lnTo>
                  <a:close/>
                </a:path>
                <a:path w="358775" h="184150">
                  <a:moveTo>
                    <a:pt x="272475" y="115824"/>
                  </a:moveTo>
                  <a:lnTo>
                    <a:pt x="247272" y="118094"/>
                  </a:lnTo>
                  <a:lnTo>
                    <a:pt x="228279" y="124688"/>
                  </a:lnTo>
                  <a:lnTo>
                    <a:pt x="216296" y="135283"/>
                  </a:lnTo>
                  <a:lnTo>
                    <a:pt x="212124" y="149555"/>
                  </a:lnTo>
                  <a:lnTo>
                    <a:pt x="216296" y="163944"/>
                  </a:lnTo>
                  <a:lnTo>
                    <a:pt x="228279" y="174599"/>
                  </a:lnTo>
                  <a:lnTo>
                    <a:pt x="247272" y="181216"/>
                  </a:lnTo>
                  <a:lnTo>
                    <a:pt x="272475" y="183489"/>
                  </a:lnTo>
                  <a:lnTo>
                    <a:pt x="297678" y="181216"/>
                  </a:lnTo>
                  <a:lnTo>
                    <a:pt x="316671" y="174599"/>
                  </a:lnTo>
                  <a:lnTo>
                    <a:pt x="321527" y="170281"/>
                  </a:lnTo>
                  <a:lnTo>
                    <a:pt x="272475" y="170281"/>
                  </a:lnTo>
                  <a:lnTo>
                    <a:pt x="254130" y="168871"/>
                  </a:lnTo>
                  <a:lnTo>
                    <a:pt x="240318" y="164795"/>
                  </a:lnTo>
                  <a:lnTo>
                    <a:pt x="231613" y="158280"/>
                  </a:lnTo>
                  <a:lnTo>
                    <a:pt x="228584" y="149555"/>
                  </a:lnTo>
                  <a:lnTo>
                    <a:pt x="231613" y="141011"/>
                  </a:lnTo>
                  <a:lnTo>
                    <a:pt x="240318" y="134696"/>
                  </a:lnTo>
                  <a:lnTo>
                    <a:pt x="254130" y="130781"/>
                  </a:lnTo>
                  <a:lnTo>
                    <a:pt x="272475" y="129438"/>
                  </a:lnTo>
                  <a:lnTo>
                    <a:pt x="322043" y="129438"/>
                  </a:lnTo>
                  <a:lnTo>
                    <a:pt x="316671" y="124688"/>
                  </a:lnTo>
                  <a:lnTo>
                    <a:pt x="297678" y="118094"/>
                  </a:lnTo>
                  <a:lnTo>
                    <a:pt x="272475" y="115824"/>
                  </a:lnTo>
                  <a:close/>
                </a:path>
                <a:path w="358775" h="184150">
                  <a:moveTo>
                    <a:pt x="322043" y="129438"/>
                  </a:moveTo>
                  <a:lnTo>
                    <a:pt x="272475" y="129438"/>
                  </a:lnTo>
                  <a:lnTo>
                    <a:pt x="290820" y="130781"/>
                  </a:lnTo>
                  <a:lnTo>
                    <a:pt x="304631" y="134696"/>
                  </a:lnTo>
                  <a:lnTo>
                    <a:pt x="313337" y="141011"/>
                  </a:lnTo>
                  <a:lnTo>
                    <a:pt x="316366" y="149555"/>
                  </a:lnTo>
                  <a:lnTo>
                    <a:pt x="313337" y="158280"/>
                  </a:lnTo>
                  <a:lnTo>
                    <a:pt x="304631" y="164795"/>
                  </a:lnTo>
                  <a:lnTo>
                    <a:pt x="290820" y="168871"/>
                  </a:lnTo>
                  <a:lnTo>
                    <a:pt x="272475" y="170281"/>
                  </a:lnTo>
                  <a:lnTo>
                    <a:pt x="321527" y="170281"/>
                  </a:lnTo>
                  <a:lnTo>
                    <a:pt x="328653" y="163944"/>
                  </a:lnTo>
                  <a:lnTo>
                    <a:pt x="332825" y="149555"/>
                  </a:lnTo>
                  <a:lnTo>
                    <a:pt x="328653" y="135283"/>
                  </a:lnTo>
                  <a:lnTo>
                    <a:pt x="322043" y="129438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3" name="object 43" descr=""/>
            <p:cNvSpPr/>
            <p:nvPr/>
          </p:nvSpPr>
          <p:spPr>
            <a:xfrm>
              <a:off x="9728200" y="11493537"/>
              <a:ext cx="2032000" cy="495300"/>
            </a:xfrm>
            <a:custGeom>
              <a:avLst/>
              <a:gdLst/>
              <a:ahLst/>
              <a:cxnLst/>
              <a:rect l="l" t="t" r="r" b="b"/>
              <a:pathLst>
                <a:path w="2032000" h="495300">
                  <a:moveTo>
                    <a:pt x="948436" y="224231"/>
                  </a:moveTo>
                  <a:lnTo>
                    <a:pt x="930630" y="218097"/>
                  </a:lnTo>
                  <a:lnTo>
                    <a:pt x="916838" y="208940"/>
                  </a:lnTo>
                  <a:lnTo>
                    <a:pt x="907910" y="197434"/>
                  </a:lnTo>
                  <a:lnTo>
                    <a:pt x="904748" y="184200"/>
                  </a:lnTo>
                  <a:lnTo>
                    <a:pt x="904748" y="183794"/>
                  </a:lnTo>
                  <a:lnTo>
                    <a:pt x="944981" y="183794"/>
                  </a:lnTo>
                  <a:lnTo>
                    <a:pt x="944981" y="181762"/>
                  </a:lnTo>
                  <a:lnTo>
                    <a:pt x="944981" y="179324"/>
                  </a:lnTo>
                  <a:lnTo>
                    <a:pt x="944981" y="170383"/>
                  </a:lnTo>
                  <a:lnTo>
                    <a:pt x="904748" y="170383"/>
                  </a:lnTo>
                  <a:lnTo>
                    <a:pt x="904748" y="150063"/>
                  </a:lnTo>
                  <a:lnTo>
                    <a:pt x="887679" y="150063"/>
                  </a:lnTo>
                  <a:lnTo>
                    <a:pt x="887679" y="170383"/>
                  </a:lnTo>
                  <a:lnTo>
                    <a:pt x="847648" y="170383"/>
                  </a:lnTo>
                  <a:lnTo>
                    <a:pt x="847648" y="183794"/>
                  </a:lnTo>
                  <a:lnTo>
                    <a:pt x="887882" y="183794"/>
                  </a:lnTo>
                  <a:lnTo>
                    <a:pt x="887882" y="184200"/>
                  </a:lnTo>
                  <a:lnTo>
                    <a:pt x="884669" y="198247"/>
                  </a:lnTo>
                  <a:lnTo>
                    <a:pt x="875665" y="210540"/>
                  </a:lnTo>
                  <a:lnTo>
                    <a:pt x="861733" y="220294"/>
                  </a:lnTo>
                  <a:lnTo>
                    <a:pt x="843788" y="226669"/>
                  </a:lnTo>
                  <a:lnTo>
                    <a:pt x="850696" y="240080"/>
                  </a:lnTo>
                  <a:lnTo>
                    <a:pt x="871778" y="231902"/>
                  </a:lnTo>
                  <a:lnTo>
                    <a:pt x="887857" y="219379"/>
                  </a:lnTo>
                  <a:lnTo>
                    <a:pt x="896632" y="205562"/>
                  </a:lnTo>
                  <a:lnTo>
                    <a:pt x="904722" y="217754"/>
                  </a:lnTo>
                  <a:lnTo>
                    <a:pt x="920673" y="229666"/>
                  </a:lnTo>
                  <a:lnTo>
                    <a:pt x="941527" y="237439"/>
                  </a:lnTo>
                  <a:lnTo>
                    <a:pt x="948436" y="224231"/>
                  </a:lnTo>
                  <a:close/>
                </a:path>
                <a:path w="2032000" h="495300">
                  <a:moveTo>
                    <a:pt x="957580" y="259384"/>
                  </a:moveTo>
                  <a:lnTo>
                    <a:pt x="957110" y="254711"/>
                  </a:lnTo>
                  <a:lnTo>
                    <a:pt x="956360" y="246989"/>
                  </a:lnTo>
                  <a:lnTo>
                    <a:pt x="925347" y="250317"/>
                  </a:lnTo>
                  <a:lnTo>
                    <a:pt x="893749" y="252069"/>
                  </a:lnTo>
                  <a:lnTo>
                    <a:pt x="863168" y="252768"/>
                  </a:lnTo>
                  <a:lnTo>
                    <a:pt x="835253" y="252882"/>
                  </a:lnTo>
                  <a:lnTo>
                    <a:pt x="837488" y="267106"/>
                  </a:lnTo>
                  <a:lnTo>
                    <a:pt x="864844" y="266903"/>
                  </a:lnTo>
                  <a:lnTo>
                    <a:pt x="888085" y="266141"/>
                  </a:lnTo>
                  <a:lnTo>
                    <a:pt x="888085" y="328066"/>
                  </a:lnTo>
                  <a:lnTo>
                    <a:pt x="904951" y="328066"/>
                  </a:lnTo>
                  <a:lnTo>
                    <a:pt x="904951" y="265176"/>
                  </a:lnTo>
                  <a:lnTo>
                    <a:pt x="926211" y="263601"/>
                  </a:lnTo>
                  <a:lnTo>
                    <a:pt x="957580" y="259384"/>
                  </a:lnTo>
                  <a:close/>
                </a:path>
                <a:path w="2032000" h="495300">
                  <a:moveTo>
                    <a:pt x="986028" y="149656"/>
                  </a:moveTo>
                  <a:lnTo>
                    <a:pt x="969365" y="149656"/>
                  </a:lnTo>
                  <a:lnTo>
                    <a:pt x="969365" y="333552"/>
                  </a:lnTo>
                  <a:lnTo>
                    <a:pt x="986028" y="333552"/>
                  </a:lnTo>
                  <a:lnTo>
                    <a:pt x="986028" y="149656"/>
                  </a:lnTo>
                  <a:close/>
                </a:path>
                <a:path w="2032000" h="495300">
                  <a:moveTo>
                    <a:pt x="1181074" y="239268"/>
                  </a:moveTo>
                  <a:lnTo>
                    <a:pt x="1156944" y="231203"/>
                  </a:lnTo>
                  <a:lnTo>
                    <a:pt x="1135329" y="216890"/>
                  </a:lnTo>
                  <a:lnTo>
                    <a:pt x="1119784" y="197980"/>
                  </a:lnTo>
                  <a:lnTo>
                    <a:pt x="1113815" y="176072"/>
                  </a:lnTo>
                  <a:lnTo>
                    <a:pt x="1113815" y="161848"/>
                  </a:lnTo>
                  <a:lnTo>
                    <a:pt x="1110767" y="161848"/>
                  </a:lnTo>
                  <a:lnTo>
                    <a:pt x="1099185" y="161848"/>
                  </a:lnTo>
                  <a:lnTo>
                    <a:pt x="1096137" y="161848"/>
                  </a:lnTo>
                  <a:lnTo>
                    <a:pt x="1096137" y="176072"/>
                  </a:lnTo>
                  <a:lnTo>
                    <a:pt x="1090206" y="197891"/>
                  </a:lnTo>
                  <a:lnTo>
                    <a:pt x="1074724" y="216814"/>
                  </a:lnTo>
                  <a:lnTo>
                    <a:pt x="1053198" y="231165"/>
                  </a:lnTo>
                  <a:lnTo>
                    <a:pt x="1029081" y="239268"/>
                  </a:lnTo>
                  <a:lnTo>
                    <a:pt x="1036193" y="253288"/>
                  </a:lnTo>
                  <a:lnTo>
                    <a:pt x="1063447" y="243484"/>
                  </a:lnTo>
                  <a:lnTo>
                    <a:pt x="1087348" y="226491"/>
                  </a:lnTo>
                  <a:lnTo>
                    <a:pt x="1104315" y="203606"/>
                  </a:lnTo>
                  <a:lnTo>
                    <a:pt x="1104976" y="200787"/>
                  </a:lnTo>
                  <a:lnTo>
                    <a:pt x="1105636" y="203606"/>
                  </a:lnTo>
                  <a:lnTo>
                    <a:pt x="1122603" y="226491"/>
                  </a:lnTo>
                  <a:lnTo>
                    <a:pt x="1146505" y="243484"/>
                  </a:lnTo>
                  <a:lnTo>
                    <a:pt x="1173759" y="253288"/>
                  </a:lnTo>
                  <a:lnTo>
                    <a:pt x="1181074" y="239268"/>
                  </a:lnTo>
                  <a:close/>
                </a:path>
                <a:path w="2032000" h="495300">
                  <a:moveTo>
                    <a:pt x="1188999" y="295554"/>
                  </a:moveTo>
                  <a:lnTo>
                    <a:pt x="1113205" y="295554"/>
                  </a:lnTo>
                  <a:lnTo>
                    <a:pt x="1113205" y="251053"/>
                  </a:lnTo>
                  <a:lnTo>
                    <a:pt x="1096543" y="251053"/>
                  </a:lnTo>
                  <a:lnTo>
                    <a:pt x="1096543" y="295554"/>
                  </a:lnTo>
                  <a:lnTo>
                    <a:pt x="1022578" y="295554"/>
                  </a:lnTo>
                  <a:lnTo>
                    <a:pt x="1022578" y="309575"/>
                  </a:lnTo>
                  <a:lnTo>
                    <a:pt x="1188999" y="309575"/>
                  </a:lnTo>
                  <a:lnTo>
                    <a:pt x="1188999" y="300228"/>
                  </a:lnTo>
                  <a:lnTo>
                    <a:pt x="1188999" y="295554"/>
                  </a:lnTo>
                  <a:close/>
                </a:path>
                <a:path w="2032000" h="495300">
                  <a:moveTo>
                    <a:pt x="2031987" y="101600"/>
                  </a:moveTo>
                  <a:lnTo>
                    <a:pt x="2024011" y="62052"/>
                  </a:lnTo>
                  <a:lnTo>
                    <a:pt x="2019300" y="55079"/>
                  </a:lnTo>
                  <a:lnTo>
                    <a:pt x="2019300" y="393700"/>
                  </a:lnTo>
                  <a:lnTo>
                    <a:pt x="2012302" y="428307"/>
                  </a:lnTo>
                  <a:lnTo>
                    <a:pt x="1993252" y="456565"/>
                  </a:lnTo>
                  <a:lnTo>
                    <a:pt x="1964994" y="475615"/>
                  </a:lnTo>
                  <a:lnTo>
                    <a:pt x="1930400" y="482600"/>
                  </a:lnTo>
                  <a:lnTo>
                    <a:pt x="101600" y="482600"/>
                  </a:lnTo>
                  <a:lnTo>
                    <a:pt x="66992" y="475615"/>
                  </a:lnTo>
                  <a:lnTo>
                    <a:pt x="38735" y="456565"/>
                  </a:lnTo>
                  <a:lnTo>
                    <a:pt x="19685" y="428307"/>
                  </a:lnTo>
                  <a:lnTo>
                    <a:pt x="12700" y="393700"/>
                  </a:lnTo>
                  <a:lnTo>
                    <a:pt x="12700" y="101600"/>
                  </a:lnTo>
                  <a:lnTo>
                    <a:pt x="19685" y="67005"/>
                  </a:lnTo>
                  <a:lnTo>
                    <a:pt x="38735" y="38747"/>
                  </a:lnTo>
                  <a:lnTo>
                    <a:pt x="66992" y="19697"/>
                  </a:lnTo>
                  <a:lnTo>
                    <a:pt x="101600" y="12700"/>
                  </a:lnTo>
                  <a:lnTo>
                    <a:pt x="1930400" y="12700"/>
                  </a:lnTo>
                  <a:lnTo>
                    <a:pt x="1993252" y="38747"/>
                  </a:lnTo>
                  <a:lnTo>
                    <a:pt x="2019287" y="101600"/>
                  </a:lnTo>
                  <a:lnTo>
                    <a:pt x="2019300" y="393700"/>
                  </a:lnTo>
                  <a:lnTo>
                    <a:pt x="2019300" y="55079"/>
                  </a:lnTo>
                  <a:lnTo>
                    <a:pt x="2002231" y="29768"/>
                  </a:lnTo>
                  <a:lnTo>
                    <a:pt x="1969935" y="7988"/>
                  </a:lnTo>
                  <a:lnTo>
                    <a:pt x="1930400" y="0"/>
                  </a:lnTo>
                  <a:lnTo>
                    <a:pt x="101600" y="0"/>
                  </a:lnTo>
                  <a:lnTo>
                    <a:pt x="62052" y="7988"/>
                  </a:lnTo>
                  <a:lnTo>
                    <a:pt x="29756" y="29768"/>
                  </a:lnTo>
                  <a:lnTo>
                    <a:pt x="7975" y="62052"/>
                  </a:lnTo>
                  <a:lnTo>
                    <a:pt x="0" y="101600"/>
                  </a:lnTo>
                  <a:lnTo>
                    <a:pt x="0" y="393700"/>
                  </a:lnTo>
                  <a:lnTo>
                    <a:pt x="7975" y="433247"/>
                  </a:lnTo>
                  <a:lnTo>
                    <a:pt x="29756" y="465543"/>
                  </a:lnTo>
                  <a:lnTo>
                    <a:pt x="62052" y="487324"/>
                  </a:lnTo>
                  <a:lnTo>
                    <a:pt x="101600" y="495300"/>
                  </a:lnTo>
                  <a:lnTo>
                    <a:pt x="1930400" y="495300"/>
                  </a:lnTo>
                  <a:lnTo>
                    <a:pt x="1969935" y="487324"/>
                  </a:lnTo>
                  <a:lnTo>
                    <a:pt x="2002231" y="465543"/>
                  </a:lnTo>
                  <a:lnTo>
                    <a:pt x="2024011" y="433247"/>
                  </a:lnTo>
                  <a:lnTo>
                    <a:pt x="2031987" y="393700"/>
                  </a:lnTo>
                  <a:lnTo>
                    <a:pt x="2031987" y="101600"/>
                  </a:lnTo>
                  <a:close/>
                </a:path>
              </a:pathLst>
            </a:custGeom>
            <a:solidFill>
              <a:srgbClr val="FF2A2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4" name="object 44" descr=""/>
            <p:cNvSpPr/>
            <p:nvPr/>
          </p:nvSpPr>
          <p:spPr>
            <a:xfrm>
              <a:off x="508000" y="546137"/>
              <a:ext cx="13119100" cy="12763500"/>
            </a:xfrm>
            <a:custGeom>
              <a:avLst/>
              <a:gdLst/>
              <a:ahLst/>
              <a:cxnLst/>
              <a:rect l="l" t="t" r="r" b="b"/>
              <a:pathLst>
                <a:path w="13119100" h="12763500">
                  <a:moveTo>
                    <a:pt x="13119100" y="0"/>
                  </a:moveTo>
                  <a:lnTo>
                    <a:pt x="0" y="0"/>
                  </a:lnTo>
                  <a:lnTo>
                    <a:pt x="0" y="12763500"/>
                  </a:lnTo>
                  <a:lnTo>
                    <a:pt x="13119100" y="127635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000000">
                <a:alpha val="63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5" name="object 45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991100" y="5245137"/>
              <a:ext cx="4152900" cy="2336800"/>
            </a:xfrm>
            <a:prstGeom prst="rect">
              <a:avLst/>
            </a:prstGeom>
          </p:spPr>
        </p:pic>
        <p:sp>
          <p:nvSpPr>
            <p:cNvPr id="46" name="object 46" descr=""/>
            <p:cNvSpPr/>
            <p:nvPr/>
          </p:nvSpPr>
          <p:spPr>
            <a:xfrm>
              <a:off x="508000" y="88937"/>
              <a:ext cx="990600" cy="381000"/>
            </a:xfrm>
            <a:custGeom>
              <a:avLst/>
              <a:gdLst/>
              <a:ahLst/>
              <a:cxnLst/>
              <a:rect l="l" t="t" r="r" b="b"/>
              <a:pathLst>
                <a:path w="990600" h="381000">
                  <a:moveTo>
                    <a:pt x="952500" y="0"/>
                  </a:moveTo>
                  <a:lnTo>
                    <a:pt x="38100" y="0"/>
                  </a:ln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100" y="381000"/>
                  </a:lnTo>
                  <a:lnTo>
                    <a:pt x="952500" y="381000"/>
                  </a:lnTo>
                  <a:lnTo>
                    <a:pt x="967330" y="378005"/>
                  </a:lnTo>
                  <a:lnTo>
                    <a:pt x="979440" y="369840"/>
                  </a:lnTo>
                  <a:lnTo>
                    <a:pt x="987605" y="357730"/>
                  </a:lnTo>
                  <a:lnTo>
                    <a:pt x="990600" y="342900"/>
                  </a:lnTo>
                  <a:lnTo>
                    <a:pt x="990600" y="38100"/>
                  </a:lnTo>
                  <a:lnTo>
                    <a:pt x="987605" y="23269"/>
                  </a:lnTo>
                  <a:lnTo>
                    <a:pt x="979440" y="11159"/>
                  </a:lnTo>
                  <a:lnTo>
                    <a:pt x="967330" y="2994"/>
                  </a:lnTo>
                  <a:lnTo>
                    <a:pt x="952500" y="0"/>
                  </a:lnTo>
                  <a:close/>
                </a:path>
              </a:pathLst>
            </a:custGeom>
            <a:solidFill>
              <a:srgbClr val="F6F4F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7" name="object 47" descr=""/>
            <p:cNvSpPr/>
            <p:nvPr/>
          </p:nvSpPr>
          <p:spPr>
            <a:xfrm>
              <a:off x="508000" y="88937"/>
              <a:ext cx="990600" cy="381000"/>
            </a:xfrm>
            <a:custGeom>
              <a:avLst/>
              <a:gdLst/>
              <a:ahLst/>
              <a:cxnLst/>
              <a:rect l="l" t="t" r="r" b="b"/>
              <a:pathLst>
                <a:path w="990600" h="381000">
                  <a:moveTo>
                    <a:pt x="952500" y="368300"/>
                  </a:moveTo>
                  <a:lnTo>
                    <a:pt x="38100" y="368300"/>
                  </a:lnTo>
                  <a:lnTo>
                    <a:pt x="38100" y="381000"/>
                  </a:lnTo>
                  <a:lnTo>
                    <a:pt x="952500" y="381000"/>
                  </a:lnTo>
                  <a:lnTo>
                    <a:pt x="952500" y="368300"/>
                  </a:lnTo>
                  <a:close/>
                </a:path>
                <a:path w="990600" h="381000">
                  <a:moveTo>
                    <a:pt x="990599" y="342900"/>
                  </a:moveTo>
                  <a:lnTo>
                    <a:pt x="977900" y="342900"/>
                  </a:lnTo>
                  <a:lnTo>
                    <a:pt x="975903" y="352786"/>
                  </a:lnTo>
                  <a:lnTo>
                    <a:pt x="970460" y="360860"/>
                  </a:lnTo>
                  <a:lnTo>
                    <a:pt x="962386" y="366303"/>
                  </a:lnTo>
                  <a:lnTo>
                    <a:pt x="952500" y="368300"/>
                  </a:lnTo>
                  <a:lnTo>
                    <a:pt x="952500" y="381000"/>
                  </a:lnTo>
                  <a:lnTo>
                    <a:pt x="967330" y="378005"/>
                  </a:lnTo>
                  <a:lnTo>
                    <a:pt x="979440" y="369840"/>
                  </a:lnTo>
                  <a:lnTo>
                    <a:pt x="987605" y="357730"/>
                  </a:lnTo>
                  <a:lnTo>
                    <a:pt x="990599" y="342900"/>
                  </a:lnTo>
                  <a:close/>
                </a:path>
                <a:path w="990600" h="381000">
                  <a:moveTo>
                    <a:pt x="38100" y="0"/>
                  </a:move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100" y="380999"/>
                  </a:lnTo>
                  <a:lnTo>
                    <a:pt x="38100" y="368300"/>
                  </a:lnTo>
                  <a:lnTo>
                    <a:pt x="28213" y="366303"/>
                  </a:lnTo>
                  <a:lnTo>
                    <a:pt x="20139" y="360860"/>
                  </a:lnTo>
                  <a:lnTo>
                    <a:pt x="14696" y="352786"/>
                  </a:lnTo>
                  <a:lnTo>
                    <a:pt x="12700" y="342900"/>
                  </a:lnTo>
                  <a:lnTo>
                    <a:pt x="12700" y="38100"/>
                  </a:lnTo>
                  <a:lnTo>
                    <a:pt x="14696" y="28213"/>
                  </a:lnTo>
                  <a:lnTo>
                    <a:pt x="20139" y="20139"/>
                  </a:lnTo>
                  <a:lnTo>
                    <a:pt x="28213" y="14696"/>
                  </a:lnTo>
                  <a:lnTo>
                    <a:pt x="38100" y="12700"/>
                  </a:lnTo>
                  <a:lnTo>
                    <a:pt x="38100" y="0"/>
                  </a:lnTo>
                  <a:close/>
                </a:path>
                <a:path w="990600" h="381000">
                  <a:moveTo>
                    <a:pt x="952500" y="0"/>
                  </a:moveTo>
                  <a:lnTo>
                    <a:pt x="952500" y="12700"/>
                  </a:lnTo>
                  <a:lnTo>
                    <a:pt x="962386" y="14696"/>
                  </a:lnTo>
                  <a:lnTo>
                    <a:pt x="970460" y="20139"/>
                  </a:lnTo>
                  <a:lnTo>
                    <a:pt x="975903" y="28213"/>
                  </a:lnTo>
                  <a:lnTo>
                    <a:pt x="977899" y="38100"/>
                  </a:lnTo>
                  <a:lnTo>
                    <a:pt x="977900" y="342900"/>
                  </a:lnTo>
                  <a:lnTo>
                    <a:pt x="990600" y="342900"/>
                  </a:lnTo>
                  <a:lnTo>
                    <a:pt x="990599" y="38100"/>
                  </a:lnTo>
                  <a:lnTo>
                    <a:pt x="987605" y="23269"/>
                  </a:lnTo>
                  <a:lnTo>
                    <a:pt x="979440" y="11159"/>
                  </a:lnTo>
                  <a:lnTo>
                    <a:pt x="967330" y="2994"/>
                  </a:lnTo>
                  <a:lnTo>
                    <a:pt x="952500" y="0"/>
                  </a:lnTo>
                  <a:close/>
                </a:path>
                <a:path w="990600" h="381000">
                  <a:moveTo>
                    <a:pt x="952500" y="0"/>
                  </a:moveTo>
                  <a:lnTo>
                    <a:pt x="38100" y="0"/>
                  </a:lnTo>
                  <a:lnTo>
                    <a:pt x="38100" y="12700"/>
                  </a:lnTo>
                  <a:lnTo>
                    <a:pt x="952500" y="12700"/>
                  </a:lnTo>
                  <a:lnTo>
                    <a:pt x="952500" y="0"/>
                  </a:lnTo>
                  <a:close/>
                </a:path>
              </a:pathLst>
            </a:custGeom>
            <a:solidFill>
              <a:srgbClr val="000000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8" name="object 48" descr=""/>
            <p:cNvSpPr/>
            <p:nvPr/>
          </p:nvSpPr>
          <p:spPr>
            <a:xfrm>
              <a:off x="589508" y="202145"/>
              <a:ext cx="758825" cy="126364"/>
            </a:xfrm>
            <a:custGeom>
              <a:avLst/>
              <a:gdLst/>
              <a:ahLst/>
              <a:cxnLst/>
              <a:rect l="l" t="t" r="r" b="b"/>
              <a:pathLst>
                <a:path w="758825" h="126364">
                  <a:moveTo>
                    <a:pt x="108826" y="0"/>
                  </a:moveTo>
                  <a:lnTo>
                    <a:pt x="97650" y="0"/>
                  </a:lnTo>
                  <a:lnTo>
                    <a:pt x="97650" y="126288"/>
                  </a:lnTo>
                  <a:lnTo>
                    <a:pt x="108826" y="126288"/>
                  </a:lnTo>
                  <a:lnTo>
                    <a:pt x="108826" y="0"/>
                  </a:lnTo>
                  <a:close/>
                </a:path>
                <a:path w="758825" h="126364">
                  <a:moveTo>
                    <a:pt x="83261" y="2933"/>
                  </a:moveTo>
                  <a:lnTo>
                    <a:pt x="72364" y="2933"/>
                  </a:lnTo>
                  <a:lnTo>
                    <a:pt x="72364" y="119862"/>
                  </a:lnTo>
                  <a:lnTo>
                    <a:pt x="83261" y="119862"/>
                  </a:lnTo>
                  <a:lnTo>
                    <a:pt x="83261" y="54902"/>
                  </a:lnTo>
                  <a:lnTo>
                    <a:pt x="75857" y="54902"/>
                  </a:lnTo>
                  <a:lnTo>
                    <a:pt x="75857" y="45262"/>
                  </a:lnTo>
                  <a:lnTo>
                    <a:pt x="83261" y="45262"/>
                  </a:lnTo>
                  <a:lnTo>
                    <a:pt x="83261" y="2933"/>
                  </a:lnTo>
                  <a:close/>
                </a:path>
                <a:path w="758825" h="126364">
                  <a:moveTo>
                    <a:pt x="29756" y="19557"/>
                  </a:moveTo>
                  <a:lnTo>
                    <a:pt x="27381" y="19557"/>
                  </a:lnTo>
                  <a:lnTo>
                    <a:pt x="27381" y="35623"/>
                  </a:lnTo>
                  <a:lnTo>
                    <a:pt x="25578" y="52797"/>
                  </a:lnTo>
                  <a:lnTo>
                    <a:pt x="20291" y="68767"/>
                  </a:lnTo>
                  <a:lnTo>
                    <a:pt x="11704" y="82379"/>
                  </a:lnTo>
                  <a:lnTo>
                    <a:pt x="0" y="92481"/>
                  </a:lnTo>
                  <a:lnTo>
                    <a:pt x="7124" y="101142"/>
                  </a:lnTo>
                  <a:lnTo>
                    <a:pt x="19525" y="89844"/>
                  </a:lnTo>
                  <a:lnTo>
                    <a:pt x="28690" y="74355"/>
                  </a:lnTo>
                  <a:lnTo>
                    <a:pt x="33163" y="59812"/>
                  </a:lnTo>
                  <a:lnTo>
                    <a:pt x="31633" y="54902"/>
                  </a:lnTo>
                  <a:lnTo>
                    <a:pt x="29756" y="35623"/>
                  </a:lnTo>
                  <a:lnTo>
                    <a:pt x="29756" y="19557"/>
                  </a:lnTo>
                  <a:close/>
                </a:path>
                <a:path w="758825" h="126364">
                  <a:moveTo>
                    <a:pt x="38696" y="19557"/>
                  </a:moveTo>
                  <a:lnTo>
                    <a:pt x="36322" y="19557"/>
                  </a:lnTo>
                  <a:lnTo>
                    <a:pt x="36322" y="35623"/>
                  </a:lnTo>
                  <a:lnTo>
                    <a:pt x="34372" y="55880"/>
                  </a:lnTo>
                  <a:lnTo>
                    <a:pt x="33163" y="59812"/>
                  </a:lnTo>
                  <a:lnTo>
                    <a:pt x="37160" y="72556"/>
                  </a:lnTo>
                  <a:lnTo>
                    <a:pt x="46140" y="87310"/>
                  </a:lnTo>
                  <a:lnTo>
                    <a:pt x="58394" y="98069"/>
                  </a:lnTo>
                  <a:lnTo>
                    <a:pt x="65519" y="89547"/>
                  </a:lnTo>
                  <a:lnTo>
                    <a:pt x="54020" y="79962"/>
                  </a:lnTo>
                  <a:lnTo>
                    <a:pt x="45612" y="67038"/>
                  </a:lnTo>
                  <a:lnTo>
                    <a:pt x="40451" y="51887"/>
                  </a:lnTo>
                  <a:lnTo>
                    <a:pt x="38696" y="35623"/>
                  </a:lnTo>
                  <a:lnTo>
                    <a:pt x="38696" y="19557"/>
                  </a:lnTo>
                  <a:close/>
                </a:path>
                <a:path w="758825" h="126364">
                  <a:moveTo>
                    <a:pt x="36322" y="19557"/>
                  </a:moveTo>
                  <a:lnTo>
                    <a:pt x="29756" y="19557"/>
                  </a:lnTo>
                  <a:lnTo>
                    <a:pt x="29756" y="35623"/>
                  </a:lnTo>
                  <a:lnTo>
                    <a:pt x="31637" y="54947"/>
                  </a:lnTo>
                  <a:lnTo>
                    <a:pt x="33163" y="59812"/>
                  </a:lnTo>
                  <a:lnTo>
                    <a:pt x="34372" y="55880"/>
                  </a:lnTo>
                  <a:lnTo>
                    <a:pt x="36322" y="35623"/>
                  </a:lnTo>
                  <a:lnTo>
                    <a:pt x="36322" y="19557"/>
                  </a:lnTo>
                  <a:close/>
                </a:path>
                <a:path w="758825" h="126364">
                  <a:moveTo>
                    <a:pt x="72364" y="45262"/>
                  </a:moveTo>
                  <a:lnTo>
                    <a:pt x="51689" y="45262"/>
                  </a:lnTo>
                  <a:lnTo>
                    <a:pt x="51689" y="54902"/>
                  </a:lnTo>
                  <a:lnTo>
                    <a:pt x="72364" y="54902"/>
                  </a:lnTo>
                  <a:lnTo>
                    <a:pt x="72364" y="45262"/>
                  </a:lnTo>
                  <a:close/>
                </a:path>
                <a:path w="758825" h="126364">
                  <a:moveTo>
                    <a:pt x="83261" y="45262"/>
                  </a:moveTo>
                  <a:lnTo>
                    <a:pt x="75857" y="45262"/>
                  </a:lnTo>
                  <a:lnTo>
                    <a:pt x="75857" y="54902"/>
                  </a:lnTo>
                  <a:lnTo>
                    <a:pt x="83261" y="54902"/>
                  </a:lnTo>
                  <a:lnTo>
                    <a:pt x="83261" y="45262"/>
                  </a:lnTo>
                  <a:close/>
                </a:path>
                <a:path w="758825" h="126364">
                  <a:moveTo>
                    <a:pt x="61188" y="14668"/>
                  </a:moveTo>
                  <a:lnTo>
                    <a:pt x="3492" y="14668"/>
                  </a:lnTo>
                  <a:lnTo>
                    <a:pt x="3492" y="24307"/>
                  </a:lnTo>
                  <a:lnTo>
                    <a:pt x="27381" y="24307"/>
                  </a:lnTo>
                  <a:lnTo>
                    <a:pt x="27381" y="19557"/>
                  </a:lnTo>
                  <a:lnTo>
                    <a:pt x="61188" y="19557"/>
                  </a:lnTo>
                  <a:lnTo>
                    <a:pt x="61188" y="14668"/>
                  </a:lnTo>
                  <a:close/>
                </a:path>
                <a:path w="758825" h="126364">
                  <a:moveTo>
                    <a:pt x="61188" y="19557"/>
                  </a:moveTo>
                  <a:lnTo>
                    <a:pt x="38696" y="19557"/>
                  </a:lnTo>
                  <a:lnTo>
                    <a:pt x="38696" y="24307"/>
                  </a:lnTo>
                  <a:lnTo>
                    <a:pt x="61188" y="24307"/>
                  </a:lnTo>
                  <a:lnTo>
                    <a:pt x="61188" y="19557"/>
                  </a:lnTo>
                  <a:close/>
                </a:path>
                <a:path w="758825" h="126364">
                  <a:moveTo>
                    <a:pt x="181459" y="85077"/>
                  </a:moveTo>
                  <a:lnTo>
                    <a:pt x="144019" y="85077"/>
                  </a:lnTo>
                  <a:lnTo>
                    <a:pt x="144019" y="124612"/>
                  </a:lnTo>
                  <a:lnTo>
                    <a:pt x="230214" y="124612"/>
                  </a:lnTo>
                  <a:lnTo>
                    <a:pt x="230214" y="115252"/>
                  </a:lnTo>
                  <a:lnTo>
                    <a:pt x="155475" y="115252"/>
                  </a:lnTo>
                  <a:lnTo>
                    <a:pt x="155475" y="94297"/>
                  </a:lnTo>
                  <a:lnTo>
                    <a:pt x="230214" y="94297"/>
                  </a:lnTo>
                  <a:lnTo>
                    <a:pt x="230214" y="88849"/>
                  </a:lnTo>
                  <a:lnTo>
                    <a:pt x="181459" y="88849"/>
                  </a:lnTo>
                  <a:lnTo>
                    <a:pt x="181459" y="85077"/>
                  </a:lnTo>
                  <a:close/>
                </a:path>
                <a:path w="758825" h="126364">
                  <a:moveTo>
                    <a:pt x="230214" y="94297"/>
                  </a:moveTo>
                  <a:lnTo>
                    <a:pt x="218898" y="94297"/>
                  </a:lnTo>
                  <a:lnTo>
                    <a:pt x="218898" y="115252"/>
                  </a:lnTo>
                  <a:lnTo>
                    <a:pt x="230214" y="115252"/>
                  </a:lnTo>
                  <a:lnTo>
                    <a:pt x="230214" y="94297"/>
                  </a:lnTo>
                  <a:close/>
                </a:path>
                <a:path w="758825" h="126364">
                  <a:moveTo>
                    <a:pt x="192914" y="67055"/>
                  </a:moveTo>
                  <a:lnTo>
                    <a:pt x="181459" y="67055"/>
                  </a:lnTo>
                  <a:lnTo>
                    <a:pt x="181459" y="88849"/>
                  </a:lnTo>
                  <a:lnTo>
                    <a:pt x="192914" y="88849"/>
                  </a:lnTo>
                  <a:lnTo>
                    <a:pt x="192914" y="67055"/>
                  </a:lnTo>
                  <a:close/>
                </a:path>
                <a:path w="758825" h="126364">
                  <a:moveTo>
                    <a:pt x="230214" y="85077"/>
                  </a:moveTo>
                  <a:lnTo>
                    <a:pt x="192914" y="85077"/>
                  </a:lnTo>
                  <a:lnTo>
                    <a:pt x="192914" y="88849"/>
                  </a:lnTo>
                  <a:lnTo>
                    <a:pt x="230214" y="88849"/>
                  </a:lnTo>
                  <a:lnTo>
                    <a:pt x="230214" y="85077"/>
                  </a:lnTo>
                  <a:close/>
                </a:path>
                <a:path w="758825" h="126364">
                  <a:moveTo>
                    <a:pt x="244184" y="60909"/>
                  </a:moveTo>
                  <a:lnTo>
                    <a:pt x="130049" y="60909"/>
                  </a:lnTo>
                  <a:lnTo>
                    <a:pt x="130049" y="70408"/>
                  </a:lnTo>
                  <a:lnTo>
                    <a:pt x="181459" y="70408"/>
                  </a:lnTo>
                  <a:lnTo>
                    <a:pt x="181459" y="67055"/>
                  </a:lnTo>
                  <a:lnTo>
                    <a:pt x="244184" y="67055"/>
                  </a:lnTo>
                  <a:lnTo>
                    <a:pt x="244184" y="60909"/>
                  </a:lnTo>
                  <a:close/>
                </a:path>
                <a:path w="758825" h="126364">
                  <a:moveTo>
                    <a:pt x="244184" y="67055"/>
                  </a:moveTo>
                  <a:lnTo>
                    <a:pt x="192914" y="67055"/>
                  </a:lnTo>
                  <a:lnTo>
                    <a:pt x="192914" y="70408"/>
                  </a:lnTo>
                  <a:lnTo>
                    <a:pt x="244184" y="70408"/>
                  </a:lnTo>
                  <a:lnTo>
                    <a:pt x="244184" y="67055"/>
                  </a:lnTo>
                  <a:close/>
                </a:path>
                <a:path w="758825" h="126364">
                  <a:moveTo>
                    <a:pt x="159805" y="39814"/>
                  </a:moveTo>
                  <a:lnTo>
                    <a:pt x="141225" y="39814"/>
                  </a:lnTo>
                  <a:lnTo>
                    <a:pt x="141225" y="49314"/>
                  </a:lnTo>
                  <a:lnTo>
                    <a:pt x="232868" y="49314"/>
                  </a:lnTo>
                  <a:lnTo>
                    <a:pt x="232868" y="45961"/>
                  </a:lnTo>
                  <a:lnTo>
                    <a:pt x="159805" y="45961"/>
                  </a:lnTo>
                  <a:lnTo>
                    <a:pt x="159805" y="39814"/>
                  </a:lnTo>
                  <a:close/>
                </a:path>
                <a:path w="758825" h="126364">
                  <a:moveTo>
                    <a:pt x="171400" y="8102"/>
                  </a:moveTo>
                  <a:lnTo>
                    <a:pt x="159805" y="8102"/>
                  </a:lnTo>
                  <a:lnTo>
                    <a:pt x="159805" y="45961"/>
                  </a:lnTo>
                  <a:lnTo>
                    <a:pt x="171400" y="45961"/>
                  </a:lnTo>
                  <a:lnTo>
                    <a:pt x="171400" y="8102"/>
                  </a:lnTo>
                  <a:close/>
                </a:path>
                <a:path w="758825" h="126364">
                  <a:moveTo>
                    <a:pt x="202833" y="39814"/>
                  </a:moveTo>
                  <a:lnTo>
                    <a:pt x="171400" y="39814"/>
                  </a:lnTo>
                  <a:lnTo>
                    <a:pt x="171400" y="45961"/>
                  </a:lnTo>
                  <a:lnTo>
                    <a:pt x="202833" y="45961"/>
                  </a:lnTo>
                  <a:lnTo>
                    <a:pt x="202833" y="39814"/>
                  </a:lnTo>
                  <a:close/>
                </a:path>
                <a:path w="758825" h="126364">
                  <a:moveTo>
                    <a:pt x="214288" y="8102"/>
                  </a:moveTo>
                  <a:lnTo>
                    <a:pt x="202833" y="8102"/>
                  </a:lnTo>
                  <a:lnTo>
                    <a:pt x="202833" y="45961"/>
                  </a:lnTo>
                  <a:lnTo>
                    <a:pt x="214288" y="45961"/>
                  </a:lnTo>
                  <a:lnTo>
                    <a:pt x="214288" y="8102"/>
                  </a:lnTo>
                  <a:close/>
                </a:path>
                <a:path w="758825" h="126364">
                  <a:moveTo>
                    <a:pt x="232868" y="39814"/>
                  </a:moveTo>
                  <a:lnTo>
                    <a:pt x="214288" y="39814"/>
                  </a:lnTo>
                  <a:lnTo>
                    <a:pt x="214288" y="45961"/>
                  </a:lnTo>
                  <a:lnTo>
                    <a:pt x="232868" y="45961"/>
                  </a:lnTo>
                  <a:lnTo>
                    <a:pt x="232868" y="39814"/>
                  </a:lnTo>
                  <a:close/>
                </a:path>
                <a:path w="758825" h="126364">
                  <a:moveTo>
                    <a:pt x="233427" y="3911"/>
                  </a:moveTo>
                  <a:lnTo>
                    <a:pt x="140666" y="3911"/>
                  </a:lnTo>
                  <a:lnTo>
                    <a:pt x="140666" y="13411"/>
                  </a:lnTo>
                  <a:lnTo>
                    <a:pt x="159805" y="13411"/>
                  </a:lnTo>
                  <a:lnTo>
                    <a:pt x="159805" y="8102"/>
                  </a:lnTo>
                  <a:lnTo>
                    <a:pt x="233427" y="8102"/>
                  </a:lnTo>
                  <a:lnTo>
                    <a:pt x="233427" y="3911"/>
                  </a:lnTo>
                  <a:close/>
                </a:path>
                <a:path w="758825" h="126364">
                  <a:moveTo>
                    <a:pt x="202833" y="8102"/>
                  </a:moveTo>
                  <a:lnTo>
                    <a:pt x="171400" y="8102"/>
                  </a:lnTo>
                  <a:lnTo>
                    <a:pt x="171400" y="13411"/>
                  </a:lnTo>
                  <a:lnTo>
                    <a:pt x="202833" y="13411"/>
                  </a:lnTo>
                  <a:lnTo>
                    <a:pt x="202833" y="8102"/>
                  </a:lnTo>
                  <a:close/>
                </a:path>
                <a:path w="758825" h="126364">
                  <a:moveTo>
                    <a:pt x="233427" y="8102"/>
                  </a:moveTo>
                  <a:lnTo>
                    <a:pt x="214288" y="8102"/>
                  </a:lnTo>
                  <a:lnTo>
                    <a:pt x="214288" y="13411"/>
                  </a:lnTo>
                  <a:lnTo>
                    <a:pt x="233427" y="13411"/>
                  </a:lnTo>
                  <a:lnTo>
                    <a:pt x="233427" y="8102"/>
                  </a:lnTo>
                  <a:close/>
                </a:path>
                <a:path w="758825" h="126364">
                  <a:moveTo>
                    <a:pt x="372837" y="60070"/>
                  </a:moveTo>
                  <a:lnTo>
                    <a:pt x="258702" y="60070"/>
                  </a:lnTo>
                  <a:lnTo>
                    <a:pt x="258702" y="69710"/>
                  </a:lnTo>
                  <a:lnTo>
                    <a:pt x="372837" y="69710"/>
                  </a:lnTo>
                  <a:lnTo>
                    <a:pt x="372837" y="60070"/>
                  </a:lnTo>
                  <a:close/>
                </a:path>
                <a:path w="758825" h="126364">
                  <a:moveTo>
                    <a:pt x="358588" y="5029"/>
                  </a:moveTo>
                  <a:lnTo>
                    <a:pt x="273091" y="5029"/>
                  </a:lnTo>
                  <a:lnTo>
                    <a:pt x="273091" y="48056"/>
                  </a:lnTo>
                  <a:lnTo>
                    <a:pt x="359565" y="48056"/>
                  </a:lnTo>
                  <a:lnTo>
                    <a:pt x="359565" y="43167"/>
                  </a:lnTo>
                  <a:lnTo>
                    <a:pt x="284547" y="43167"/>
                  </a:lnTo>
                  <a:lnTo>
                    <a:pt x="284547" y="14528"/>
                  </a:lnTo>
                  <a:lnTo>
                    <a:pt x="358588" y="14528"/>
                  </a:lnTo>
                  <a:lnTo>
                    <a:pt x="358588" y="5029"/>
                  </a:lnTo>
                  <a:close/>
                </a:path>
                <a:path w="758825" h="126364">
                  <a:moveTo>
                    <a:pt x="359565" y="38696"/>
                  </a:moveTo>
                  <a:lnTo>
                    <a:pt x="284547" y="38696"/>
                  </a:lnTo>
                  <a:lnTo>
                    <a:pt x="284547" y="43167"/>
                  </a:lnTo>
                  <a:lnTo>
                    <a:pt x="359565" y="43167"/>
                  </a:lnTo>
                  <a:lnTo>
                    <a:pt x="359565" y="38696"/>
                  </a:lnTo>
                  <a:close/>
                </a:path>
                <a:path w="758825" h="126364">
                  <a:moveTo>
                    <a:pt x="315560" y="80606"/>
                  </a:moveTo>
                  <a:lnTo>
                    <a:pt x="297419" y="82121"/>
                  </a:lnTo>
                  <a:lnTo>
                    <a:pt x="283796" y="86544"/>
                  </a:lnTo>
                  <a:lnTo>
                    <a:pt x="275228" y="93690"/>
                  </a:lnTo>
                  <a:lnTo>
                    <a:pt x="272253" y="103377"/>
                  </a:lnTo>
                  <a:lnTo>
                    <a:pt x="275228" y="113043"/>
                  </a:lnTo>
                  <a:lnTo>
                    <a:pt x="283796" y="120142"/>
                  </a:lnTo>
                  <a:lnTo>
                    <a:pt x="297419" y="124516"/>
                  </a:lnTo>
                  <a:lnTo>
                    <a:pt x="315560" y="126009"/>
                  </a:lnTo>
                  <a:lnTo>
                    <a:pt x="333701" y="124516"/>
                  </a:lnTo>
                  <a:lnTo>
                    <a:pt x="347324" y="120142"/>
                  </a:lnTo>
                  <a:lnTo>
                    <a:pt x="351202" y="116928"/>
                  </a:lnTo>
                  <a:lnTo>
                    <a:pt x="315560" y="116928"/>
                  </a:lnTo>
                  <a:lnTo>
                    <a:pt x="302317" y="116029"/>
                  </a:lnTo>
                  <a:lnTo>
                    <a:pt x="292387" y="113401"/>
                  </a:lnTo>
                  <a:lnTo>
                    <a:pt x="286151" y="109149"/>
                  </a:lnTo>
                  <a:lnTo>
                    <a:pt x="283988" y="103377"/>
                  </a:lnTo>
                  <a:lnTo>
                    <a:pt x="286151" y="97504"/>
                  </a:lnTo>
                  <a:lnTo>
                    <a:pt x="292387" y="93162"/>
                  </a:lnTo>
                  <a:lnTo>
                    <a:pt x="302317" y="90471"/>
                  </a:lnTo>
                  <a:lnTo>
                    <a:pt x="315560" y="89547"/>
                  </a:lnTo>
                  <a:lnTo>
                    <a:pt x="350925" y="89547"/>
                  </a:lnTo>
                  <a:lnTo>
                    <a:pt x="347324" y="86544"/>
                  </a:lnTo>
                  <a:lnTo>
                    <a:pt x="333701" y="82121"/>
                  </a:lnTo>
                  <a:lnTo>
                    <a:pt x="315560" y="80606"/>
                  </a:lnTo>
                  <a:close/>
                </a:path>
                <a:path w="758825" h="126364">
                  <a:moveTo>
                    <a:pt x="350925" y="89547"/>
                  </a:moveTo>
                  <a:lnTo>
                    <a:pt x="315560" y="89547"/>
                  </a:lnTo>
                  <a:lnTo>
                    <a:pt x="328862" y="90471"/>
                  </a:lnTo>
                  <a:lnTo>
                    <a:pt x="338785" y="93162"/>
                  </a:lnTo>
                  <a:lnTo>
                    <a:pt x="344989" y="97504"/>
                  </a:lnTo>
                  <a:lnTo>
                    <a:pt x="347132" y="103377"/>
                  </a:lnTo>
                  <a:lnTo>
                    <a:pt x="344989" y="109149"/>
                  </a:lnTo>
                  <a:lnTo>
                    <a:pt x="338785" y="113401"/>
                  </a:lnTo>
                  <a:lnTo>
                    <a:pt x="328862" y="116029"/>
                  </a:lnTo>
                  <a:lnTo>
                    <a:pt x="315560" y="116928"/>
                  </a:lnTo>
                  <a:lnTo>
                    <a:pt x="351202" y="116928"/>
                  </a:lnTo>
                  <a:lnTo>
                    <a:pt x="355892" y="113043"/>
                  </a:lnTo>
                  <a:lnTo>
                    <a:pt x="358867" y="103377"/>
                  </a:lnTo>
                  <a:lnTo>
                    <a:pt x="355892" y="93690"/>
                  </a:lnTo>
                  <a:lnTo>
                    <a:pt x="350925" y="89547"/>
                  </a:lnTo>
                  <a:close/>
                </a:path>
                <a:path w="758825" h="126364">
                  <a:moveTo>
                    <a:pt x="438485" y="69430"/>
                  </a:moveTo>
                  <a:lnTo>
                    <a:pt x="387075" y="69430"/>
                  </a:lnTo>
                  <a:lnTo>
                    <a:pt x="387075" y="78930"/>
                  </a:lnTo>
                  <a:lnTo>
                    <a:pt x="501629" y="78930"/>
                  </a:lnTo>
                  <a:lnTo>
                    <a:pt x="501629" y="74180"/>
                  </a:lnTo>
                  <a:lnTo>
                    <a:pt x="438485" y="74180"/>
                  </a:lnTo>
                  <a:lnTo>
                    <a:pt x="438485" y="69430"/>
                  </a:lnTo>
                  <a:close/>
                </a:path>
                <a:path w="758825" h="126364">
                  <a:moveTo>
                    <a:pt x="450080" y="51828"/>
                  </a:moveTo>
                  <a:lnTo>
                    <a:pt x="438485" y="51828"/>
                  </a:lnTo>
                  <a:lnTo>
                    <a:pt x="438485" y="74180"/>
                  </a:lnTo>
                  <a:lnTo>
                    <a:pt x="450080" y="74180"/>
                  </a:lnTo>
                  <a:lnTo>
                    <a:pt x="450080" y="51828"/>
                  </a:lnTo>
                  <a:close/>
                </a:path>
                <a:path w="758825" h="126364">
                  <a:moveTo>
                    <a:pt x="501629" y="69430"/>
                  </a:moveTo>
                  <a:lnTo>
                    <a:pt x="450080" y="69430"/>
                  </a:lnTo>
                  <a:lnTo>
                    <a:pt x="450080" y="74180"/>
                  </a:lnTo>
                  <a:lnTo>
                    <a:pt x="501629" y="74180"/>
                  </a:lnTo>
                  <a:lnTo>
                    <a:pt x="501629" y="69430"/>
                  </a:lnTo>
                  <a:close/>
                </a:path>
                <a:path w="758825" h="126364">
                  <a:moveTo>
                    <a:pt x="486821" y="3213"/>
                  </a:moveTo>
                  <a:lnTo>
                    <a:pt x="401604" y="3213"/>
                  </a:lnTo>
                  <a:lnTo>
                    <a:pt x="401604" y="12293"/>
                  </a:lnTo>
                  <a:lnTo>
                    <a:pt x="475506" y="12293"/>
                  </a:lnTo>
                  <a:lnTo>
                    <a:pt x="475506" y="25285"/>
                  </a:lnTo>
                  <a:lnTo>
                    <a:pt x="401884" y="25285"/>
                  </a:lnTo>
                  <a:lnTo>
                    <a:pt x="401884" y="56159"/>
                  </a:lnTo>
                  <a:lnTo>
                    <a:pt x="438485" y="56159"/>
                  </a:lnTo>
                  <a:lnTo>
                    <a:pt x="438485" y="51828"/>
                  </a:lnTo>
                  <a:lnTo>
                    <a:pt x="489615" y="51828"/>
                  </a:lnTo>
                  <a:lnTo>
                    <a:pt x="489615" y="50850"/>
                  </a:lnTo>
                  <a:lnTo>
                    <a:pt x="413339" y="50850"/>
                  </a:lnTo>
                  <a:lnTo>
                    <a:pt x="413339" y="33807"/>
                  </a:lnTo>
                  <a:lnTo>
                    <a:pt x="486821" y="33807"/>
                  </a:lnTo>
                  <a:lnTo>
                    <a:pt x="486821" y="3213"/>
                  </a:lnTo>
                  <a:close/>
                </a:path>
                <a:path w="758825" h="126364">
                  <a:moveTo>
                    <a:pt x="489615" y="51828"/>
                  </a:moveTo>
                  <a:lnTo>
                    <a:pt x="450080" y="51828"/>
                  </a:lnTo>
                  <a:lnTo>
                    <a:pt x="450080" y="56159"/>
                  </a:lnTo>
                  <a:lnTo>
                    <a:pt x="489615" y="56159"/>
                  </a:lnTo>
                  <a:lnTo>
                    <a:pt x="489615" y="51828"/>
                  </a:lnTo>
                  <a:close/>
                </a:path>
                <a:path w="758825" h="126364">
                  <a:moveTo>
                    <a:pt x="489615" y="47078"/>
                  </a:moveTo>
                  <a:lnTo>
                    <a:pt x="413339" y="47078"/>
                  </a:lnTo>
                  <a:lnTo>
                    <a:pt x="413339" y="50850"/>
                  </a:lnTo>
                  <a:lnTo>
                    <a:pt x="489615" y="50850"/>
                  </a:lnTo>
                  <a:lnTo>
                    <a:pt x="489615" y="47078"/>
                  </a:lnTo>
                  <a:close/>
                </a:path>
                <a:path w="758825" h="126364">
                  <a:moveTo>
                    <a:pt x="487659" y="88569"/>
                  </a:moveTo>
                  <a:lnTo>
                    <a:pt x="399788" y="88569"/>
                  </a:lnTo>
                  <a:lnTo>
                    <a:pt x="399788" y="98069"/>
                  </a:lnTo>
                  <a:lnTo>
                    <a:pt x="476064" y="98069"/>
                  </a:lnTo>
                  <a:lnTo>
                    <a:pt x="476064" y="125171"/>
                  </a:lnTo>
                  <a:lnTo>
                    <a:pt x="487659" y="125171"/>
                  </a:lnTo>
                  <a:lnTo>
                    <a:pt x="487659" y="88569"/>
                  </a:lnTo>
                  <a:close/>
                </a:path>
                <a:path w="758825" h="126364">
                  <a:moveTo>
                    <a:pt x="548278" y="67960"/>
                  </a:moveTo>
                  <a:lnTo>
                    <a:pt x="533494" y="68348"/>
                  </a:lnTo>
                  <a:lnTo>
                    <a:pt x="515449" y="68452"/>
                  </a:lnTo>
                  <a:lnTo>
                    <a:pt x="516986" y="77952"/>
                  </a:lnTo>
                  <a:lnTo>
                    <a:pt x="534588" y="77832"/>
                  </a:lnTo>
                  <a:lnTo>
                    <a:pt x="554181" y="77201"/>
                  </a:lnTo>
                  <a:lnTo>
                    <a:pt x="574664" y="75654"/>
                  </a:lnTo>
                  <a:lnTo>
                    <a:pt x="594938" y="72783"/>
                  </a:lnTo>
                  <a:lnTo>
                    <a:pt x="594814" y="71526"/>
                  </a:lnTo>
                  <a:lnTo>
                    <a:pt x="548278" y="71526"/>
                  </a:lnTo>
                  <a:lnTo>
                    <a:pt x="548278" y="67960"/>
                  </a:lnTo>
                  <a:close/>
                </a:path>
                <a:path w="758825" h="126364">
                  <a:moveTo>
                    <a:pt x="559873" y="67433"/>
                  </a:moveTo>
                  <a:lnTo>
                    <a:pt x="553465" y="67824"/>
                  </a:lnTo>
                  <a:lnTo>
                    <a:pt x="548278" y="67960"/>
                  </a:lnTo>
                  <a:lnTo>
                    <a:pt x="548278" y="71526"/>
                  </a:lnTo>
                  <a:lnTo>
                    <a:pt x="559873" y="71526"/>
                  </a:lnTo>
                  <a:lnTo>
                    <a:pt x="559873" y="67433"/>
                  </a:lnTo>
                  <a:close/>
                </a:path>
                <a:path w="758825" h="126364">
                  <a:moveTo>
                    <a:pt x="594100" y="64261"/>
                  </a:moveTo>
                  <a:lnTo>
                    <a:pt x="574090" y="66567"/>
                  </a:lnTo>
                  <a:lnTo>
                    <a:pt x="559873" y="67433"/>
                  </a:lnTo>
                  <a:lnTo>
                    <a:pt x="559873" y="71526"/>
                  </a:lnTo>
                  <a:lnTo>
                    <a:pt x="594814" y="71526"/>
                  </a:lnTo>
                  <a:lnTo>
                    <a:pt x="594100" y="64261"/>
                  </a:lnTo>
                  <a:close/>
                </a:path>
                <a:path w="758825" h="126364">
                  <a:moveTo>
                    <a:pt x="548278" y="54823"/>
                  </a:moveTo>
                  <a:lnTo>
                    <a:pt x="548278" y="67960"/>
                  </a:lnTo>
                  <a:lnTo>
                    <a:pt x="553465" y="67824"/>
                  </a:lnTo>
                  <a:lnTo>
                    <a:pt x="559873" y="67433"/>
                  </a:lnTo>
                  <a:lnTo>
                    <a:pt x="559873" y="55600"/>
                  </a:lnTo>
                  <a:lnTo>
                    <a:pt x="553727" y="55600"/>
                  </a:lnTo>
                  <a:lnTo>
                    <a:pt x="548278" y="54823"/>
                  </a:lnTo>
                  <a:close/>
                </a:path>
                <a:path w="758825" h="126364">
                  <a:moveTo>
                    <a:pt x="559873" y="52387"/>
                  </a:moveTo>
                  <a:lnTo>
                    <a:pt x="548278" y="52387"/>
                  </a:lnTo>
                  <a:lnTo>
                    <a:pt x="548278" y="54823"/>
                  </a:lnTo>
                  <a:lnTo>
                    <a:pt x="553727" y="55600"/>
                  </a:lnTo>
                  <a:lnTo>
                    <a:pt x="559873" y="54729"/>
                  </a:lnTo>
                  <a:lnTo>
                    <a:pt x="559873" y="52387"/>
                  </a:lnTo>
                  <a:close/>
                </a:path>
                <a:path w="758825" h="126364">
                  <a:moveTo>
                    <a:pt x="559873" y="54729"/>
                  </a:moveTo>
                  <a:lnTo>
                    <a:pt x="553727" y="55600"/>
                  </a:lnTo>
                  <a:lnTo>
                    <a:pt x="559873" y="55600"/>
                  </a:lnTo>
                  <a:lnTo>
                    <a:pt x="559873" y="54729"/>
                  </a:lnTo>
                  <a:close/>
                </a:path>
                <a:path w="758825" h="126364">
                  <a:moveTo>
                    <a:pt x="553727" y="5727"/>
                  </a:moveTo>
                  <a:lnTo>
                    <a:pt x="541219" y="7532"/>
                  </a:lnTo>
                  <a:lnTo>
                    <a:pt x="531410" y="12625"/>
                  </a:lnTo>
                  <a:lnTo>
                    <a:pt x="525005" y="20520"/>
                  </a:lnTo>
                  <a:lnTo>
                    <a:pt x="522713" y="30733"/>
                  </a:lnTo>
                  <a:lnTo>
                    <a:pt x="525005" y="40925"/>
                  </a:lnTo>
                  <a:lnTo>
                    <a:pt x="531410" y="48772"/>
                  </a:lnTo>
                  <a:lnTo>
                    <a:pt x="541219" y="53817"/>
                  </a:lnTo>
                  <a:lnTo>
                    <a:pt x="548278" y="54823"/>
                  </a:lnTo>
                  <a:lnTo>
                    <a:pt x="548278" y="52387"/>
                  </a:lnTo>
                  <a:lnTo>
                    <a:pt x="569107" y="52387"/>
                  </a:lnTo>
                  <a:lnTo>
                    <a:pt x="576166" y="48772"/>
                  </a:lnTo>
                  <a:lnTo>
                    <a:pt x="577780" y="46799"/>
                  </a:lnTo>
                  <a:lnTo>
                    <a:pt x="553727" y="46799"/>
                  </a:lnTo>
                  <a:lnTo>
                    <a:pt x="545574" y="45644"/>
                  </a:lnTo>
                  <a:lnTo>
                    <a:pt x="539215" y="42381"/>
                  </a:lnTo>
                  <a:lnTo>
                    <a:pt x="535083" y="37310"/>
                  </a:lnTo>
                  <a:lnTo>
                    <a:pt x="533610" y="30733"/>
                  </a:lnTo>
                  <a:lnTo>
                    <a:pt x="535083" y="24216"/>
                  </a:lnTo>
                  <a:lnTo>
                    <a:pt x="539215" y="19138"/>
                  </a:lnTo>
                  <a:lnTo>
                    <a:pt x="545574" y="15842"/>
                  </a:lnTo>
                  <a:lnTo>
                    <a:pt x="553727" y="14668"/>
                  </a:lnTo>
                  <a:lnTo>
                    <a:pt x="577827" y="14668"/>
                  </a:lnTo>
                  <a:lnTo>
                    <a:pt x="576166" y="12625"/>
                  </a:lnTo>
                  <a:lnTo>
                    <a:pt x="566315" y="7532"/>
                  </a:lnTo>
                  <a:lnTo>
                    <a:pt x="553727" y="5727"/>
                  </a:lnTo>
                  <a:close/>
                </a:path>
                <a:path w="758825" h="126364">
                  <a:moveTo>
                    <a:pt x="569107" y="52387"/>
                  </a:moveTo>
                  <a:lnTo>
                    <a:pt x="559873" y="52387"/>
                  </a:lnTo>
                  <a:lnTo>
                    <a:pt x="559873" y="54729"/>
                  </a:lnTo>
                  <a:lnTo>
                    <a:pt x="566315" y="53817"/>
                  </a:lnTo>
                  <a:lnTo>
                    <a:pt x="569107" y="52387"/>
                  </a:lnTo>
                  <a:close/>
                </a:path>
                <a:path w="758825" h="126364">
                  <a:moveTo>
                    <a:pt x="577827" y="14668"/>
                  </a:moveTo>
                  <a:lnTo>
                    <a:pt x="553727" y="14668"/>
                  </a:lnTo>
                  <a:lnTo>
                    <a:pt x="561960" y="15842"/>
                  </a:lnTo>
                  <a:lnTo>
                    <a:pt x="568360" y="19138"/>
                  </a:lnTo>
                  <a:lnTo>
                    <a:pt x="572508" y="24216"/>
                  </a:lnTo>
                  <a:lnTo>
                    <a:pt x="573983" y="30733"/>
                  </a:lnTo>
                  <a:lnTo>
                    <a:pt x="572508" y="37310"/>
                  </a:lnTo>
                  <a:lnTo>
                    <a:pt x="568360" y="42381"/>
                  </a:lnTo>
                  <a:lnTo>
                    <a:pt x="561960" y="45644"/>
                  </a:lnTo>
                  <a:lnTo>
                    <a:pt x="553727" y="46799"/>
                  </a:lnTo>
                  <a:lnTo>
                    <a:pt x="577780" y="46799"/>
                  </a:lnTo>
                  <a:lnTo>
                    <a:pt x="582586" y="40925"/>
                  </a:lnTo>
                  <a:lnTo>
                    <a:pt x="584880" y="30733"/>
                  </a:lnTo>
                  <a:lnTo>
                    <a:pt x="582586" y="20520"/>
                  </a:lnTo>
                  <a:lnTo>
                    <a:pt x="577827" y="14668"/>
                  </a:lnTo>
                  <a:close/>
                </a:path>
                <a:path w="758825" h="126364">
                  <a:moveTo>
                    <a:pt x="613518" y="139"/>
                  </a:moveTo>
                  <a:lnTo>
                    <a:pt x="601923" y="139"/>
                  </a:lnTo>
                  <a:lnTo>
                    <a:pt x="601923" y="96672"/>
                  </a:lnTo>
                  <a:lnTo>
                    <a:pt x="613518" y="96672"/>
                  </a:lnTo>
                  <a:lnTo>
                    <a:pt x="613518" y="52387"/>
                  </a:lnTo>
                  <a:lnTo>
                    <a:pt x="608629" y="52387"/>
                  </a:lnTo>
                  <a:lnTo>
                    <a:pt x="608629" y="42748"/>
                  </a:lnTo>
                  <a:lnTo>
                    <a:pt x="613518" y="42748"/>
                  </a:lnTo>
                  <a:lnTo>
                    <a:pt x="613518" y="139"/>
                  </a:lnTo>
                  <a:close/>
                </a:path>
                <a:path w="758825" h="126364">
                  <a:moveTo>
                    <a:pt x="613518" y="42748"/>
                  </a:moveTo>
                  <a:lnTo>
                    <a:pt x="608629" y="42748"/>
                  </a:lnTo>
                  <a:lnTo>
                    <a:pt x="608629" y="52387"/>
                  </a:lnTo>
                  <a:lnTo>
                    <a:pt x="613518" y="52387"/>
                  </a:lnTo>
                  <a:lnTo>
                    <a:pt x="613518" y="42748"/>
                  </a:lnTo>
                  <a:close/>
                </a:path>
                <a:path w="758825" h="126364">
                  <a:moveTo>
                    <a:pt x="631959" y="42748"/>
                  </a:moveTo>
                  <a:lnTo>
                    <a:pt x="613518" y="42748"/>
                  </a:lnTo>
                  <a:lnTo>
                    <a:pt x="613518" y="52387"/>
                  </a:lnTo>
                  <a:lnTo>
                    <a:pt x="631959" y="52387"/>
                  </a:lnTo>
                  <a:lnTo>
                    <a:pt x="631959" y="42748"/>
                  </a:lnTo>
                  <a:close/>
                </a:path>
                <a:path w="758825" h="126364">
                  <a:moveTo>
                    <a:pt x="545205" y="88430"/>
                  </a:moveTo>
                  <a:lnTo>
                    <a:pt x="533610" y="88430"/>
                  </a:lnTo>
                  <a:lnTo>
                    <a:pt x="533610" y="123494"/>
                  </a:lnTo>
                  <a:lnTo>
                    <a:pt x="617989" y="123494"/>
                  </a:lnTo>
                  <a:lnTo>
                    <a:pt x="617989" y="118046"/>
                  </a:lnTo>
                  <a:lnTo>
                    <a:pt x="545205" y="118046"/>
                  </a:lnTo>
                  <a:lnTo>
                    <a:pt x="545205" y="88430"/>
                  </a:lnTo>
                  <a:close/>
                </a:path>
                <a:path w="758825" h="126364">
                  <a:moveTo>
                    <a:pt x="617989" y="113855"/>
                  </a:moveTo>
                  <a:lnTo>
                    <a:pt x="545205" y="113855"/>
                  </a:lnTo>
                  <a:lnTo>
                    <a:pt x="545205" y="118046"/>
                  </a:lnTo>
                  <a:lnTo>
                    <a:pt x="617989" y="118046"/>
                  </a:lnTo>
                  <a:lnTo>
                    <a:pt x="617989" y="113855"/>
                  </a:lnTo>
                  <a:close/>
                </a:path>
                <a:path w="758825" h="126364">
                  <a:moveTo>
                    <a:pt x="676093" y="101142"/>
                  </a:moveTo>
                  <a:lnTo>
                    <a:pt x="644241" y="101142"/>
                  </a:lnTo>
                  <a:lnTo>
                    <a:pt x="644241" y="110782"/>
                  </a:lnTo>
                  <a:lnTo>
                    <a:pt x="758656" y="110782"/>
                  </a:lnTo>
                  <a:lnTo>
                    <a:pt x="758656" y="105054"/>
                  </a:lnTo>
                  <a:lnTo>
                    <a:pt x="676093" y="105054"/>
                  </a:lnTo>
                  <a:lnTo>
                    <a:pt x="676093" y="101142"/>
                  </a:lnTo>
                  <a:close/>
                </a:path>
                <a:path w="758825" h="126364">
                  <a:moveTo>
                    <a:pt x="687548" y="74040"/>
                  </a:moveTo>
                  <a:lnTo>
                    <a:pt x="676093" y="74040"/>
                  </a:lnTo>
                  <a:lnTo>
                    <a:pt x="676093" y="105054"/>
                  </a:lnTo>
                  <a:lnTo>
                    <a:pt x="687548" y="105054"/>
                  </a:lnTo>
                  <a:lnTo>
                    <a:pt x="687548" y="74040"/>
                  </a:lnTo>
                  <a:close/>
                </a:path>
                <a:path w="758825" h="126364">
                  <a:moveTo>
                    <a:pt x="716466" y="101142"/>
                  </a:moveTo>
                  <a:lnTo>
                    <a:pt x="687548" y="101142"/>
                  </a:lnTo>
                  <a:lnTo>
                    <a:pt x="687548" y="105054"/>
                  </a:lnTo>
                  <a:lnTo>
                    <a:pt x="758656" y="105054"/>
                  </a:lnTo>
                  <a:lnTo>
                    <a:pt x="758656" y="104914"/>
                  </a:lnTo>
                  <a:lnTo>
                    <a:pt x="716466" y="104914"/>
                  </a:lnTo>
                  <a:lnTo>
                    <a:pt x="716466" y="101142"/>
                  </a:lnTo>
                  <a:close/>
                </a:path>
                <a:path w="758825" h="126364">
                  <a:moveTo>
                    <a:pt x="727782" y="73761"/>
                  </a:moveTo>
                  <a:lnTo>
                    <a:pt x="716466" y="73761"/>
                  </a:lnTo>
                  <a:lnTo>
                    <a:pt x="716466" y="104914"/>
                  </a:lnTo>
                  <a:lnTo>
                    <a:pt x="727782" y="104914"/>
                  </a:lnTo>
                  <a:lnTo>
                    <a:pt x="727782" y="73761"/>
                  </a:lnTo>
                  <a:close/>
                </a:path>
                <a:path w="758825" h="126364">
                  <a:moveTo>
                    <a:pt x="758656" y="101142"/>
                  </a:moveTo>
                  <a:lnTo>
                    <a:pt x="727782" y="101142"/>
                  </a:lnTo>
                  <a:lnTo>
                    <a:pt x="727782" y="104914"/>
                  </a:lnTo>
                  <a:lnTo>
                    <a:pt x="758656" y="104914"/>
                  </a:lnTo>
                  <a:lnTo>
                    <a:pt x="758656" y="101142"/>
                  </a:lnTo>
                  <a:close/>
                </a:path>
                <a:path w="758825" h="126364">
                  <a:moveTo>
                    <a:pt x="744546" y="9359"/>
                  </a:moveTo>
                  <a:lnTo>
                    <a:pt x="658072" y="9359"/>
                  </a:lnTo>
                  <a:lnTo>
                    <a:pt x="658072" y="18719"/>
                  </a:lnTo>
                  <a:lnTo>
                    <a:pt x="733091" y="18719"/>
                  </a:lnTo>
                  <a:lnTo>
                    <a:pt x="733091" y="38277"/>
                  </a:lnTo>
                  <a:lnTo>
                    <a:pt x="658491" y="38277"/>
                  </a:lnTo>
                  <a:lnTo>
                    <a:pt x="658491" y="77254"/>
                  </a:lnTo>
                  <a:lnTo>
                    <a:pt x="676093" y="77254"/>
                  </a:lnTo>
                  <a:lnTo>
                    <a:pt x="676093" y="74040"/>
                  </a:lnTo>
                  <a:lnTo>
                    <a:pt x="716466" y="74040"/>
                  </a:lnTo>
                  <a:lnTo>
                    <a:pt x="716466" y="73761"/>
                  </a:lnTo>
                  <a:lnTo>
                    <a:pt x="747480" y="73761"/>
                  </a:lnTo>
                  <a:lnTo>
                    <a:pt x="747480" y="72923"/>
                  </a:lnTo>
                  <a:lnTo>
                    <a:pt x="669946" y="72923"/>
                  </a:lnTo>
                  <a:lnTo>
                    <a:pt x="669946" y="47497"/>
                  </a:lnTo>
                  <a:lnTo>
                    <a:pt x="744546" y="47497"/>
                  </a:lnTo>
                  <a:lnTo>
                    <a:pt x="744546" y="9359"/>
                  </a:lnTo>
                  <a:close/>
                </a:path>
                <a:path w="758825" h="126364">
                  <a:moveTo>
                    <a:pt x="716466" y="74040"/>
                  </a:moveTo>
                  <a:lnTo>
                    <a:pt x="687548" y="74040"/>
                  </a:lnTo>
                  <a:lnTo>
                    <a:pt x="687548" y="77254"/>
                  </a:lnTo>
                  <a:lnTo>
                    <a:pt x="716466" y="77254"/>
                  </a:lnTo>
                  <a:lnTo>
                    <a:pt x="716466" y="74040"/>
                  </a:lnTo>
                  <a:close/>
                </a:path>
                <a:path w="758825" h="126364">
                  <a:moveTo>
                    <a:pt x="747480" y="73761"/>
                  </a:moveTo>
                  <a:lnTo>
                    <a:pt x="727782" y="73761"/>
                  </a:lnTo>
                  <a:lnTo>
                    <a:pt x="727782" y="77254"/>
                  </a:lnTo>
                  <a:lnTo>
                    <a:pt x="747480" y="77254"/>
                  </a:lnTo>
                  <a:lnTo>
                    <a:pt x="747480" y="73761"/>
                  </a:lnTo>
                  <a:close/>
                </a:path>
                <a:path w="758825" h="126364">
                  <a:moveTo>
                    <a:pt x="747480" y="67754"/>
                  </a:moveTo>
                  <a:lnTo>
                    <a:pt x="669946" y="67754"/>
                  </a:lnTo>
                  <a:lnTo>
                    <a:pt x="669946" y="72923"/>
                  </a:lnTo>
                  <a:lnTo>
                    <a:pt x="747480" y="72923"/>
                  </a:lnTo>
                  <a:lnTo>
                    <a:pt x="747480" y="6775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508000" y="88937"/>
            <a:ext cx="13119100" cy="13221335"/>
            <a:chOff x="508000" y="88937"/>
            <a:chExt cx="13119100" cy="13221335"/>
          </a:xfrm>
        </p:grpSpPr>
        <p:sp>
          <p:nvSpPr>
            <p:cNvPr id="3" name="object 3" descr=""/>
            <p:cNvSpPr/>
            <p:nvPr/>
          </p:nvSpPr>
          <p:spPr>
            <a:xfrm>
              <a:off x="508000" y="546137"/>
              <a:ext cx="13119100" cy="12764135"/>
            </a:xfrm>
            <a:custGeom>
              <a:avLst/>
              <a:gdLst/>
              <a:ahLst/>
              <a:cxnLst/>
              <a:rect l="l" t="t" r="r" b="b"/>
              <a:pathLst>
                <a:path w="13119100" h="12764135">
                  <a:moveTo>
                    <a:pt x="13093700" y="0"/>
                  </a:moveTo>
                  <a:lnTo>
                    <a:pt x="25400" y="0"/>
                  </a:lnTo>
                  <a:lnTo>
                    <a:pt x="15513" y="1996"/>
                  </a:lnTo>
                  <a:lnTo>
                    <a:pt x="7439" y="7439"/>
                  </a:lnTo>
                  <a:lnTo>
                    <a:pt x="1996" y="15513"/>
                  </a:lnTo>
                  <a:lnTo>
                    <a:pt x="0" y="25400"/>
                  </a:lnTo>
                  <a:lnTo>
                    <a:pt x="0" y="12738316"/>
                  </a:lnTo>
                  <a:lnTo>
                    <a:pt x="1995" y="12748203"/>
                  </a:lnTo>
                  <a:lnTo>
                    <a:pt x="7439" y="12756276"/>
                  </a:lnTo>
                  <a:lnTo>
                    <a:pt x="15512" y="12761720"/>
                  </a:lnTo>
                  <a:lnTo>
                    <a:pt x="25399" y="12763716"/>
                  </a:lnTo>
                  <a:lnTo>
                    <a:pt x="13093700" y="12763716"/>
                  </a:lnTo>
                  <a:lnTo>
                    <a:pt x="13103587" y="12761720"/>
                  </a:lnTo>
                  <a:lnTo>
                    <a:pt x="13111660" y="12756276"/>
                  </a:lnTo>
                  <a:lnTo>
                    <a:pt x="13117104" y="12748203"/>
                  </a:lnTo>
                  <a:lnTo>
                    <a:pt x="13119100" y="12738316"/>
                  </a:lnTo>
                  <a:lnTo>
                    <a:pt x="13119100" y="25400"/>
                  </a:lnTo>
                  <a:lnTo>
                    <a:pt x="13117104" y="15513"/>
                  </a:lnTo>
                  <a:lnTo>
                    <a:pt x="13111660" y="7439"/>
                  </a:lnTo>
                  <a:lnTo>
                    <a:pt x="13103587" y="1996"/>
                  </a:lnTo>
                  <a:lnTo>
                    <a:pt x="13093700" y="0"/>
                  </a:lnTo>
                  <a:close/>
                </a:path>
              </a:pathLst>
            </a:custGeom>
            <a:solidFill>
              <a:srgbClr val="F6F4F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508000" y="546137"/>
              <a:ext cx="13119100" cy="12764135"/>
            </a:xfrm>
            <a:custGeom>
              <a:avLst/>
              <a:gdLst/>
              <a:ahLst/>
              <a:cxnLst/>
              <a:rect l="l" t="t" r="r" b="b"/>
              <a:pathLst>
                <a:path w="13119100" h="12764135">
                  <a:moveTo>
                    <a:pt x="25400" y="0"/>
                  </a:moveTo>
                  <a:lnTo>
                    <a:pt x="15513" y="1995"/>
                  </a:lnTo>
                  <a:lnTo>
                    <a:pt x="7439" y="7439"/>
                  </a:lnTo>
                  <a:lnTo>
                    <a:pt x="1996" y="15512"/>
                  </a:lnTo>
                  <a:lnTo>
                    <a:pt x="0" y="25400"/>
                  </a:lnTo>
                  <a:lnTo>
                    <a:pt x="0" y="12738317"/>
                  </a:lnTo>
                  <a:lnTo>
                    <a:pt x="1995" y="12748203"/>
                  </a:lnTo>
                  <a:lnTo>
                    <a:pt x="7439" y="12756277"/>
                  </a:lnTo>
                  <a:lnTo>
                    <a:pt x="15512" y="12761720"/>
                  </a:lnTo>
                  <a:lnTo>
                    <a:pt x="25399" y="12763717"/>
                  </a:lnTo>
                  <a:lnTo>
                    <a:pt x="25399" y="12751016"/>
                  </a:lnTo>
                  <a:lnTo>
                    <a:pt x="18385" y="12751016"/>
                  </a:lnTo>
                  <a:lnTo>
                    <a:pt x="12700" y="12745330"/>
                  </a:lnTo>
                  <a:lnTo>
                    <a:pt x="12700" y="18385"/>
                  </a:lnTo>
                  <a:lnTo>
                    <a:pt x="18386" y="12700"/>
                  </a:lnTo>
                  <a:lnTo>
                    <a:pt x="25400" y="12700"/>
                  </a:lnTo>
                  <a:lnTo>
                    <a:pt x="25400" y="0"/>
                  </a:lnTo>
                  <a:close/>
                </a:path>
                <a:path w="13119100" h="12764135">
                  <a:moveTo>
                    <a:pt x="13093700" y="12751016"/>
                  </a:moveTo>
                  <a:lnTo>
                    <a:pt x="25399" y="12751016"/>
                  </a:lnTo>
                  <a:lnTo>
                    <a:pt x="25399" y="12763717"/>
                  </a:lnTo>
                  <a:lnTo>
                    <a:pt x="13093700" y="12763717"/>
                  </a:lnTo>
                  <a:lnTo>
                    <a:pt x="13093700" y="12751016"/>
                  </a:lnTo>
                  <a:close/>
                </a:path>
                <a:path w="13119100" h="12764135">
                  <a:moveTo>
                    <a:pt x="13093700" y="0"/>
                  </a:moveTo>
                  <a:lnTo>
                    <a:pt x="13093700" y="12700"/>
                  </a:lnTo>
                  <a:lnTo>
                    <a:pt x="13100713" y="12700"/>
                  </a:lnTo>
                  <a:lnTo>
                    <a:pt x="13106400" y="18385"/>
                  </a:lnTo>
                  <a:lnTo>
                    <a:pt x="13106400" y="12745330"/>
                  </a:lnTo>
                  <a:lnTo>
                    <a:pt x="13100713" y="12751016"/>
                  </a:lnTo>
                  <a:lnTo>
                    <a:pt x="13093700" y="12751016"/>
                  </a:lnTo>
                  <a:lnTo>
                    <a:pt x="13093700" y="12763717"/>
                  </a:lnTo>
                  <a:lnTo>
                    <a:pt x="13103587" y="12761720"/>
                  </a:lnTo>
                  <a:lnTo>
                    <a:pt x="13111660" y="12756277"/>
                  </a:lnTo>
                  <a:lnTo>
                    <a:pt x="13117104" y="12748203"/>
                  </a:lnTo>
                  <a:lnTo>
                    <a:pt x="13119100" y="12738317"/>
                  </a:lnTo>
                  <a:lnTo>
                    <a:pt x="13119100" y="25400"/>
                  </a:lnTo>
                  <a:lnTo>
                    <a:pt x="13117104" y="15512"/>
                  </a:lnTo>
                  <a:lnTo>
                    <a:pt x="13111660" y="7439"/>
                  </a:lnTo>
                  <a:lnTo>
                    <a:pt x="13103587" y="1995"/>
                  </a:lnTo>
                  <a:lnTo>
                    <a:pt x="13093700" y="0"/>
                  </a:lnTo>
                  <a:close/>
                </a:path>
                <a:path w="13119100" h="12764135">
                  <a:moveTo>
                    <a:pt x="13093700" y="0"/>
                  </a:moveTo>
                  <a:lnTo>
                    <a:pt x="25400" y="0"/>
                  </a:lnTo>
                  <a:lnTo>
                    <a:pt x="25400" y="12700"/>
                  </a:lnTo>
                  <a:lnTo>
                    <a:pt x="13093700" y="12700"/>
                  </a:lnTo>
                  <a:lnTo>
                    <a:pt x="13093700" y="0"/>
                  </a:lnTo>
                  <a:close/>
                </a:path>
              </a:pathLst>
            </a:custGeom>
            <a:solidFill>
              <a:srgbClr val="000000">
                <a:alpha val="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2171700" y="1358937"/>
              <a:ext cx="10083800" cy="11950700"/>
            </a:xfrm>
            <a:custGeom>
              <a:avLst/>
              <a:gdLst/>
              <a:ahLst/>
              <a:cxnLst/>
              <a:rect l="l" t="t" r="r" b="b"/>
              <a:pathLst>
                <a:path w="10083800" h="11950700">
                  <a:moveTo>
                    <a:pt x="0" y="11950700"/>
                  </a:moveTo>
                  <a:lnTo>
                    <a:pt x="10083800" y="11950700"/>
                  </a:lnTo>
                  <a:lnTo>
                    <a:pt x="10083800" y="0"/>
                  </a:lnTo>
                  <a:lnTo>
                    <a:pt x="0" y="0"/>
                  </a:lnTo>
                  <a:lnTo>
                    <a:pt x="0" y="119507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2171700" y="1358937"/>
              <a:ext cx="10083800" cy="11950700"/>
            </a:xfrm>
            <a:custGeom>
              <a:avLst/>
              <a:gdLst/>
              <a:ahLst/>
              <a:cxnLst/>
              <a:rect l="l" t="t" r="r" b="b"/>
              <a:pathLst>
                <a:path w="10083800" h="11950700">
                  <a:moveTo>
                    <a:pt x="10083800" y="0"/>
                  </a:moveTo>
                  <a:lnTo>
                    <a:pt x="10071100" y="0"/>
                  </a:lnTo>
                  <a:lnTo>
                    <a:pt x="10071100" y="11938000"/>
                  </a:lnTo>
                  <a:lnTo>
                    <a:pt x="12700" y="11938000"/>
                  </a:lnTo>
                  <a:lnTo>
                    <a:pt x="12700" y="0"/>
                  </a:lnTo>
                  <a:lnTo>
                    <a:pt x="0" y="0"/>
                  </a:lnTo>
                  <a:lnTo>
                    <a:pt x="0" y="11950700"/>
                  </a:lnTo>
                  <a:lnTo>
                    <a:pt x="12700" y="11950700"/>
                  </a:lnTo>
                  <a:lnTo>
                    <a:pt x="10071100" y="11950700"/>
                  </a:lnTo>
                  <a:lnTo>
                    <a:pt x="10083800" y="11950700"/>
                  </a:lnTo>
                  <a:lnTo>
                    <a:pt x="10083800" y="0"/>
                  </a:lnTo>
                  <a:close/>
                </a:path>
              </a:pathLst>
            </a:custGeom>
            <a:solidFill>
              <a:srgbClr val="CD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508000" y="5080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5506" y="830299"/>
              <a:ext cx="1929511" cy="250392"/>
            </a:xfrm>
            <a:prstGeom prst="rect">
              <a:avLst/>
            </a:prstGeom>
          </p:spPr>
        </p:pic>
        <p:sp>
          <p:nvSpPr>
            <p:cNvPr id="9" name="object 9" descr=""/>
            <p:cNvSpPr/>
            <p:nvPr/>
          </p:nvSpPr>
          <p:spPr>
            <a:xfrm>
              <a:off x="4466844" y="848194"/>
              <a:ext cx="8649970" cy="295275"/>
            </a:xfrm>
            <a:custGeom>
              <a:avLst/>
              <a:gdLst/>
              <a:ahLst/>
              <a:cxnLst/>
              <a:rect l="l" t="t" r="r" b="b"/>
              <a:pathLst>
                <a:path w="8649969" h="295275">
                  <a:moveTo>
                    <a:pt x="107086" y="86360"/>
                  </a:moveTo>
                  <a:lnTo>
                    <a:pt x="88950" y="77101"/>
                  </a:lnTo>
                  <a:lnTo>
                    <a:pt x="74828" y="63779"/>
                  </a:lnTo>
                  <a:lnTo>
                    <a:pt x="65646" y="47536"/>
                  </a:lnTo>
                  <a:lnTo>
                    <a:pt x="62382" y="29464"/>
                  </a:lnTo>
                  <a:lnTo>
                    <a:pt x="62382" y="9550"/>
                  </a:lnTo>
                  <a:lnTo>
                    <a:pt x="59537" y="9550"/>
                  </a:lnTo>
                  <a:lnTo>
                    <a:pt x="48564" y="9550"/>
                  </a:lnTo>
                  <a:lnTo>
                    <a:pt x="45516" y="9550"/>
                  </a:lnTo>
                  <a:lnTo>
                    <a:pt x="45516" y="28244"/>
                  </a:lnTo>
                  <a:lnTo>
                    <a:pt x="42291" y="48488"/>
                  </a:lnTo>
                  <a:lnTo>
                    <a:pt x="33121" y="66446"/>
                  </a:lnTo>
                  <a:lnTo>
                    <a:pt x="18770" y="81051"/>
                  </a:lnTo>
                  <a:lnTo>
                    <a:pt x="0" y="91236"/>
                  </a:lnTo>
                  <a:lnTo>
                    <a:pt x="8940" y="104851"/>
                  </a:lnTo>
                  <a:lnTo>
                    <a:pt x="29781" y="92798"/>
                  </a:lnTo>
                  <a:lnTo>
                    <a:pt x="45745" y="75311"/>
                  </a:lnTo>
                  <a:lnTo>
                    <a:pt x="54394" y="56756"/>
                  </a:lnTo>
                  <a:lnTo>
                    <a:pt x="62306" y="72364"/>
                  </a:lnTo>
                  <a:lnTo>
                    <a:pt x="77965" y="88480"/>
                  </a:lnTo>
                  <a:lnTo>
                    <a:pt x="98145" y="99568"/>
                  </a:lnTo>
                  <a:lnTo>
                    <a:pt x="107086" y="86360"/>
                  </a:lnTo>
                  <a:close/>
                </a:path>
                <a:path w="8649969" h="295275">
                  <a:moveTo>
                    <a:pt x="145288" y="149961"/>
                  </a:moveTo>
                  <a:lnTo>
                    <a:pt x="141135" y="135813"/>
                  </a:lnTo>
                  <a:lnTo>
                    <a:pt x="134378" y="129844"/>
                  </a:lnTo>
                  <a:lnTo>
                    <a:pt x="129209" y="125272"/>
                  </a:lnTo>
                  <a:lnTo>
                    <a:pt x="128828" y="125145"/>
                  </a:lnTo>
                  <a:lnTo>
                    <a:pt x="128828" y="149961"/>
                  </a:lnTo>
                  <a:lnTo>
                    <a:pt x="125793" y="158508"/>
                  </a:lnTo>
                  <a:lnTo>
                    <a:pt x="117094" y="164820"/>
                  </a:lnTo>
                  <a:lnTo>
                    <a:pt x="103276" y="168744"/>
                  </a:lnTo>
                  <a:lnTo>
                    <a:pt x="84937" y="170078"/>
                  </a:lnTo>
                  <a:lnTo>
                    <a:pt x="66586" y="168744"/>
                  </a:lnTo>
                  <a:lnTo>
                    <a:pt x="52781" y="164820"/>
                  </a:lnTo>
                  <a:lnTo>
                    <a:pt x="44069" y="158508"/>
                  </a:lnTo>
                  <a:lnTo>
                    <a:pt x="41046" y="149961"/>
                  </a:lnTo>
                  <a:lnTo>
                    <a:pt x="44069" y="141427"/>
                  </a:lnTo>
                  <a:lnTo>
                    <a:pt x="52781" y="135102"/>
                  </a:lnTo>
                  <a:lnTo>
                    <a:pt x="66586" y="131191"/>
                  </a:lnTo>
                  <a:lnTo>
                    <a:pt x="84937" y="129844"/>
                  </a:lnTo>
                  <a:lnTo>
                    <a:pt x="103276" y="131191"/>
                  </a:lnTo>
                  <a:lnTo>
                    <a:pt x="117094" y="135102"/>
                  </a:lnTo>
                  <a:lnTo>
                    <a:pt x="125793" y="141427"/>
                  </a:lnTo>
                  <a:lnTo>
                    <a:pt x="128828" y="149961"/>
                  </a:lnTo>
                  <a:lnTo>
                    <a:pt x="128828" y="125145"/>
                  </a:lnTo>
                  <a:lnTo>
                    <a:pt x="110223" y="118706"/>
                  </a:lnTo>
                  <a:lnTo>
                    <a:pt x="84937" y="116433"/>
                  </a:lnTo>
                  <a:lnTo>
                    <a:pt x="59639" y="118706"/>
                  </a:lnTo>
                  <a:lnTo>
                    <a:pt x="40665" y="125272"/>
                  </a:lnTo>
                  <a:lnTo>
                    <a:pt x="28727" y="135813"/>
                  </a:lnTo>
                  <a:lnTo>
                    <a:pt x="24587" y="149961"/>
                  </a:lnTo>
                  <a:lnTo>
                    <a:pt x="28727" y="164084"/>
                  </a:lnTo>
                  <a:lnTo>
                    <a:pt x="40665" y="174548"/>
                  </a:lnTo>
                  <a:lnTo>
                    <a:pt x="59639" y="181051"/>
                  </a:lnTo>
                  <a:lnTo>
                    <a:pt x="84937" y="183286"/>
                  </a:lnTo>
                  <a:lnTo>
                    <a:pt x="110223" y="181051"/>
                  </a:lnTo>
                  <a:lnTo>
                    <a:pt x="129209" y="174548"/>
                  </a:lnTo>
                  <a:lnTo>
                    <a:pt x="134302" y="170078"/>
                  </a:lnTo>
                  <a:lnTo>
                    <a:pt x="141135" y="164084"/>
                  </a:lnTo>
                  <a:lnTo>
                    <a:pt x="145288" y="149961"/>
                  </a:lnTo>
                  <a:close/>
                </a:path>
                <a:path w="8649969" h="295275">
                  <a:moveTo>
                    <a:pt x="170688" y="47345"/>
                  </a:moveTo>
                  <a:lnTo>
                    <a:pt x="143459" y="47345"/>
                  </a:lnTo>
                  <a:lnTo>
                    <a:pt x="143459" y="0"/>
                  </a:lnTo>
                  <a:lnTo>
                    <a:pt x="126593" y="0"/>
                  </a:lnTo>
                  <a:lnTo>
                    <a:pt x="126593" y="111353"/>
                  </a:lnTo>
                  <a:lnTo>
                    <a:pt x="143459" y="111353"/>
                  </a:lnTo>
                  <a:lnTo>
                    <a:pt x="143459" y="61569"/>
                  </a:lnTo>
                  <a:lnTo>
                    <a:pt x="170688" y="61569"/>
                  </a:lnTo>
                  <a:lnTo>
                    <a:pt x="170688" y="47345"/>
                  </a:lnTo>
                  <a:close/>
                </a:path>
                <a:path w="8649969" h="295275">
                  <a:moveTo>
                    <a:pt x="338099" y="5689"/>
                  </a:moveTo>
                  <a:lnTo>
                    <a:pt x="293598" y="5689"/>
                  </a:lnTo>
                  <a:lnTo>
                    <a:pt x="293598" y="19507"/>
                  </a:lnTo>
                  <a:lnTo>
                    <a:pt x="293598" y="57912"/>
                  </a:lnTo>
                  <a:lnTo>
                    <a:pt x="247878" y="57912"/>
                  </a:lnTo>
                  <a:lnTo>
                    <a:pt x="247878" y="19507"/>
                  </a:lnTo>
                  <a:lnTo>
                    <a:pt x="293598" y="19507"/>
                  </a:lnTo>
                  <a:lnTo>
                    <a:pt x="293598" y="5689"/>
                  </a:lnTo>
                  <a:lnTo>
                    <a:pt x="203174" y="5689"/>
                  </a:lnTo>
                  <a:lnTo>
                    <a:pt x="203174" y="19507"/>
                  </a:lnTo>
                  <a:lnTo>
                    <a:pt x="231013" y="19507"/>
                  </a:lnTo>
                  <a:lnTo>
                    <a:pt x="231013" y="57912"/>
                  </a:lnTo>
                  <a:lnTo>
                    <a:pt x="203987" y="57912"/>
                  </a:lnTo>
                  <a:lnTo>
                    <a:pt x="203987" y="71729"/>
                  </a:lnTo>
                  <a:lnTo>
                    <a:pt x="337286" y="71729"/>
                  </a:lnTo>
                  <a:lnTo>
                    <a:pt x="337286" y="66852"/>
                  </a:lnTo>
                  <a:lnTo>
                    <a:pt x="337286" y="57912"/>
                  </a:lnTo>
                  <a:lnTo>
                    <a:pt x="310261" y="57912"/>
                  </a:lnTo>
                  <a:lnTo>
                    <a:pt x="310261" y="19507"/>
                  </a:lnTo>
                  <a:lnTo>
                    <a:pt x="338099" y="19507"/>
                  </a:lnTo>
                  <a:lnTo>
                    <a:pt x="338099" y="11785"/>
                  </a:lnTo>
                  <a:lnTo>
                    <a:pt x="338099" y="5689"/>
                  </a:lnTo>
                  <a:close/>
                </a:path>
                <a:path w="8649969" h="295275">
                  <a:moveTo>
                    <a:pt x="353745" y="88595"/>
                  </a:moveTo>
                  <a:lnTo>
                    <a:pt x="187731" y="88595"/>
                  </a:lnTo>
                  <a:lnTo>
                    <a:pt x="187731" y="102412"/>
                  </a:lnTo>
                  <a:lnTo>
                    <a:pt x="262509" y="102412"/>
                  </a:lnTo>
                  <a:lnTo>
                    <a:pt x="262509" y="123748"/>
                  </a:lnTo>
                  <a:lnTo>
                    <a:pt x="208051" y="123748"/>
                  </a:lnTo>
                  <a:lnTo>
                    <a:pt x="208051" y="181254"/>
                  </a:lnTo>
                  <a:lnTo>
                    <a:pt x="333425" y="181254"/>
                  </a:lnTo>
                  <a:lnTo>
                    <a:pt x="333425" y="167640"/>
                  </a:lnTo>
                  <a:lnTo>
                    <a:pt x="333425" y="137160"/>
                  </a:lnTo>
                  <a:lnTo>
                    <a:pt x="333425" y="129235"/>
                  </a:lnTo>
                  <a:lnTo>
                    <a:pt x="333425" y="123748"/>
                  </a:lnTo>
                  <a:lnTo>
                    <a:pt x="316966" y="123748"/>
                  </a:lnTo>
                  <a:lnTo>
                    <a:pt x="316966" y="137160"/>
                  </a:lnTo>
                  <a:lnTo>
                    <a:pt x="316966" y="167640"/>
                  </a:lnTo>
                  <a:lnTo>
                    <a:pt x="224713" y="167640"/>
                  </a:lnTo>
                  <a:lnTo>
                    <a:pt x="224713" y="137160"/>
                  </a:lnTo>
                  <a:lnTo>
                    <a:pt x="316966" y="137160"/>
                  </a:lnTo>
                  <a:lnTo>
                    <a:pt x="316966" y="123748"/>
                  </a:lnTo>
                  <a:lnTo>
                    <a:pt x="279171" y="123748"/>
                  </a:lnTo>
                  <a:lnTo>
                    <a:pt x="279171" y="102412"/>
                  </a:lnTo>
                  <a:lnTo>
                    <a:pt x="353745" y="102412"/>
                  </a:lnTo>
                  <a:lnTo>
                    <a:pt x="353745" y="97536"/>
                  </a:lnTo>
                  <a:lnTo>
                    <a:pt x="353745" y="88595"/>
                  </a:lnTo>
                  <a:close/>
                </a:path>
                <a:path w="8649969" h="295275">
                  <a:moveTo>
                    <a:pt x="468337" y="126390"/>
                  </a:moveTo>
                  <a:lnTo>
                    <a:pt x="451294" y="113563"/>
                  </a:lnTo>
                  <a:lnTo>
                    <a:pt x="438950" y="95681"/>
                  </a:lnTo>
                  <a:lnTo>
                    <a:pt x="431444" y="73964"/>
                  </a:lnTo>
                  <a:lnTo>
                    <a:pt x="428917" y="49580"/>
                  </a:lnTo>
                  <a:lnTo>
                    <a:pt x="428917" y="35560"/>
                  </a:lnTo>
                  <a:lnTo>
                    <a:pt x="462445" y="35560"/>
                  </a:lnTo>
                  <a:lnTo>
                    <a:pt x="462445" y="28448"/>
                  </a:lnTo>
                  <a:lnTo>
                    <a:pt x="462445" y="21539"/>
                  </a:lnTo>
                  <a:lnTo>
                    <a:pt x="377101" y="21539"/>
                  </a:lnTo>
                  <a:lnTo>
                    <a:pt x="377101" y="35560"/>
                  </a:lnTo>
                  <a:lnTo>
                    <a:pt x="412661" y="35560"/>
                  </a:lnTo>
                  <a:lnTo>
                    <a:pt x="412661" y="49580"/>
                  </a:lnTo>
                  <a:lnTo>
                    <a:pt x="410159" y="76314"/>
                  </a:lnTo>
                  <a:lnTo>
                    <a:pt x="402653" y="99771"/>
                  </a:lnTo>
                  <a:lnTo>
                    <a:pt x="390207" y="118960"/>
                  </a:lnTo>
                  <a:lnTo>
                    <a:pt x="372833" y="132892"/>
                  </a:lnTo>
                  <a:lnTo>
                    <a:pt x="383197" y="145897"/>
                  </a:lnTo>
                  <a:lnTo>
                    <a:pt x="401777" y="129933"/>
                  </a:lnTo>
                  <a:lnTo>
                    <a:pt x="415124" y="107950"/>
                  </a:lnTo>
                  <a:lnTo>
                    <a:pt x="421246" y="87337"/>
                  </a:lnTo>
                  <a:lnTo>
                    <a:pt x="426529" y="103860"/>
                  </a:lnTo>
                  <a:lnTo>
                    <a:pt x="439877" y="124536"/>
                  </a:lnTo>
                  <a:lnTo>
                    <a:pt x="458381" y="139395"/>
                  </a:lnTo>
                  <a:lnTo>
                    <a:pt x="468337" y="126390"/>
                  </a:lnTo>
                  <a:close/>
                </a:path>
                <a:path w="8649969" h="295275">
                  <a:moveTo>
                    <a:pt x="531329" y="0"/>
                  </a:moveTo>
                  <a:lnTo>
                    <a:pt x="515277" y="0"/>
                  </a:lnTo>
                  <a:lnTo>
                    <a:pt x="515277" y="73964"/>
                  </a:lnTo>
                  <a:lnTo>
                    <a:pt x="491096" y="73964"/>
                  </a:lnTo>
                  <a:lnTo>
                    <a:pt x="491096" y="3860"/>
                  </a:lnTo>
                  <a:lnTo>
                    <a:pt x="475246" y="3860"/>
                  </a:lnTo>
                  <a:lnTo>
                    <a:pt x="475246" y="174548"/>
                  </a:lnTo>
                  <a:lnTo>
                    <a:pt x="491096" y="174548"/>
                  </a:lnTo>
                  <a:lnTo>
                    <a:pt x="491096" y="88188"/>
                  </a:lnTo>
                  <a:lnTo>
                    <a:pt x="515277" y="88188"/>
                  </a:lnTo>
                  <a:lnTo>
                    <a:pt x="515277" y="183692"/>
                  </a:lnTo>
                  <a:lnTo>
                    <a:pt x="531329" y="183692"/>
                  </a:lnTo>
                  <a:lnTo>
                    <a:pt x="531329" y="88188"/>
                  </a:lnTo>
                  <a:lnTo>
                    <a:pt x="531329" y="73964"/>
                  </a:lnTo>
                  <a:lnTo>
                    <a:pt x="531329" y="0"/>
                  </a:lnTo>
                  <a:close/>
                </a:path>
                <a:path w="8649969" h="295275">
                  <a:moveTo>
                    <a:pt x="707898" y="18288"/>
                  </a:moveTo>
                  <a:lnTo>
                    <a:pt x="697534" y="18288"/>
                  </a:lnTo>
                  <a:lnTo>
                    <a:pt x="691235" y="18288"/>
                  </a:lnTo>
                  <a:lnTo>
                    <a:pt x="579272" y="18288"/>
                  </a:lnTo>
                  <a:lnTo>
                    <a:pt x="579272" y="32308"/>
                  </a:lnTo>
                  <a:lnTo>
                    <a:pt x="691184" y="32308"/>
                  </a:lnTo>
                  <a:lnTo>
                    <a:pt x="691108" y="54254"/>
                  </a:lnTo>
                  <a:lnTo>
                    <a:pt x="690372" y="73075"/>
                  </a:lnTo>
                  <a:lnTo>
                    <a:pt x="688314" y="94792"/>
                  </a:lnTo>
                  <a:lnTo>
                    <a:pt x="684326" y="119481"/>
                  </a:lnTo>
                  <a:lnTo>
                    <a:pt x="701192" y="121716"/>
                  </a:lnTo>
                  <a:lnTo>
                    <a:pt x="705065" y="95935"/>
                  </a:lnTo>
                  <a:lnTo>
                    <a:pt x="707059" y="73736"/>
                  </a:lnTo>
                  <a:lnTo>
                    <a:pt x="707796" y="54254"/>
                  </a:lnTo>
                  <a:lnTo>
                    <a:pt x="707898" y="32308"/>
                  </a:lnTo>
                  <a:lnTo>
                    <a:pt x="707898" y="18288"/>
                  </a:lnTo>
                  <a:close/>
                </a:path>
                <a:path w="8649969" h="295275">
                  <a:moveTo>
                    <a:pt x="727811" y="144068"/>
                  </a:moveTo>
                  <a:lnTo>
                    <a:pt x="643077" y="144068"/>
                  </a:lnTo>
                  <a:lnTo>
                    <a:pt x="643077" y="78435"/>
                  </a:lnTo>
                  <a:lnTo>
                    <a:pt x="626211" y="78435"/>
                  </a:lnTo>
                  <a:lnTo>
                    <a:pt x="626211" y="144068"/>
                  </a:lnTo>
                  <a:lnTo>
                    <a:pt x="561797" y="144068"/>
                  </a:lnTo>
                  <a:lnTo>
                    <a:pt x="561797" y="158089"/>
                  </a:lnTo>
                  <a:lnTo>
                    <a:pt x="727811" y="158089"/>
                  </a:lnTo>
                  <a:lnTo>
                    <a:pt x="727811" y="150977"/>
                  </a:lnTo>
                  <a:lnTo>
                    <a:pt x="727811" y="144068"/>
                  </a:lnTo>
                  <a:close/>
                </a:path>
                <a:path w="8649969" h="295275">
                  <a:moveTo>
                    <a:pt x="894003" y="125577"/>
                  </a:moveTo>
                  <a:lnTo>
                    <a:pt x="767016" y="125577"/>
                  </a:lnTo>
                  <a:lnTo>
                    <a:pt x="767016" y="139395"/>
                  </a:lnTo>
                  <a:lnTo>
                    <a:pt x="877150" y="139395"/>
                  </a:lnTo>
                  <a:lnTo>
                    <a:pt x="877150" y="183692"/>
                  </a:lnTo>
                  <a:lnTo>
                    <a:pt x="894003" y="183692"/>
                  </a:lnTo>
                  <a:lnTo>
                    <a:pt x="894003" y="125577"/>
                  </a:lnTo>
                  <a:close/>
                </a:path>
                <a:path w="8649969" h="295275">
                  <a:moveTo>
                    <a:pt x="914539" y="93065"/>
                  </a:moveTo>
                  <a:lnTo>
                    <a:pt x="839965" y="93065"/>
                  </a:lnTo>
                  <a:lnTo>
                    <a:pt x="839965" y="70104"/>
                  </a:lnTo>
                  <a:lnTo>
                    <a:pt x="893406" y="70104"/>
                  </a:lnTo>
                  <a:lnTo>
                    <a:pt x="893406" y="66446"/>
                  </a:lnTo>
                  <a:lnTo>
                    <a:pt x="893406" y="56489"/>
                  </a:lnTo>
                  <a:lnTo>
                    <a:pt x="893406" y="21132"/>
                  </a:lnTo>
                  <a:lnTo>
                    <a:pt x="893406" y="7518"/>
                  </a:lnTo>
                  <a:lnTo>
                    <a:pt x="876731" y="7518"/>
                  </a:lnTo>
                  <a:lnTo>
                    <a:pt x="876731" y="21132"/>
                  </a:lnTo>
                  <a:lnTo>
                    <a:pt x="876731" y="56489"/>
                  </a:lnTo>
                  <a:lnTo>
                    <a:pt x="786320" y="56489"/>
                  </a:lnTo>
                  <a:lnTo>
                    <a:pt x="786320" y="21132"/>
                  </a:lnTo>
                  <a:lnTo>
                    <a:pt x="876731" y="21132"/>
                  </a:lnTo>
                  <a:lnTo>
                    <a:pt x="876731" y="7518"/>
                  </a:lnTo>
                  <a:lnTo>
                    <a:pt x="769861" y="7518"/>
                  </a:lnTo>
                  <a:lnTo>
                    <a:pt x="769861" y="70104"/>
                  </a:lnTo>
                  <a:lnTo>
                    <a:pt x="823290" y="70104"/>
                  </a:lnTo>
                  <a:lnTo>
                    <a:pt x="823290" y="93065"/>
                  </a:lnTo>
                  <a:lnTo>
                    <a:pt x="748525" y="93065"/>
                  </a:lnTo>
                  <a:lnTo>
                    <a:pt x="748525" y="106680"/>
                  </a:lnTo>
                  <a:lnTo>
                    <a:pt x="914539" y="106680"/>
                  </a:lnTo>
                  <a:lnTo>
                    <a:pt x="914539" y="98145"/>
                  </a:lnTo>
                  <a:lnTo>
                    <a:pt x="914539" y="93065"/>
                  </a:lnTo>
                  <a:close/>
                </a:path>
                <a:path w="8649969" h="295275">
                  <a:moveTo>
                    <a:pt x="1081747" y="128828"/>
                  </a:moveTo>
                  <a:lnTo>
                    <a:pt x="953935" y="128828"/>
                  </a:lnTo>
                  <a:lnTo>
                    <a:pt x="953935" y="142646"/>
                  </a:lnTo>
                  <a:lnTo>
                    <a:pt x="1064882" y="142646"/>
                  </a:lnTo>
                  <a:lnTo>
                    <a:pt x="1064882" y="182067"/>
                  </a:lnTo>
                  <a:lnTo>
                    <a:pt x="1081747" y="182067"/>
                  </a:lnTo>
                  <a:lnTo>
                    <a:pt x="1081747" y="128828"/>
                  </a:lnTo>
                  <a:close/>
                </a:path>
                <a:path w="8649969" h="295275">
                  <a:moveTo>
                    <a:pt x="1102067" y="100990"/>
                  </a:moveTo>
                  <a:lnTo>
                    <a:pt x="1027087" y="100990"/>
                  </a:lnTo>
                  <a:lnTo>
                    <a:pt x="1027087" y="81686"/>
                  </a:lnTo>
                  <a:lnTo>
                    <a:pt x="1084592" y="81686"/>
                  </a:lnTo>
                  <a:lnTo>
                    <a:pt x="1084592" y="75387"/>
                  </a:lnTo>
                  <a:lnTo>
                    <a:pt x="1084592" y="73964"/>
                  </a:lnTo>
                  <a:lnTo>
                    <a:pt x="1084592" y="68478"/>
                  </a:lnTo>
                  <a:lnTo>
                    <a:pt x="973645" y="68478"/>
                  </a:lnTo>
                  <a:lnTo>
                    <a:pt x="973645" y="49174"/>
                  </a:lnTo>
                  <a:lnTo>
                    <a:pt x="1080528" y="49174"/>
                  </a:lnTo>
                  <a:lnTo>
                    <a:pt x="1080528" y="4673"/>
                  </a:lnTo>
                  <a:lnTo>
                    <a:pt x="956576" y="4673"/>
                  </a:lnTo>
                  <a:lnTo>
                    <a:pt x="956576" y="17881"/>
                  </a:lnTo>
                  <a:lnTo>
                    <a:pt x="1064069" y="17881"/>
                  </a:lnTo>
                  <a:lnTo>
                    <a:pt x="1064069" y="36779"/>
                  </a:lnTo>
                  <a:lnTo>
                    <a:pt x="956983" y="36779"/>
                  </a:lnTo>
                  <a:lnTo>
                    <a:pt x="956983" y="81686"/>
                  </a:lnTo>
                  <a:lnTo>
                    <a:pt x="1010221" y="81686"/>
                  </a:lnTo>
                  <a:lnTo>
                    <a:pt x="1010221" y="100990"/>
                  </a:lnTo>
                  <a:lnTo>
                    <a:pt x="935443" y="100990"/>
                  </a:lnTo>
                  <a:lnTo>
                    <a:pt x="935443" y="114808"/>
                  </a:lnTo>
                  <a:lnTo>
                    <a:pt x="1102067" y="114808"/>
                  </a:lnTo>
                  <a:lnTo>
                    <a:pt x="1102067" y="107899"/>
                  </a:lnTo>
                  <a:lnTo>
                    <a:pt x="1102067" y="100990"/>
                  </a:lnTo>
                  <a:close/>
                </a:path>
                <a:path w="8649969" h="295275">
                  <a:moveTo>
                    <a:pt x="1835200" y="7315"/>
                  </a:moveTo>
                  <a:lnTo>
                    <a:pt x="1818538" y="7315"/>
                  </a:lnTo>
                  <a:lnTo>
                    <a:pt x="1818538" y="32512"/>
                  </a:lnTo>
                  <a:lnTo>
                    <a:pt x="1818538" y="46126"/>
                  </a:lnTo>
                  <a:lnTo>
                    <a:pt x="1818538" y="73152"/>
                  </a:lnTo>
                  <a:lnTo>
                    <a:pt x="1727708" y="73152"/>
                  </a:lnTo>
                  <a:lnTo>
                    <a:pt x="1727708" y="46126"/>
                  </a:lnTo>
                  <a:lnTo>
                    <a:pt x="1818538" y="46126"/>
                  </a:lnTo>
                  <a:lnTo>
                    <a:pt x="1818538" y="32512"/>
                  </a:lnTo>
                  <a:lnTo>
                    <a:pt x="1727708" y="32512"/>
                  </a:lnTo>
                  <a:lnTo>
                    <a:pt x="1727708" y="7315"/>
                  </a:lnTo>
                  <a:lnTo>
                    <a:pt x="1710842" y="7315"/>
                  </a:lnTo>
                  <a:lnTo>
                    <a:pt x="1710842" y="86766"/>
                  </a:lnTo>
                  <a:lnTo>
                    <a:pt x="1835200" y="86766"/>
                  </a:lnTo>
                  <a:lnTo>
                    <a:pt x="1835200" y="73152"/>
                  </a:lnTo>
                  <a:lnTo>
                    <a:pt x="1835200" y="46126"/>
                  </a:lnTo>
                  <a:lnTo>
                    <a:pt x="1835200" y="32512"/>
                  </a:lnTo>
                  <a:lnTo>
                    <a:pt x="1835200" y="7315"/>
                  </a:lnTo>
                  <a:close/>
                </a:path>
                <a:path w="8649969" h="295275">
                  <a:moveTo>
                    <a:pt x="1856536" y="108712"/>
                  </a:moveTo>
                  <a:lnTo>
                    <a:pt x="1689912" y="108712"/>
                  </a:lnTo>
                  <a:lnTo>
                    <a:pt x="1689912" y="122529"/>
                  </a:lnTo>
                  <a:lnTo>
                    <a:pt x="1764284" y="122529"/>
                  </a:lnTo>
                  <a:lnTo>
                    <a:pt x="1764284" y="183692"/>
                  </a:lnTo>
                  <a:lnTo>
                    <a:pt x="1780946" y="183692"/>
                  </a:lnTo>
                  <a:lnTo>
                    <a:pt x="1780946" y="122529"/>
                  </a:lnTo>
                  <a:lnTo>
                    <a:pt x="1856536" y="122529"/>
                  </a:lnTo>
                  <a:lnTo>
                    <a:pt x="1856536" y="115214"/>
                  </a:lnTo>
                  <a:lnTo>
                    <a:pt x="1856536" y="108712"/>
                  </a:lnTo>
                  <a:close/>
                </a:path>
                <a:path w="8649969" h="295275">
                  <a:moveTo>
                    <a:pt x="2027199" y="5689"/>
                  </a:moveTo>
                  <a:lnTo>
                    <a:pt x="1982698" y="5689"/>
                  </a:lnTo>
                  <a:lnTo>
                    <a:pt x="1982698" y="19507"/>
                  </a:lnTo>
                  <a:lnTo>
                    <a:pt x="1982698" y="57912"/>
                  </a:lnTo>
                  <a:lnTo>
                    <a:pt x="1936978" y="57912"/>
                  </a:lnTo>
                  <a:lnTo>
                    <a:pt x="1936978" y="19507"/>
                  </a:lnTo>
                  <a:lnTo>
                    <a:pt x="1982698" y="19507"/>
                  </a:lnTo>
                  <a:lnTo>
                    <a:pt x="1982698" y="5689"/>
                  </a:lnTo>
                  <a:lnTo>
                    <a:pt x="1892274" y="5689"/>
                  </a:lnTo>
                  <a:lnTo>
                    <a:pt x="1892274" y="19507"/>
                  </a:lnTo>
                  <a:lnTo>
                    <a:pt x="1920113" y="19507"/>
                  </a:lnTo>
                  <a:lnTo>
                    <a:pt x="1920113" y="57912"/>
                  </a:lnTo>
                  <a:lnTo>
                    <a:pt x="1893087" y="57912"/>
                  </a:lnTo>
                  <a:lnTo>
                    <a:pt x="1893087" y="71729"/>
                  </a:lnTo>
                  <a:lnTo>
                    <a:pt x="2026386" y="71729"/>
                  </a:lnTo>
                  <a:lnTo>
                    <a:pt x="2026386" y="66852"/>
                  </a:lnTo>
                  <a:lnTo>
                    <a:pt x="2026386" y="57912"/>
                  </a:lnTo>
                  <a:lnTo>
                    <a:pt x="1999361" y="57912"/>
                  </a:lnTo>
                  <a:lnTo>
                    <a:pt x="1999361" y="19507"/>
                  </a:lnTo>
                  <a:lnTo>
                    <a:pt x="2027199" y="19507"/>
                  </a:lnTo>
                  <a:lnTo>
                    <a:pt x="2027199" y="11785"/>
                  </a:lnTo>
                  <a:lnTo>
                    <a:pt x="2027199" y="5689"/>
                  </a:lnTo>
                  <a:close/>
                </a:path>
                <a:path w="8649969" h="295275">
                  <a:moveTo>
                    <a:pt x="2042845" y="88595"/>
                  </a:moveTo>
                  <a:lnTo>
                    <a:pt x="1876831" y="88595"/>
                  </a:lnTo>
                  <a:lnTo>
                    <a:pt x="1876831" y="102412"/>
                  </a:lnTo>
                  <a:lnTo>
                    <a:pt x="1951609" y="102412"/>
                  </a:lnTo>
                  <a:lnTo>
                    <a:pt x="1951609" y="123748"/>
                  </a:lnTo>
                  <a:lnTo>
                    <a:pt x="1897151" y="123748"/>
                  </a:lnTo>
                  <a:lnTo>
                    <a:pt x="1897151" y="181254"/>
                  </a:lnTo>
                  <a:lnTo>
                    <a:pt x="2022525" y="181254"/>
                  </a:lnTo>
                  <a:lnTo>
                    <a:pt x="2022525" y="167640"/>
                  </a:lnTo>
                  <a:lnTo>
                    <a:pt x="2022525" y="137160"/>
                  </a:lnTo>
                  <a:lnTo>
                    <a:pt x="2022525" y="129235"/>
                  </a:lnTo>
                  <a:lnTo>
                    <a:pt x="2022525" y="123748"/>
                  </a:lnTo>
                  <a:lnTo>
                    <a:pt x="2006066" y="123748"/>
                  </a:lnTo>
                  <a:lnTo>
                    <a:pt x="2006066" y="137160"/>
                  </a:lnTo>
                  <a:lnTo>
                    <a:pt x="2006066" y="167640"/>
                  </a:lnTo>
                  <a:lnTo>
                    <a:pt x="1913813" y="167640"/>
                  </a:lnTo>
                  <a:lnTo>
                    <a:pt x="1913813" y="137160"/>
                  </a:lnTo>
                  <a:lnTo>
                    <a:pt x="2006066" y="137160"/>
                  </a:lnTo>
                  <a:lnTo>
                    <a:pt x="2006066" y="123748"/>
                  </a:lnTo>
                  <a:lnTo>
                    <a:pt x="1968271" y="123748"/>
                  </a:lnTo>
                  <a:lnTo>
                    <a:pt x="1968271" y="102412"/>
                  </a:lnTo>
                  <a:lnTo>
                    <a:pt x="2042845" y="102412"/>
                  </a:lnTo>
                  <a:lnTo>
                    <a:pt x="2042845" y="97536"/>
                  </a:lnTo>
                  <a:lnTo>
                    <a:pt x="2042845" y="88595"/>
                  </a:lnTo>
                  <a:close/>
                </a:path>
                <a:path w="8649969" h="295275">
                  <a:moveTo>
                    <a:pt x="2157438" y="126390"/>
                  </a:moveTo>
                  <a:lnTo>
                    <a:pt x="2140394" y="113563"/>
                  </a:lnTo>
                  <a:lnTo>
                    <a:pt x="2128050" y="95681"/>
                  </a:lnTo>
                  <a:lnTo>
                    <a:pt x="2120544" y="73964"/>
                  </a:lnTo>
                  <a:lnTo>
                    <a:pt x="2118017" y="49580"/>
                  </a:lnTo>
                  <a:lnTo>
                    <a:pt x="2118017" y="35560"/>
                  </a:lnTo>
                  <a:lnTo>
                    <a:pt x="2151545" y="35560"/>
                  </a:lnTo>
                  <a:lnTo>
                    <a:pt x="2151545" y="28448"/>
                  </a:lnTo>
                  <a:lnTo>
                    <a:pt x="2151545" y="21539"/>
                  </a:lnTo>
                  <a:lnTo>
                    <a:pt x="2066201" y="21539"/>
                  </a:lnTo>
                  <a:lnTo>
                    <a:pt x="2066201" y="35560"/>
                  </a:lnTo>
                  <a:lnTo>
                    <a:pt x="2101761" y="35560"/>
                  </a:lnTo>
                  <a:lnTo>
                    <a:pt x="2101761" y="49580"/>
                  </a:lnTo>
                  <a:lnTo>
                    <a:pt x="2099259" y="76314"/>
                  </a:lnTo>
                  <a:lnTo>
                    <a:pt x="2091753" y="99771"/>
                  </a:lnTo>
                  <a:lnTo>
                    <a:pt x="2079307" y="118960"/>
                  </a:lnTo>
                  <a:lnTo>
                    <a:pt x="2061933" y="132892"/>
                  </a:lnTo>
                  <a:lnTo>
                    <a:pt x="2072297" y="145897"/>
                  </a:lnTo>
                  <a:lnTo>
                    <a:pt x="2090877" y="129933"/>
                  </a:lnTo>
                  <a:lnTo>
                    <a:pt x="2104224" y="107950"/>
                  </a:lnTo>
                  <a:lnTo>
                    <a:pt x="2110346" y="87337"/>
                  </a:lnTo>
                  <a:lnTo>
                    <a:pt x="2115629" y="103860"/>
                  </a:lnTo>
                  <a:lnTo>
                    <a:pt x="2128977" y="124536"/>
                  </a:lnTo>
                  <a:lnTo>
                    <a:pt x="2147481" y="139395"/>
                  </a:lnTo>
                  <a:lnTo>
                    <a:pt x="2157438" y="126390"/>
                  </a:lnTo>
                  <a:close/>
                </a:path>
                <a:path w="8649969" h="295275">
                  <a:moveTo>
                    <a:pt x="2220430" y="0"/>
                  </a:moveTo>
                  <a:lnTo>
                    <a:pt x="2204377" y="0"/>
                  </a:lnTo>
                  <a:lnTo>
                    <a:pt x="2204377" y="73964"/>
                  </a:lnTo>
                  <a:lnTo>
                    <a:pt x="2180196" y="73964"/>
                  </a:lnTo>
                  <a:lnTo>
                    <a:pt x="2180196" y="3860"/>
                  </a:lnTo>
                  <a:lnTo>
                    <a:pt x="2164346" y="3860"/>
                  </a:lnTo>
                  <a:lnTo>
                    <a:pt x="2164346" y="174548"/>
                  </a:lnTo>
                  <a:lnTo>
                    <a:pt x="2180196" y="174548"/>
                  </a:lnTo>
                  <a:lnTo>
                    <a:pt x="2180196" y="88188"/>
                  </a:lnTo>
                  <a:lnTo>
                    <a:pt x="2204377" y="88188"/>
                  </a:lnTo>
                  <a:lnTo>
                    <a:pt x="2204377" y="183692"/>
                  </a:lnTo>
                  <a:lnTo>
                    <a:pt x="2220430" y="183692"/>
                  </a:lnTo>
                  <a:lnTo>
                    <a:pt x="2220430" y="88188"/>
                  </a:lnTo>
                  <a:lnTo>
                    <a:pt x="2220430" y="73964"/>
                  </a:lnTo>
                  <a:lnTo>
                    <a:pt x="2220430" y="0"/>
                  </a:lnTo>
                  <a:close/>
                </a:path>
                <a:path w="8649969" h="295275">
                  <a:moveTo>
                    <a:pt x="2396998" y="18288"/>
                  </a:moveTo>
                  <a:lnTo>
                    <a:pt x="2386634" y="18288"/>
                  </a:lnTo>
                  <a:lnTo>
                    <a:pt x="2380335" y="18288"/>
                  </a:lnTo>
                  <a:lnTo>
                    <a:pt x="2268372" y="18288"/>
                  </a:lnTo>
                  <a:lnTo>
                    <a:pt x="2268372" y="32308"/>
                  </a:lnTo>
                  <a:lnTo>
                    <a:pt x="2380284" y="32308"/>
                  </a:lnTo>
                  <a:lnTo>
                    <a:pt x="2380208" y="54254"/>
                  </a:lnTo>
                  <a:lnTo>
                    <a:pt x="2379472" y="73075"/>
                  </a:lnTo>
                  <a:lnTo>
                    <a:pt x="2377414" y="94792"/>
                  </a:lnTo>
                  <a:lnTo>
                    <a:pt x="2373426" y="119481"/>
                  </a:lnTo>
                  <a:lnTo>
                    <a:pt x="2390292" y="121716"/>
                  </a:lnTo>
                  <a:lnTo>
                    <a:pt x="2394166" y="95935"/>
                  </a:lnTo>
                  <a:lnTo>
                    <a:pt x="2396159" y="73736"/>
                  </a:lnTo>
                  <a:lnTo>
                    <a:pt x="2396896" y="54254"/>
                  </a:lnTo>
                  <a:lnTo>
                    <a:pt x="2396998" y="32308"/>
                  </a:lnTo>
                  <a:lnTo>
                    <a:pt x="2396998" y="18288"/>
                  </a:lnTo>
                  <a:close/>
                </a:path>
                <a:path w="8649969" h="295275">
                  <a:moveTo>
                    <a:pt x="2416911" y="144068"/>
                  </a:moveTo>
                  <a:lnTo>
                    <a:pt x="2332177" y="144068"/>
                  </a:lnTo>
                  <a:lnTo>
                    <a:pt x="2332177" y="78435"/>
                  </a:lnTo>
                  <a:lnTo>
                    <a:pt x="2315311" y="78435"/>
                  </a:lnTo>
                  <a:lnTo>
                    <a:pt x="2315311" y="144068"/>
                  </a:lnTo>
                  <a:lnTo>
                    <a:pt x="2250897" y="144068"/>
                  </a:lnTo>
                  <a:lnTo>
                    <a:pt x="2250897" y="158089"/>
                  </a:lnTo>
                  <a:lnTo>
                    <a:pt x="2416911" y="158089"/>
                  </a:lnTo>
                  <a:lnTo>
                    <a:pt x="2416911" y="150977"/>
                  </a:lnTo>
                  <a:lnTo>
                    <a:pt x="2416911" y="144068"/>
                  </a:lnTo>
                  <a:close/>
                </a:path>
                <a:path w="8649969" h="295275">
                  <a:moveTo>
                    <a:pt x="2583103" y="125577"/>
                  </a:moveTo>
                  <a:lnTo>
                    <a:pt x="2456116" y="125577"/>
                  </a:lnTo>
                  <a:lnTo>
                    <a:pt x="2456116" y="139395"/>
                  </a:lnTo>
                  <a:lnTo>
                    <a:pt x="2566251" y="139395"/>
                  </a:lnTo>
                  <a:lnTo>
                    <a:pt x="2566251" y="183692"/>
                  </a:lnTo>
                  <a:lnTo>
                    <a:pt x="2583103" y="183692"/>
                  </a:lnTo>
                  <a:lnTo>
                    <a:pt x="2583103" y="125577"/>
                  </a:lnTo>
                  <a:close/>
                </a:path>
                <a:path w="8649969" h="295275">
                  <a:moveTo>
                    <a:pt x="2603639" y="93065"/>
                  </a:moveTo>
                  <a:lnTo>
                    <a:pt x="2529065" y="93065"/>
                  </a:lnTo>
                  <a:lnTo>
                    <a:pt x="2529065" y="70104"/>
                  </a:lnTo>
                  <a:lnTo>
                    <a:pt x="2582507" y="70104"/>
                  </a:lnTo>
                  <a:lnTo>
                    <a:pt x="2582507" y="66446"/>
                  </a:lnTo>
                  <a:lnTo>
                    <a:pt x="2582507" y="56489"/>
                  </a:lnTo>
                  <a:lnTo>
                    <a:pt x="2582507" y="21132"/>
                  </a:lnTo>
                  <a:lnTo>
                    <a:pt x="2582507" y="7518"/>
                  </a:lnTo>
                  <a:lnTo>
                    <a:pt x="2565831" y="7518"/>
                  </a:lnTo>
                  <a:lnTo>
                    <a:pt x="2565831" y="21132"/>
                  </a:lnTo>
                  <a:lnTo>
                    <a:pt x="2565831" y="56489"/>
                  </a:lnTo>
                  <a:lnTo>
                    <a:pt x="2475420" y="56489"/>
                  </a:lnTo>
                  <a:lnTo>
                    <a:pt x="2475420" y="21132"/>
                  </a:lnTo>
                  <a:lnTo>
                    <a:pt x="2565831" y="21132"/>
                  </a:lnTo>
                  <a:lnTo>
                    <a:pt x="2565831" y="7518"/>
                  </a:lnTo>
                  <a:lnTo>
                    <a:pt x="2458961" y="7518"/>
                  </a:lnTo>
                  <a:lnTo>
                    <a:pt x="2458961" y="70104"/>
                  </a:lnTo>
                  <a:lnTo>
                    <a:pt x="2512390" y="70104"/>
                  </a:lnTo>
                  <a:lnTo>
                    <a:pt x="2512390" y="93065"/>
                  </a:lnTo>
                  <a:lnTo>
                    <a:pt x="2437625" y="93065"/>
                  </a:lnTo>
                  <a:lnTo>
                    <a:pt x="2437625" y="106680"/>
                  </a:lnTo>
                  <a:lnTo>
                    <a:pt x="2603639" y="106680"/>
                  </a:lnTo>
                  <a:lnTo>
                    <a:pt x="2603639" y="98145"/>
                  </a:lnTo>
                  <a:lnTo>
                    <a:pt x="2603639" y="93065"/>
                  </a:lnTo>
                  <a:close/>
                </a:path>
                <a:path w="8649969" h="295275">
                  <a:moveTo>
                    <a:pt x="2770848" y="128828"/>
                  </a:moveTo>
                  <a:lnTo>
                    <a:pt x="2643035" y="128828"/>
                  </a:lnTo>
                  <a:lnTo>
                    <a:pt x="2643035" y="142646"/>
                  </a:lnTo>
                  <a:lnTo>
                    <a:pt x="2753982" y="142646"/>
                  </a:lnTo>
                  <a:lnTo>
                    <a:pt x="2753982" y="182067"/>
                  </a:lnTo>
                  <a:lnTo>
                    <a:pt x="2770848" y="182067"/>
                  </a:lnTo>
                  <a:lnTo>
                    <a:pt x="2770848" y="128828"/>
                  </a:lnTo>
                  <a:close/>
                </a:path>
                <a:path w="8649969" h="295275">
                  <a:moveTo>
                    <a:pt x="2791168" y="100990"/>
                  </a:moveTo>
                  <a:lnTo>
                    <a:pt x="2716187" y="100990"/>
                  </a:lnTo>
                  <a:lnTo>
                    <a:pt x="2716187" y="81686"/>
                  </a:lnTo>
                  <a:lnTo>
                    <a:pt x="2773692" y="81686"/>
                  </a:lnTo>
                  <a:lnTo>
                    <a:pt x="2773692" y="75387"/>
                  </a:lnTo>
                  <a:lnTo>
                    <a:pt x="2773692" y="73964"/>
                  </a:lnTo>
                  <a:lnTo>
                    <a:pt x="2773692" y="68478"/>
                  </a:lnTo>
                  <a:lnTo>
                    <a:pt x="2662745" y="68478"/>
                  </a:lnTo>
                  <a:lnTo>
                    <a:pt x="2662745" y="49174"/>
                  </a:lnTo>
                  <a:lnTo>
                    <a:pt x="2769628" y="49174"/>
                  </a:lnTo>
                  <a:lnTo>
                    <a:pt x="2769628" y="4673"/>
                  </a:lnTo>
                  <a:lnTo>
                    <a:pt x="2645676" y="4673"/>
                  </a:lnTo>
                  <a:lnTo>
                    <a:pt x="2645676" y="17881"/>
                  </a:lnTo>
                  <a:lnTo>
                    <a:pt x="2753169" y="17881"/>
                  </a:lnTo>
                  <a:lnTo>
                    <a:pt x="2753169" y="36779"/>
                  </a:lnTo>
                  <a:lnTo>
                    <a:pt x="2646083" y="36779"/>
                  </a:lnTo>
                  <a:lnTo>
                    <a:pt x="2646083" y="81686"/>
                  </a:lnTo>
                  <a:lnTo>
                    <a:pt x="2699321" y="81686"/>
                  </a:lnTo>
                  <a:lnTo>
                    <a:pt x="2699321" y="100990"/>
                  </a:lnTo>
                  <a:lnTo>
                    <a:pt x="2624544" y="100990"/>
                  </a:lnTo>
                  <a:lnTo>
                    <a:pt x="2624544" y="114808"/>
                  </a:lnTo>
                  <a:lnTo>
                    <a:pt x="2791168" y="114808"/>
                  </a:lnTo>
                  <a:lnTo>
                    <a:pt x="2791168" y="107899"/>
                  </a:lnTo>
                  <a:lnTo>
                    <a:pt x="2791168" y="100990"/>
                  </a:lnTo>
                  <a:close/>
                </a:path>
                <a:path w="8649969" h="295275">
                  <a:moveTo>
                    <a:pt x="3485286" y="86360"/>
                  </a:moveTo>
                  <a:lnTo>
                    <a:pt x="3467150" y="77101"/>
                  </a:lnTo>
                  <a:lnTo>
                    <a:pt x="3453028" y="63779"/>
                  </a:lnTo>
                  <a:lnTo>
                    <a:pt x="3443846" y="47536"/>
                  </a:lnTo>
                  <a:lnTo>
                    <a:pt x="3440582" y="29464"/>
                  </a:lnTo>
                  <a:lnTo>
                    <a:pt x="3440582" y="9550"/>
                  </a:lnTo>
                  <a:lnTo>
                    <a:pt x="3437737" y="9550"/>
                  </a:lnTo>
                  <a:lnTo>
                    <a:pt x="3426764" y="9550"/>
                  </a:lnTo>
                  <a:lnTo>
                    <a:pt x="3423716" y="9550"/>
                  </a:lnTo>
                  <a:lnTo>
                    <a:pt x="3423716" y="28244"/>
                  </a:lnTo>
                  <a:lnTo>
                    <a:pt x="3420491" y="48488"/>
                  </a:lnTo>
                  <a:lnTo>
                    <a:pt x="3411321" y="66446"/>
                  </a:lnTo>
                  <a:lnTo>
                    <a:pt x="3396970" y="81051"/>
                  </a:lnTo>
                  <a:lnTo>
                    <a:pt x="3378200" y="91236"/>
                  </a:lnTo>
                  <a:lnTo>
                    <a:pt x="3387140" y="104851"/>
                  </a:lnTo>
                  <a:lnTo>
                    <a:pt x="3407981" y="92798"/>
                  </a:lnTo>
                  <a:lnTo>
                    <a:pt x="3423945" y="75311"/>
                  </a:lnTo>
                  <a:lnTo>
                    <a:pt x="3432594" y="56756"/>
                  </a:lnTo>
                  <a:lnTo>
                    <a:pt x="3440506" y="72364"/>
                  </a:lnTo>
                  <a:lnTo>
                    <a:pt x="3456165" y="88480"/>
                  </a:lnTo>
                  <a:lnTo>
                    <a:pt x="3476345" y="99568"/>
                  </a:lnTo>
                  <a:lnTo>
                    <a:pt x="3485286" y="86360"/>
                  </a:lnTo>
                  <a:close/>
                </a:path>
                <a:path w="8649969" h="295275">
                  <a:moveTo>
                    <a:pt x="3523488" y="149961"/>
                  </a:moveTo>
                  <a:lnTo>
                    <a:pt x="3519335" y="135813"/>
                  </a:lnTo>
                  <a:lnTo>
                    <a:pt x="3512578" y="129844"/>
                  </a:lnTo>
                  <a:lnTo>
                    <a:pt x="3507409" y="125272"/>
                  </a:lnTo>
                  <a:lnTo>
                    <a:pt x="3507028" y="125145"/>
                  </a:lnTo>
                  <a:lnTo>
                    <a:pt x="3507028" y="149961"/>
                  </a:lnTo>
                  <a:lnTo>
                    <a:pt x="3503993" y="158508"/>
                  </a:lnTo>
                  <a:lnTo>
                    <a:pt x="3495294" y="164820"/>
                  </a:lnTo>
                  <a:lnTo>
                    <a:pt x="3481476" y="168744"/>
                  </a:lnTo>
                  <a:lnTo>
                    <a:pt x="3463137" y="170078"/>
                  </a:lnTo>
                  <a:lnTo>
                    <a:pt x="3444786" y="168744"/>
                  </a:lnTo>
                  <a:lnTo>
                    <a:pt x="3430981" y="164820"/>
                  </a:lnTo>
                  <a:lnTo>
                    <a:pt x="3422269" y="158508"/>
                  </a:lnTo>
                  <a:lnTo>
                    <a:pt x="3419246" y="149961"/>
                  </a:lnTo>
                  <a:lnTo>
                    <a:pt x="3422269" y="141427"/>
                  </a:lnTo>
                  <a:lnTo>
                    <a:pt x="3430981" y="135102"/>
                  </a:lnTo>
                  <a:lnTo>
                    <a:pt x="3444786" y="131191"/>
                  </a:lnTo>
                  <a:lnTo>
                    <a:pt x="3463137" y="129844"/>
                  </a:lnTo>
                  <a:lnTo>
                    <a:pt x="3481476" y="131191"/>
                  </a:lnTo>
                  <a:lnTo>
                    <a:pt x="3495294" y="135102"/>
                  </a:lnTo>
                  <a:lnTo>
                    <a:pt x="3503993" y="141427"/>
                  </a:lnTo>
                  <a:lnTo>
                    <a:pt x="3507028" y="149961"/>
                  </a:lnTo>
                  <a:lnTo>
                    <a:pt x="3507028" y="125145"/>
                  </a:lnTo>
                  <a:lnTo>
                    <a:pt x="3488423" y="118706"/>
                  </a:lnTo>
                  <a:lnTo>
                    <a:pt x="3463137" y="116433"/>
                  </a:lnTo>
                  <a:lnTo>
                    <a:pt x="3437839" y="118706"/>
                  </a:lnTo>
                  <a:lnTo>
                    <a:pt x="3418865" y="125272"/>
                  </a:lnTo>
                  <a:lnTo>
                    <a:pt x="3406927" y="135813"/>
                  </a:lnTo>
                  <a:lnTo>
                    <a:pt x="3402787" y="149961"/>
                  </a:lnTo>
                  <a:lnTo>
                    <a:pt x="3406927" y="164084"/>
                  </a:lnTo>
                  <a:lnTo>
                    <a:pt x="3418865" y="174548"/>
                  </a:lnTo>
                  <a:lnTo>
                    <a:pt x="3437839" y="181051"/>
                  </a:lnTo>
                  <a:lnTo>
                    <a:pt x="3463137" y="183286"/>
                  </a:lnTo>
                  <a:lnTo>
                    <a:pt x="3488423" y="181051"/>
                  </a:lnTo>
                  <a:lnTo>
                    <a:pt x="3507409" y="174548"/>
                  </a:lnTo>
                  <a:lnTo>
                    <a:pt x="3512502" y="170078"/>
                  </a:lnTo>
                  <a:lnTo>
                    <a:pt x="3519335" y="164084"/>
                  </a:lnTo>
                  <a:lnTo>
                    <a:pt x="3523488" y="149961"/>
                  </a:lnTo>
                  <a:close/>
                </a:path>
                <a:path w="8649969" h="295275">
                  <a:moveTo>
                    <a:pt x="3548888" y="47345"/>
                  </a:moveTo>
                  <a:lnTo>
                    <a:pt x="3521659" y="47345"/>
                  </a:lnTo>
                  <a:lnTo>
                    <a:pt x="3521659" y="0"/>
                  </a:lnTo>
                  <a:lnTo>
                    <a:pt x="3504793" y="0"/>
                  </a:lnTo>
                  <a:lnTo>
                    <a:pt x="3504793" y="111353"/>
                  </a:lnTo>
                  <a:lnTo>
                    <a:pt x="3521659" y="111353"/>
                  </a:lnTo>
                  <a:lnTo>
                    <a:pt x="3521659" y="61569"/>
                  </a:lnTo>
                  <a:lnTo>
                    <a:pt x="3548888" y="61569"/>
                  </a:lnTo>
                  <a:lnTo>
                    <a:pt x="3548888" y="47345"/>
                  </a:lnTo>
                  <a:close/>
                </a:path>
                <a:path w="8649969" h="295275">
                  <a:moveTo>
                    <a:pt x="3716299" y="5689"/>
                  </a:moveTo>
                  <a:lnTo>
                    <a:pt x="3671798" y="5689"/>
                  </a:lnTo>
                  <a:lnTo>
                    <a:pt x="3671798" y="19507"/>
                  </a:lnTo>
                  <a:lnTo>
                    <a:pt x="3671798" y="57912"/>
                  </a:lnTo>
                  <a:lnTo>
                    <a:pt x="3626078" y="57912"/>
                  </a:lnTo>
                  <a:lnTo>
                    <a:pt x="3626078" y="19507"/>
                  </a:lnTo>
                  <a:lnTo>
                    <a:pt x="3671798" y="19507"/>
                  </a:lnTo>
                  <a:lnTo>
                    <a:pt x="3671798" y="5689"/>
                  </a:lnTo>
                  <a:lnTo>
                    <a:pt x="3581374" y="5689"/>
                  </a:lnTo>
                  <a:lnTo>
                    <a:pt x="3581374" y="19507"/>
                  </a:lnTo>
                  <a:lnTo>
                    <a:pt x="3609213" y="19507"/>
                  </a:lnTo>
                  <a:lnTo>
                    <a:pt x="3609213" y="57912"/>
                  </a:lnTo>
                  <a:lnTo>
                    <a:pt x="3582187" y="57912"/>
                  </a:lnTo>
                  <a:lnTo>
                    <a:pt x="3582187" y="71729"/>
                  </a:lnTo>
                  <a:lnTo>
                    <a:pt x="3715486" y="71729"/>
                  </a:lnTo>
                  <a:lnTo>
                    <a:pt x="3715486" y="66852"/>
                  </a:lnTo>
                  <a:lnTo>
                    <a:pt x="3715486" y="57912"/>
                  </a:lnTo>
                  <a:lnTo>
                    <a:pt x="3688461" y="57912"/>
                  </a:lnTo>
                  <a:lnTo>
                    <a:pt x="3688461" y="19507"/>
                  </a:lnTo>
                  <a:lnTo>
                    <a:pt x="3716299" y="19507"/>
                  </a:lnTo>
                  <a:lnTo>
                    <a:pt x="3716299" y="11785"/>
                  </a:lnTo>
                  <a:lnTo>
                    <a:pt x="3716299" y="5689"/>
                  </a:lnTo>
                  <a:close/>
                </a:path>
                <a:path w="8649969" h="295275">
                  <a:moveTo>
                    <a:pt x="3731945" y="88595"/>
                  </a:moveTo>
                  <a:lnTo>
                    <a:pt x="3565931" y="88595"/>
                  </a:lnTo>
                  <a:lnTo>
                    <a:pt x="3565931" y="102412"/>
                  </a:lnTo>
                  <a:lnTo>
                    <a:pt x="3640709" y="102412"/>
                  </a:lnTo>
                  <a:lnTo>
                    <a:pt x="3640709" y="123748"/>
                  </a:lnTo>
                  <a:lnTo>
                    <a:pt x="3586251" y="123748"/>
                  </a:lnTo>
                  <a:lnTo>
                    <a:pt x="3586251" y="181254"/>
                  </a:lnTo>
                  <a:lnTo>
                    <a:pt x="3711625" y="181254"/>
                  </a:lnTo>
                  <a:lnTo>
                    <a:pt x="3711625" y="167640"/>
                  </a:lnTo>
                  <a:lnTo>
                    <a:pt x="3711625" y="137160"/>
                  </a:lnTo>
                  <a:lnTo>
                    <a:pt x="3711625" y="129235"/>
                  </a:lnTo>
                  <a:lnTo>
                    <a:pt x="3711625" y="123748"/>
                  </a:lnTo>
                  <a:lnTo>
                    <a:pt x="3695166" y="123748"/>
                  </a:lnTo>
                  <a:lnTo>
                    <a:pt x="3695166" y="137160"/>
                  </a:lnTo>
                  <a:lnTo>
                    <a:pt x="3695166" y="167640"/>
                  </a:lnTo>
                  <a:lnTo>
                    <a:pt x="3602913" y="167640"/>
                  </a:lnTo>
                  <a:lnTo>
                    <a:pt x="3602913" y="137160"/>
                  </a:lnTo>
                  <a:lnTo>
                    <a:pt x="3695166" y="137160"/>
                  </a:lnTo>
                  <a:lnTo>
                    <a:pt x="3695166" y="123748"/>
                  </a:lnTo>
                  <a:lnTo>
                    <a:pt x="3657371" y="123748"/>
                  </a:lnTo>
                  <a:lnTo>
                    <a:pt x="3657371" y="102412"/>
                  </a:lnTo>
                  <a:lnTo>
                    <a:pt x="3731945" y="102412"/>
                  </a:lnTo>
                  <a:lnTo>
                    <a:pt x="3731945" y="97536"/>
                  </a:lnTo>
                  <a:lnTo>
                    <a:pt x="3731945" y="88595"/>
                  </a:lnTo>
                  <a:close/>
                </a:path>
                <a:path w="8649969" h="295275">
                  <a:moveTo>
                    <a:pt x="3898760" y="150368"/>
                  </a:moveTo>
                  <a:lnTo>
                    <a:pt x="3894429" y="136283"/>
                  </a:lnTo>
                  <a:lnTo>
                    <a:pt x="3887203" y="130251"/>
                  </a:lnTo>
                  <a:lnTo>
                    <a:pt x="3881971" y="125882"/>
                  </a:lnTo>
                  <a:lnTo>
                    <a:pt x="3881691" y="125793"/>
                  </a:lnTo>
                  <a:lnTo>
                    <a:pt x="3881691" y="150368"/>
                  </a:lnTo>
                  <a:lnTo>
                    <a:pt x="3878580" y="158762"/>
                  </a:lnTo>
                  <a:lnTo>
                    <a:pt x="3869550" y="164947"/>
                  </a:lnTo>
                  <a:lnTo>
                    <a:pt x="3855123" y="168770"/>
                  </a:lnTo>
                  <a:lnTo>
                    <a:pt x="3835768" y="170078"/>
                  </a:lnTo>
                  <a:lnTo>
                    <a:pt x="3816502" y="168770"/>
                  </a:lnTo>
                  <a:lnTo>
                    <a:pt x="3802062" y="164947"/>
                  </a:lnTo>
                  <a:lnTo>
                    <a:pt x="3792994" y="158762"/>
                  </a:lnTo>
                  <a:lnTo>
                    <a:pt x="3789845" y="150368"/>
                  </a:lnTo>
                  <a:lnTo>
                    <a:pt x="3792994" y="141833"/>
                  </a:lnTo>
                  <a:lnTo>
                    <a:pt x="3802062" y="135509"/>
                  </a:lnTo>
                  <a:lnTo>
                    <a:pt x="3816502" y="131597"/>
                  </a:lnTo>
                  <a:lnTo>
                    <a:pt x="3835768" y="130251"/>
                  </a:lnTo>
                  <a:lnTo>
                    <a:pt x="3855123" y="131597"/>
                  </a:lnTo>
                  <a:lnTo>
                    <a:pt x="3869550" y="135509"/>
                  </a:lnTo>
                  <a:lnTo>
                    <a:pt x="3878580" y="141833"/>
                  </a:lnTo>
                  <a:lnTo>
                    <a:pt x="3881691" y="150368"/>
                  </a:lnTo>
                  <a:lnTo>
                    <a:pt x="3881691" y="125793"/>
                  </a:lnTo>
                  <a:lnTo>
                    <a:pt x="3862159" y="119456"/>
                  </a:lnTo>
                  <a:lnTo>
                    <a:pt x="3835768" y="117246"/>
                  </a:lnTo>
                  <a:lnTo>
                    <a:pt x="3809377" y="119456"/>
                  </a:lnTo>
                  <a:lnTo>
                    <a:pt x="3789565" y="125882"/>
                  </a:lnTo>
                  <a:lnTo>
                    <a:pt x="3777107" y="136283"/>
                  </a:lnTo>
                  <a:lnTo>
                    <a:pt x="3772776" y="150368"/>
                  </a:lnTo>
                  <a:lnTo>
                    <a:pt x="3777107" y="164426"/>
                  </a:lnTo>
                  <a:lnTo>
                    <a:pt x="3789565" y="174752"/>
                  </a:lnTo>
                  <a:lnTo>
                    <a:pt x="3809377" y="181114"/>
                  </a:lnTo>
                  <a:lnTo>
                    <a:pt x="3835768" y="183286"/>
                  </a:lnTo>
                  <a:lnTo>
                    <a:pt x="3862159" y="181114"/>
                  </a:lnTo>
                  <a:lnTo>
                    <a:pt x="3881971" y="174752"/>
                  </a:lnTo>
                  <a:lnTo>
                    <a:pt x="3887609" y="170078"/>
                  </a:lnTo>
                  <a:lnTo>
                    <a:pt x="3894429" y="164426"/>
                  </a:lnTo>
                  <a:lnTo>
                    <a:pt x="3898760" y="150368"/>
                  </a:lnTo>
                  <a:close/>
                </a:path>
                <a:path w="8649969" h="295275">
                  <a:moveTo>
                    <a:pt x="3899776" y="56286"/>
                  </a:moveTo>
                  <a:lnTo>
                    <a:pt x="3790658" y="56286"/>
                  </a:lnTo>
                  <a:lnTo>
                    <a:pt x="3790658" y="21132"/>
                  </a:lnTo>
                  <a:lnTo>
                    <a:pt x="3898354" y="21132"/>
                  </a:lnTo>
                  <a:lnTo>
                    <a:pt x="3898354" y="7315"/>
                  </a:lnTo>
                  <a:lnTo>
                    <a:pt x="3773995" y="7315"/>
                  </a:lnTo>
                  <a:lnTo>
                    <a:pt x="3773995" y="69900"/>
                  </a:lnTo>
                  <a:lnTo>
                    <a:pt x="3899776" y="69900"/>
                  </a:lnTo>
                  <a:lnTo>
                    <a:pt x="3899776" y="62788"/>
                  </a:lnTo>
                  <a:lnTo>
                    <a:pt x="3899776" y="56286"/>
                  </a:lnTo>
                  <a:close/>
                </a:path>
                <a:path w="8649969" h="295275">
                  <a:moveTo>
                    <a:pt x="3919080" y="87376"/>
                  </a:moveTo>
                  <a:lnTo>
                    <a:pt x="3753066" y="87376"/>
                  </a:lnTo>
                  <a:lnTo>
                    <a:pt x="3753066" y="101396"/>
                  </a:lnTo>
                  <a:lnTo>
                    <a:pt x="3919080" y="101396"/>
                  </a:lnTo>
                  <a:lnTo>
                    <a:pt x="3919080" y="87376"/>
                  </a:lnTo>
                  <a:close/>
                </a:path>
                <a:path w="8649969" h="295275">
                  <a:moveTo>
                    <a:pt x="4086098" y="128828"/>
                  </a:moveTo>
                  <a:lnTo>
                    <a:pt x="3958285" y="128828"/>
                  </a:lnTo>
                  <a:lnTo>
                    <a:pt x="3958285" y="142646"/>
                  </a:lnTo>
                  <a:lnTo>
                    <a:pt x="4069232" y="142646"/>
                  </a:lnTo>
                  <a:lnTo>
                    <a:pt x="4069232" y="182067"/>
                  </a:lnTo>
                  <a:lnTo>
                    <a:pt x="4086098" y="182067"/>
                  </a:lnTo>
                  <a:lnTo>
                    <a:pt x="4086098" y="128828"/>
                  </a:lnTo>
                  <a:close/>
                </a:path>
                <a:path w="8649969" h="295275">
                  <a:moveTo>
                    <a:pt x="4106418" y="100990"/>
                  </a:moveTo>
                  <a:lnTo>
                    <a:pt x="4031437" y="100990"/>
                  </a:lnTo>
                  <a:lnTo>
                    <a:pt x="4031437" y="81686"/>
                  </a:lnTo>
                  <a:lnTo>
                    <a:pt x="4088942" y="81686"/>
                  </a:lnTo>
                  <a:lnTo>
                    <a:pt x="4088942" y="75387"/>
                  </a:lnTo>
                  <a:lnTo>
                    <a:pt x="4088942" y="73964"/>
                  </a:lnTo>
                  <a:lnTo>
                    <a:pt x="4088942" y="68478"/>
                  </a:lnTo>
                  <a:lnTo>
                    <a:pt x="3977995" y="68478"/>
                  </a:lnTo>
                  <a:lnTo>
                    <a:pt x="3977995" y="49174"/>
                  </a:lnTo>
                  <a:lnTo>
                    <a:pt x="4084878" y="49174"/>
                  </a:lnTo>
                  <a:lnTo>
                    <a:pt x="4084878" y="4673"/>
                  </a:lnTo>
                  <a:lnTo>
                    <a:pt x="3960926" y="4673"/>
                  </a:lnTo>
                  <a:lnTo>
                    <a:pt x="3960926" y="17881"/>
                  </a:lnTo>
                  <a:lnTo>
                    <a:pt x="4068419" y="17881"/>
                  </a:lnTo>
                  <a:lnTo>
                    <a:pt x="4068419" y="36779"/>
                  </a:lnTo>
                  <a:lnTo>
                    <a:pt x="3961333" y="36779"/>
                  </a:lnTo>
                  <a:lnTo>
                    <a:pt x="3961333" y="81686"/>
                  </a:lnTo>
                  <a:lnTo>
                    <a:pt x="4014571" y="81686"/>
                  </a:lnTo>
                  <a:lnTo>
                    <a:pt x="4014571" y="100990"/>
                  </a:lnTo>
                  <a:lnTo>
                    <a:pt x="3939794" y="100990"/>
                  </a:lnTo>
                  <a:lnTo>
                    <a:pt x="3939794" y="114808"/>
                  </a:lnTo>
                  <a:lnTo>
                    <a:pt x="4106418" y="114808"/>
                  </a:lnTo>
                  <a:lnTo>
                    <a:pt x="4106418" y="107899"/>
                  </a:lnTo>
                  <a:lnTo>
                    <a:pt x="4106418" y="100990"/>
                  </a:lnTo>
                  <a:close/>
                </a:path>
                <a:path w="8649969" h="295275">
                  <a:moveTo>
                    <a:pt x="4780178" y="130251"/>
                  </a:moveTo>
                  <a:lnTo>
                    <a:pt x="4763452" y="116319"/>
                  </a:lnTo>
                  <a:lnTo>
                    <a:pt x="4751222" y="97510"/>
                  </a:lnTo>
                  <a:lnTo>
                    <a:pt x="4743716" y="75476"/>
                  </a:lnTo>
                  <a:lnTo>
                    <a:pt x="4741164" y="51816"/>
                  </a:lnTo>
                  <a:lnTo>
                    <a:pt x="4741164" y="35356"/>
                  </a:lnTo>
                  <a:lnTo>
                    <a:pt x="4773879" y="35356"/>
                  </a:lnTo>
                  <a:lnTo>
                    <a:pt x="4773879" y="28448"/>
                  </a:lnTo>
                  <a:lnTo>
                    <a:pt x="4773879" y="21336"/>
                  </a:lnTo>
                  <a:lnTo>
                    <a:pt x="4689957" y="21336"/>
                  </a:lnTo>
                  <a:lnTo>
                    <a:pt x="4689957" y="35356"/>
                  </a:lnTo>
                  <a:lnTo>
                    <a:pt x="4724705" y="35356"/>
                  </a:lnTo>
                  <a:lnTo>
                    <a:pt x="4724705" y="51816"/>
                  </a:lnTo>
                  <a:lnTo>
                    <a:pt x="4722076" y="76796"/>
                  </a:lnTo>
                  <a:lnTo>
                    <a:pt x="4714392" y="100025"/>
                  </a:lnTo>
                  <a:lnTo>
                    <a:pt x="4701895" y="119824"/>
                  </a:lnTo>
                  <a:lnTo>
                    <a:pt x="4684877" y="134518"/>
                  </a:lnTo>
                  <a:lnTo>
                    <a:pt x="4695241" y="147116"/>
                  </a:lnTo>
                  <a:lnTo>
                    <a:pt x="4713275" y="130683"/>
                  </a:lnTo>
                  <a:lnTo>
                    <a:pt x="4726610" y="108153"/>
                  </a:lnTo>
                  <a:lnTo>
                    <a:pt x="4733112" y="87007"/>
                  </a:lnTo>
                  <a:lnTo>
                    <a:pt x="4738929" y="105537"/>
                  </a:lnTo>
                  <a:lnTo>
                    <a:pt x="4751984" y="127000"/>
                  </a:lnTo>
                  <a:lnTo>
                    <a:pt x="4769815" y="142646"/>
                  </a:lnTo>
                  <a:lnTo>
                    <a:pt x="4780178" y="130251"/>
                  </a:lnTo>
                  <a:close/>
                </a:path>
                <a:path w="8649969" h="295275">
                  <a:moveTo>
                    <a:pt x="4805985" y="4267"/>
                  </a:moveTo>
                  <a:lnTo>
                    <a:pt x="4790135" y="4267"/>
                  </a:lnTo>
                  <a:lnTo>
                    <a:pt x="4790135" y="65836"/>
                  </a:lnTo>
                  <a:lnTo>
                    <a:pt x="4760061" y="65836"/>
                  </a:lnTo>
                  <a:lnTo>
                    <a:pt x="4760061" y="79857"/>
                  </a:lnTo>
                  <a:lnTo>
                    <a:pt x="4790135" y="79857"/>
                  </a:lnTo>
                  <a:lnTo>
                    <a:pt x="4790135" y="174345"/>
                  </a:lnTo>
                  <a:lnTo>
                    <a:pt x="4805985" y="174345"/>
                  </a:lnTo>
                  <a:lnTo>
                    <a:pt x="4805985" y="79857"/>
                  </a:lnTo>
                  <a:lnTo>
                    <a:pt x="4805985" y="65836"/>
                  </a:lnTo>
                  <a:lnTo>
                    <a:pt x="4805985" y="4267"/>
                  </a:lnTo>
                  <a:close/>
                </a:path>
                <a:path w="8649969" h="295275">
                  <a:moveTo>
                    <a:pt x="4843170" y="0"/>
                  </a:moveTo>
                  <a:lnTo>
                    <a:pt x="4826914" y="0"/>
                  </a:lnTo>
                  <a:lnTo>
                    <a:pt x="4826914" y="183692"/>
                  </a:lnTo>
                  <a:lnTo>
                    <a:pt x="4843170" y="183692"/>
                  </a:lnTo>
                  <a:lnTo>
                    <a:pt x="4843170" y="0"/>
                  </a:lnTo>
                  <a:close/>
                </a:path>
                <a:path w="8649969" h="295275">
                  <a:moveTo>
                    <a:pt x="5024399" y="5689"/>
                  </a:moveTo>
                  <a:lnTo>
                    <a:pt x="4979898" y="5689"/>
                  </a:lnTo>
                  <a:lnTo>
                    <a:pt x="4979898" y="19507"/>
                  </a:lnTo>
                  <a:lnTo>
                    <a:pt x="4979898" y="57912"/>
                  </a:lnTo>
                  <a:lnTo>
                    <a:pt x="4934178" y="57912"/>
                  </a:lnTo>
                  <a:lnTo>
                    <a:pt x="4934178" y="19507"/>
                  </a:lnTo>
                  <a:lnTo>
                    <a:pt x="4979898" y="19507"/>
                  </a:lnTo>
                  <a:lnTo>
                    <a:pt x="4979898" y="5689"/>
                  </a:lnTo>
                  <a:lnTo>
                    <a:pt x="4889474" y="5689"/>
                  </a:lnTo>
                  <a:lnTo>
                    <a:pt x="4889474" y="19507"/>
                  </a:lnTo>
                  <a:lnTo>
                    <a:pt x="4917313" y="19507"/>
                  </a:lnTo>
                  <a:lnTo>
                    <a:pt x="4917313" y="57912"/>
                  </a:lnTo>
                  <a:lnTo>
                    <a:pt x="4890287" y="57912"/>
                  </a:lnTo>
                  <a:lnTo>
                    <a:pt x="4890287" y="71729"/>
                  </a:lnTo>
                  <a:lnTo>
                    <a:pt x="5023586" y="71729"/>
                  </a:lnTo>
                  <a:lnTo>
                    <a:pt x="5023586" y="66852"/>
                  </a:lnTo>
                  <a:lnTo>
                    <a:pt x="5023586" y="57912"/>
                  </a:lnTo>
                  <a:lnTo>
                    <a:pt x="4996561" y="57912"/>
                  </a:lnTo>
                  <a:lnTo>
                    <a:pt x="4996561" y="19507"/>
                  </a:lnTo>
                  <a:lnTo>
                    <a:pt x="5024399" y="19507"/>
                  </a:lnTo>
                  <a:lnTo>
                    <a:pt x="5024399" y="11785"/>
                  </a:lnTo>
                  <a:lnTo>
                    <a:pt x="5024399" y="5689"/>
                  </a:lnTo>
                  <a:close/>
                </a:path>
                <a:path w="8649969" h="295275">
                  <a:moveTo>
                    <a:pt x="5040046" y="88595"/>
                  </a:moveTo>
                  <a:lnTo>
                    <a:pt x="4874031" y="88595"/>
                  </a:lnTo>
                  <a:lnTo>
                    <a:pt x="4874031" y="102412"/>
                  </a:lnTo>
                  <a:lnTo>
                    <a:pt x="4948809" y="102412"/>
                  </a:lnTo>
                  <a:lnTo>
                    <a:pt x="4948809" y="123748"/>
                  </a:lnTo>
                  <a:lnTo>
                    <a:pt x="4894351" y="123748"/>
                  </a:lnTo>
                  <a:lnTo>
                    <a:pt x="4894351" y="181254"/>
                  </a:lnTo>
                  <a:lnTo>
                    <a:pt x="5019726" y="181254"/>
                  </a:lnTo>
                  <a:lnTo>
                    <a:pt x="5019726" y="167640"/>
                  </a:lnTo>
                  <a:lnTo>
                    <a:pt x="5019726" y="137160"/>
                  </a:lnTo>
                  <a:lnTo>
                    <a:pt x="5019726" y="129235"/>
                  </a:lnTo>
                  <a:lnTo>
                    <a:pt x="5019726" y="123748"/>
                  </a:lnTo>
                  <a:lnTo>
                    <a:pt x="5003266" y="123748"/>
                  </a:lnTo>
                  <a:lnTo>
                    <a:pt x="5003266" y="137160"/>
                  </a:lnTo>
                  <a:lnTo>
                    <a:pt x="5003266" y="167640"/>
                  </a:lnTo>
                  <a:lnTo>
                    <a:pt x="4911014" y="167640"/>
                  </a:lnTo>
                  <a:lnTo>
                    <a:pt x="4911014" y="137160"/>
                  </a:lnTo>
                  <a:lnTo>
                    <a:pt x="5003266" y="137160"/>
                  </a:lnTo>
                  <a:lnTo>
                    <a:pt x="5003266" y="123748"/>
                  </a:lnTo>
                  <a:lnTo>
                    <a:pt x="4965471" y="123748"/>
                  </a:lnTo>
                  <a:lnTo>
                    <a:pt x="4965471" y="102412"/>
                  </a:lnTo>
                  <a:lnTo>
                    <a:pt x="5040046" y="102412"/>
                  </a:lnTo>
                  <a:lnTo>
                    <a:pt x="5040046" y="97536"/>
                  </a:lnTo>
                  <a:lnTo>
                    <a:pt x="5040046" y="88595"/>
                  </a:lnTo>
                  <a:close/>
                </a:path>
                <a:path w="8649969" h="295275">
                  <a:moveTo>
                    <a:pt x="5206860" y="150368"/>
                  </a:moveTo>
                  <a:lnTo>
                    <a:pt x="5202529" y="136283"/>
                  </a:lnTo>
                  <a:lnTo>
                    <a:pt x="5195303" y="130251"/>
                  </a:lnTo>
                  <a:lnTo>
                    <a:pt x="5190071" y="125882"/>
                  </a:lnTo>
                  <a:lnTo>
                    <a:pt x="5189791" y="125793"/>
                  </a:lnTo>
                  <a:lnTo>
                    <a:pt x="5189791" y="150368"/>
                  </a:lnTo>
                  <a:lnTo>
                    <a:pt x="5186680" y="158762"/>
                  </a:lnTo>
                  <a:lnTo>
                    <a:pt x="5177650" y="164947"/>
                  </a:lnTo>
                  <a:lnTo>
                    <a:pt x="5163223" y="168770"/>
                  </a:lnTo>
                  <a:lnTo>
                    <a:pt x="5143868" y="170078"/>
                  </a:lnTo>
                  <a:lnTo>
                    <a:pt x="5124602" y="168770"/>
                  </a:lnTo>
                  <a:lnTo>
                    <a:pt x="5110162" y="164947"/>
                  </a:lnTo>
                  <a:lnTo>
                    <a:pt x="5101094" y="158762"/>
                  </a:lnTo>
                  <a:lnTo>
                    <a:pt x="5097945" y="150368"/>
                  </a:lnTo>
                  <a:lnTo>
                    <a:pt x="5101094" y="141833"/>
                  </a:lnTo>
                  <a:lnTo>
                    <a:pt x="5110162" y="135509"/>
                  </a:lnTo>
                  <a:lnTo>
                    <a:pt x="5124602" y="131597"/>
                  </a:lnTo>
                  <a:lnTo>
                    <a:pt x="5143868" y="130251"/>
                  </a:lnTo>
                  <a:lnTo>
                    <a:pt x="5163223" y="131597"/>
                  </a:lnTo>
                  <a:lnTo>
                    <a:pt x="5177650" y="135509"/>
                  </a:lnTo>
                  <a:lnTo>
                    <a:pt x="5186680" y="141833"/>
                  </a:lnTo>
                  <a:lnTo>
                    <a:pt x="5189791" y="150368"/>
                  </a:lnTo>
                  <a:lnTo>
                    <a:pt x="5189791" y="125793"/>
                  </a:lnTo>
                  <a:lnTo>
                    <a:pt x="5170259" y="119456"/>
                  </a:lnTo>
                  <a:lnTo>
                    <a:pt x="5143868" y="117246"/>
                  </a:lnTo>
                  <a:lnTo>
                    <a:pt x="5117477" y="119456"/>
                  </a:lnTo>
                  <a:lnTo>
                    <a:pt x="5097665" y="125882"/>
                  </a:lnTo>
                  <a:lnTo>
                    <a:pt x="5085207" y="136283"/>
                  </a:lnTo>
                  <a:lnTo>
                    <a:pt x="5080876" y="150368"/>
                  </a:lnTo>
                  <a:lnTo>
                    <a:pt x="5085207" y="164426"/>
                  </a:lnTo>
                  <a:lnTo>
                    <a:pt x="5097665" y="174752"/>
                  </a:lnTo>
                  <a:lnTo>
                    <a:pt x="5117477" y="181114"/>
                  </a:lnTo>
                  <a:lnTo>
                    <a:pt x="5143868" y="183286"/>
                  </a:lnTo>
                  <a:lnTo>
                    <a:pt x="5170259" y="181114"/>
                  </a:lnTo>
                  <a:lnTo>
                    <a:pt x="5190071" y="174752"/>
                  </a:lnTo>
                  <a:lnTo>
                    <a:pt x="5195709" y="170078"/>
                  </a:lnTo>
                  <a:lnTo>
                    <a:pt x="5202529" y="164426"/>
                  </a:lnTo>
                  <a:lnTo>
                    <a:pt x="5206860" y="150368"/>
                  </a:lnTo>
                  <a:close/>
                </a:path>
                <a:path w="8649969" h="295275">
                  <a:moveTo>
                    <a:pt x="5207876" y="56286"/>
                  </a:moveTo>
                  <a:lnTo>
                    <a:pt x="5098758" y="56286"/>
                  </a:lnTo>
                  <a:lnTo>
                    <a:pt x="5098758" y="21132"/>
                  </a:lnTo>
                  <a:lnTo>
                    <a:pt x="5206454" y="21132"/>
                  </a:lnTo>
                  <a:lnTo>
                    <a:pt x="5206454" y="7315"/>
                  </a:lnTo>
                  <a:lnTo>
                    <a:pt x="5082095" y="7315"/>
                  </a:lnTo>
                  <a:lnTo>
                    <a:pt x="5082095" y="69900"/>
                  </a:lnTo>
                  <a:lnTo>
                    <a:pt x="5207876" y="69900"/>
                  </a:lnTo>
                  <a:lnTo>
                    <a:pt x="5207876" y="62788"/>
                  </a:lnTo>
                  <a:lnTo>
                    <a:pt x="5207876" y="56286"/>
                  </a:lnTo>
                  <a:close/>
                </a:path>
                <a:path w="8649969" h="295275">
                  <a:moveTo>
                    <a:pt x="5227180" y="87376"/>
                  </a:moveTo>
                  <a:lnTo>
                    <a:pt x="5061166" y="87376"/>
                  </a:lnTo>
                  <a:lnTo>
                    <a:pt x="5061166" y="101396"/>
                  </a:lnTo>
                  <a:lnTo>
                    <a:pt x="5227180" y="101396"/>
                  </a:lnTo>
                  <a:lnTo>
                    <a:pt x="5227180" y="87376"/>
                  </a:lnTo>
                  <a:close/>
                </a:path>
                <a:path w="8649969" h="295275">
                  <a:moveTo>
                    <a:pt x="5394198" y="128828"/>
                  </a:moveTo>
                  <a:lnTo>
                    <a:pt x="5266385" y="128828"/>
                  </a:lnTo>
                  <a:lnTo>
                    <a:pt x="5266385" y="142646"/>
                  </a:lnTo>
                  <a:lnTo>
                    <a:pt x="5377332" y="142646"/>
                  </a:lnTo>
                  <a:lnTo>
                    <a:pt x="5377332" y="182067"/>
                  </a:lnTo>
                  <a:lnTo>
                    <a:pt x="5394198" y="182067"/>
                  </a:lnTo>
                  <a:lnTo>
                    <a:pt x="5394198" y="128828"/>
                  </a:lnTo>
                  <a:close/>
                </a:path>
                <a:path w="8649969" h="295275">
                  <a:moveTo>
                    <a:pt x="5414518" y="100990"/>
                  </a:moveTo>
                  <a:lnTo>
                    <a:pt x="5339537" y="100990"/>
                  </a:lnTo>
                  <a:lnTo>
                    <a:pt x="5339537" y="81686"/>
                  </a:lnTo>
                  <a:lnTo>
                    <a:pt x="5397043" y="81686"/>
                  </a:lnTo>
                  <a:lnTo>
                    <a:pt x="5397043" y="75387"/>
                  </a:lnTo>
                  <a:lnTo>
                    <a:pt x="5397043" y="73964"/>
                  </a:lnTo>
                  <a:lnTo>
                    <a:pt x="5397043" y="68478"/>
                  </a:lnTo>
                  <a:lnTo>
                    <a:pt x="5286095" y="68478"/>
                  </a:lnTo>
                  <a:lnTo>
                    <a:pt x="5286095" y="49174"/>
                  </a:lnTo>
                  <a:lnTo>
                    <a:pt x="5392979" y="49174"/>
                  </a:lnTo>
                  <a:lnTo>
                    <a:pt x="5392979" y="4673"/>
                  </a:lnTo>
                  <a:lnTo>
                    <a:pt x="5269027" y="4673"/>
                  </a:lnTo>
                  <a:lnTo>
                    <a:pt x="5269027" y="17881"/>
                  </a:lnTo>
                  <a:lnTo>
                    <a:pt x="5376519" y="17881"/>
                  </a:lnTo>
                  <a:lnTo>
                    <a:pt x="5376519" y="36779"/>
                  </a:lnTo>
                  <a:lnTo>
                    <a:pt x="5269433" y="36779"/>
                  </a:lnTo>
                  <a:lnTo>
                    <a:pt x="5269433" y="81686"/>
                  </a:lnTo>
                  <a:lnTo>
                    <a:pt x="5322671" y="81686"/>
                  </a:lnTo>
                  <a:lnTo>
                    <a:pt x="5322671" y="100990"/>
                  </a:lnTo>
                  <a:lnTo>
                    <a:pt x="5247894" y="100990"/>
                  </a:lnTo>
                  <a:lnTo>
                    <a:pt x="5247894" y="114808"/>
                  </a:lnTo>
                  <a:lnTo>
                    <a:pt x="5414518" y="114808"/>
                  </a:lnTo>
                  <a:lnTo>
                    <a:pt x="5414518" y="107899"/>
                  </a:lnTo>
                  <a:lnTo>
                    <a:pt x="5414518" y="100990"/>
                  </a:lnTo>
                  <a:close/>
                </a:path>
                <a:path w="8649969" h="295275">
                  <a:moveTo>
                    <a:pt x="5667756" y="282143"/>
                  </a:moveTo>
                  <a:lnTo>
                    <a:pt x="4385056" y="282143"/>
                  </a:lnTo>
                  <a:lnTo>
                    <a:pt x="4385056" y="294843"/>
                  </a:lnTo>
                  <a:lnTo>
                    <a:pt x="5667756" y="294843"/>
                  </a:lnTo>
                  <a:lnTo>
                    <a:pt x="5667756" y="282143"/>
                  </a:lnTo>
                  <a:close/>
                </a:path>
                <a:path w="8649969" h="295275">
                  <a:moveTo>
                    <a:pt x="8159064" y="137007"/>
                  </a:moveTo>
                  <a:lnTo>
                    <a:pt x="8093278" y="137007"/>
                  </a:lnTo>
                  <a:lnTo>
                    <a:pt x="8093278" y="106959"/>
                  </a:lnTo>
                  <a:lnTo>
                    <a:pt x="8144840" y="106959"/>
                  </a:lnTo>
                  <a:lnTo>
                    <a:pt x="8144840" y="102514"/>
                  </a:lnTo>
                  <a:lnTo>
                    <a:pt x="8144840" y="101092"/>
                  </a:lnTo>
                  <a:lnTo>
                    <a:pt x="8144840" y="94869"/>
                  </a:lnTo>
                  <a:lnTo>
                    <a:pt x="8046161" y="94869"/>
                  </a:lnTo>
                  <a:lnTo>
                    <a:pt x="8046161" y="68910"/>
                  </a:lnTo>
                  <a:lnTo>
                    <a:pt x="8141106" y="68910"/>
                  </a:lnTo>
                  <a:lnTo>
                    <a:pt x="8141106" y="20193"/>
                  </a:lnTo>
                  <a:lnTo>
                    <a:pt x="8031048" y="20193"/>
                  </a:lnTo>
                  <a:lnTo>
                    <a:pt x="8031048" y="32105"/>
                  </a:lnTo>
                  <a:lnTo>
                    <a:pt x="8126527" y="32105"/>
                  </a:lnTo>
                  <a:lnTo>
                    <a:pt x="8126527" y="56997"/>
                  </a:lnTo>
                  <a:lnTo>
                    <a:pt x="8031581" y="56997"/>
                  </a:lnTo>
                  <a:lnTo>
                    <a:pt x="8031581" y="106959"/>
                  </a:lnTo>
                  <a:lnTo>
                    <a:pt x="8078521" y="106959"/>
                  </a:lnTo>
                  <a:lnTo>
                    <a:pt x="8078521" y="137007"/>
                  </a:lnTo>
                  <a:lnTo>
                    <a:pt x="8013446" y="137007"/>
                  </a:lnTo>
                  <a:lnTo>
                    <a:pt x="8013446" y="149275"/>
                  </a:lnTo>
                  <a:lnTo>
                    <a:pt x="8159064" y="149275"/>
                  </a:lnTo>
                  <a:lnTo>
                    <a:pt x="8159064" y="142163"/>
                  </a:lnTo>
                  <a:lnTo>
                    <a:pt x="8159064" y="137007"/>
                  </a:lnTo>
                  <a:close/>
                </a:path>
                <a:path w="8649969" h="295275">
                  <a:moveTo>
                    <a:pt x="8302701" y="25349"/>
                  </a:moveTo>
                  <a:lnTo>
                    <a:pt x="8296122" y="25349"/>
                  </a:lnTo>
                  <a:lnTo>
                    <a:pt x="8288299" y="25349"/>
                  </a:lnTo>
                  <a:lnTo>
                    <a:pt x="8192643" y="25349"/>
                  </a:lnTo>
                  <a:lnTo>
                    <a:pt x="8192643" y="37261"/>
                  </a:lnTo>
                  <a:lnTo>
                    <a:pt x="8288261" y="37261"/>
                  </a:lnTo>
                  <a:lnTo>
                    <a:pt x="8288198" y="57404"/>
                  </a:lnTo>
                  <a:lnTo>
                    <a:pt x="8287499" y="74891"/>
                  </a:lnTo>
                  <a:lnTo>
                    <a:pt x="8285607" y="95084"/>
                  </a:lnTo>
                  <a:lnTo>
                    <a:pt x="8281898" y="118160"/>
                  </a:lnTo>
                  <a:lnTo>
                    <a:pt x="8296656" y="119583"/>
                  </a:lnTo>
                  <a:lnTo>
                    <a:pt x="8300161" y="95643"/>
                  </a:lnTo>
                  <a:lnTo>
                    <a:pt x="8301952" y="75209"/>
                  </a:lnTo>
                  <a:lnTo>
                    <a:pt x="8302612" y="57404"/>
                  </a:lnTo>
                  <a:lnTo>
                    <a:pt x="8302701" y="37261"/>
                  </a:lnTo>
                  <a:lnTo>
                    <a:pt x="8302701" y="25349"/>
                  </a:lnTo>
                  <a:close/>
                </a:path>
                <a:path w="8649969" h="295275">
                  <a:moveTo>
                    <a:pt x="8322259" y="133273"/>
                  </a:moveTo>
                  <a:lnTo>
                    <a:pt x="8176996" y="133273"/>
                  </a:lnTo>
                  <a:lnTo>
                    <a:pt x="8176996" y="145542"/>
                  </a:lnTo>
                  <a:lnTo>
                    <a:pt x="8322259" y="145542"/>
                  </a:lnTo>
                  <a:lnTo>
                    <a:pt x="8322259" y="133273"/>
                  </a:lnTo>
                  <a:close/>
                </a:path>
                <a:path w="8649969" h="295275">
                  <a:moveTo>
                    <a:pt x="8423592" y="76555"/>
                  </a:moveTo>
                  <a:lnTo>
                    <a:pt x="8420621" y="53403"/>
                  </a:lnTo>
                  <a:lnTo>
                    <a:pt x="8412289" y="35750"/>
                  </a:lnTo>
                  <a:lnTo>
                    <a:pt x="8410168" y="33883"/>
                  </a:lnTo>
                  <a:lnTo>
                    <a:pt x="8409546" y="33337"/>
                  </a:lnTo>
                  <a:lnTo>
                    <a:pt x="8409546" y="76555"/>
                  </a:lnTo>
                  <a:lnTo>
                    <a:pt x="8407616" y="94335"/>
                  </a:lnTo>
                  <a:lnTo>
                    <a:pt x="8402193" y="107962"/>
                  </a:lnTo>
                  <a:lnTo>
                    <a:pt x="8393874" y="116687"/>
                  </a:lnTo>
                  <a:lnTo>
                    <a:pt x="8383232" y="119761"/>
                  </a:lnTo>
                  <a:lnTo>
                    <a:pt x="8372526" y="116687"/>
                  </a:lnTo>
                  <a:lnTo>
                    <a:pt x="8364207" y="107962"/>
                  </a:lnTo>
                  <a:lnTo>
                    <a:pt x="8358835" y="94335"/>
                  </a:lnTo>
                  <a:lnTo>
                    <a:pt x="8356917" y="76555"/>
                  </a:lnTo>
                  <a:lnTo>
                    <a:pt x="8358835" y="58940"/>
                  </a:lnTo>
                  <a:lnTo>
                    <a:pt x="8364207" y="45491"/>
                  </a:lnTo>
                  <a:lnTo>
                    <a:pt x="8372526" y="36906"/>
                  </a:lnTo>
                  <a:lnTo>
                    <a:pt x="8383232" y="33883"/>
                  </a:lnTo>
                  <a:lnTo>
                    <a:pt x="8393874" y="36906"/>
                  </a:lnTo>
                  <a:lnTo>
                    <a:pt x="8402193" y="45491"/>
                  </a:lnTo>
                  <a:lnTo>
                    <a:pt x="8407616" y="58940"/>
                  </a:lnTo>
                  <a:lnTo>
                    <a:pt x="8409546" y="76555"/>
                  </a:lnTo>
                  <a:lnTo>
                    <a:pt x="8409546" y="33337"/>
                  </a:lnTo>
                  <a:lnTo>
                    <a:pt x="8399513" y="24498"/>
                  </a:lnTo>
                  <a:lnTo>
                    <a:pt x="8383232" y="20548"/>
                  </a:lnTo>
                  <a:lnTo>
                    <a:pt x="8366950" y="24498"/>
                  </a:lnTo>
                  <a:lnTo>
                    <a:pt x="8354187" y="35750"/>
                  </a:lnTo>
                  <a:lnTo>
                    <a:pt x="8345856" y="53403"/>
                  </a:lnTo>
                  <a:lnTo>
                    <a:pt x="8342871" y="76555"/>
                  </a:lnTo>
                  <a:lnTo>
                    <a:pt x="8345856" y="99822"/>
                  </a:lnTo>
                  <a:lnTo>
                    <a:pt x="8354187" y="117525"/>
                  </a:lnTo>
                  <a:lnTo>
                    <a:pt x="8366950" y="128790"/>
                  </a:lnTo>
                  <a:lnTo>
                    <a:pt x="8383232" y="132740"/>
                  </a:lnTo>
                  <a:lnTo>
                    <a:pt x="8399513" y="128790"/>
                  </a:lnTo>
                  <a:lnTo>
                    <a:pt x="8409737" y="119761"/>
                  </a:lnTo>
                  <a:lnTo>
                    <a:pt x="8412289" y="117525"/>
                  </a:lnTo>
                  <a:lnTo>
                    <a:pt x="8420621" y="99822"/>
                  </a:lnTo>
                  <a:lnTo>
                    <a:pt x="8423592" y="76555"/>
                  </a:lnTo>
                  <a:close/>
                </a:path>
                <a:path w="8649969" h="295275">
                  <a:moveTo>
                    <a:pt x="8490445" y="72466"/>
                  </a:moveTo>
                  <a:lnTo>
                    <a:pt x="8464131" y="72466"/>
                  </a:lnTo>
                  <a:lnTo>
                    <a:pt x="8464131" y="8280"/>
                  </a:lnTo>
                  <a:lnTo>
                    <a:pt x="8449196" y="8280"/>
                  </a:lnTo>
                  <a:lnTo>
                    <a:pt x="8449196" y="169011"/>
                  </a:lnTo>
                  <a:lnTo>
                    <a:pt x="8464131" y="169011"/>
                  </a:lnTo>
                  <a:lnTo>
                    <a:pt x="8464131" y="84912"/>
                  </a:lnTo>
                  <a:lnTo>
                    <a:pt x="8490445" y="84912"/>
                  </a:lnTo>
                  <a:lnTo>
                    <a:pt x="8490445" y="72466"/>
                  </a:lnTo>
                  <a:close/>
                </a:path>
                <a:path w="8649969" h="295275">
                  <a:moveTo>
                    <a:pt x="8633206" y="40106"/>
                  </a:moveTo>
                  <a:lnTo>
                    <a:pt x="8629269" y="27622"/>
                  </a:lnTo>
                  <a:lnTo>
                    <a:pt x="8622411" y="21971"/>
                  </a:lnTo>
                  <a:lnTo>
                    <a:pt x="8618093" y="18427"/>
                  </a:lnTo>
                  <a:lnTo>
                    <a:pt x="8618093" y="40106"/>
                  </a:lnTo>
                  <a:lnTo>
                    <a:pt x="8615223" y="47752"/>
                  </a:lnTo>
                  <a:lnTo>
                    <a:pt x="8606980" y="53441"/>
                  </a:lnTo>
                  <a:lnTo>
                    <a:pt x="8593938" y="57010"/>
                  </a:lnTo>
                  <a:lnTo>
                    <a:pt x="8576666" y="58242"/>
                  </a:lnTo>
                  <a:lnTo>
                    <a:pt x="8559317" y="57010"/>
                  </a:lnTo>
                  <a:lnTo>
                    <a:pt x="8546287" y="53441"/>
                  </a:lnTo>
                  <a:lnTo>
                    <a:pt x="8538083" y="47752"/>
                  </a:lnTo>
                  <a:lnTo>
                    <a:pt x="8535238" y="40106"/>
                  </a:lnTo>
                  <a:lnTo>
                    <a:pt x="8538083" y="32397"/>
                  </a:lnTo>
                  <a:lnTo>
                    <a:pt x="8546287" y="26708"/>
                  </a:lnTo>
                  <a:lnTo>
                    <a:pt x="8559317" y="23190"/>
                  </a:lnTo>
                  <a:lnTo>
                    <a:pt x="8576666" y="21971"/>
                  </a:lnTo>
                  <a:lnTo>
                    <a:pt x="8593938" y="23190"/>
                  </a:lnTo>
                  <a:lnTo>
                    <a:pt x="8606980" y="26708"/>
                  </a:lnTo>
                  <a:lnTo>
                    <a:pt x="8615223" y="32397"/>
                  </a:lnTo>
                  <a:lnTo>
                    <a:pt x="8618093" y="40106"/>
                  </a:lnTo>
                  <a:lnTo>
                    <a:pt x="8618093" y="18427"/>
                  </a:lnTo>
                  <a:lnTo>
                    <a:pt x="8600199" y="12585"/>
                  </a:lnTo>
                  <a:lnTo>
                    <a:pt x="8576666" y="10591"/>
                  </a:lnTo>
                  <a:lnTo>
                    <a:pt x="8553056" y="12585"/>
                  </a:lnTo>
                  <a:lnTo>
                    <a:pt x="8535264" y="18351"/>
                  </a:lnTo>
                  <a:lnTo>
                    <a:pt x="8524037" y="27622"/>
                  </a:lnTo>
                  <a:lnTo>
                    <a:pt x="8520125" y="40106"/>
                  </a:lnTo>
                  <a:lnTo>
                    <a:pt x="8524037" y="52603"/>
                  </a:lnTo>
                  <a:lnTo>
                    <a:pt x="8535264" y="61874"/>
                  </a:lnTo>
                  <a:lnTo>
                    <a:pt x="8553056" y="67640"/>
                  </a:lnTo>
                  <a:lnTo>
                    <a:pt x="8576666" y="69621"/>
                  </a:lnTo>
                  <a:lnTo>
                    <a:pt x="8600199" y="67640"/>
                  </a:lnTo>
                  <a:lnTo>
                    <a:pt x="8618004" y="61874"/>
                  </a:lnTo>
                  <a:lnTo>
                    <a:pt x="8622411" y="58242"/>
                  </a:lnTo>
                  <a:lnTo>
                    <a:pt x="8629269" y="52603"/>
                  </a:lnTo>
                  <a:lnTo>
                    <a:pt x="8633206" y="40106"/>
                  </a:lnTo>
                  <a:close/>
                </a:path>
                <a:path w="8649969" h="295275">
                  <a:moveTo>
                    <a:pt x="8638184" y="157099"/>
                  </a:moveTo>
                  <a:lnTo>
                    <a:pt x="8617407" y="153187"/>
                  </a:lnTo>
                  <a:lnTo>
                    <a:pt x="8600135" y="146011"/>
                  </a:lnTo>
                  <a:lnTo>
                    <a:pt x="8588337" y="136080"/>
                  </a:lnTo>
                  <a:lnTo>
                    <a:pt x="8583955" y="123850"/>
                  </a:lnTo>
                  <a:lnTo>
                    <a:pt x="8583955" y="118872"/>
                  </a:lnTo>
                  <a:lnTo>
                    <a:pt x="8581466" y="118872"/>
                  </a:lnTo>
                  <a:lnTo>
                    <a:pt x="8571332" y="118872"/>
                  </a:lnTo>
                  <a:lnTo>
                    <a:pt x="8568842" y="118872"/>
                  </a:lnTo>
                  <a:lnTo>
                    <a:pt x="8568842" y="123850"/>
                  </a:lnTo>
                  <a:lnTo>
                    <a:pt x="8564448" y="135826"/>
                  </a:lnTo>
                  <a:lnTo>
                    <a:pt x="8552599" y="145745"/>
                  </a:lnTo>
                  <a:lnTo>
                    <a:pt x="8535314" y="153035"/>
                  </a:lnTo>
                  <a:lnTo>
                    <a:pt x="8514613" y="157099"/>
                  </a:lnTo>
                  <a:lnTo>
                    <a:pt x="8519414" y="168478"/>
                  </a:lnTo>
                  <a:lnTo>
                    <a:pt x="8543290" y="163309"/>
                  </a:lnTo>
                  <a:lnTo>
                    <a:pt x="8563038" y="153898"/>
                  </a:lnTo>
                  <a:lnTo>
                    <a:pt x="8576272" y="140855"/>
                  </a:lnTo>
                  <a:lnTo>
                    <a:pt x="8576259" y="140639"/>
                  </a:lnTo>
                  <a:lnTo>
                    <a:pt x="8576310" y="140804"/>
                  </a:lnTo>
                  <a:lnTo>
                    <a:pt x="8589823" y="154101"/>
                  </a:lnTo>
                  <a:lnTo>
                    <a:pt x="8609584" y="163385"/>
                  </a:lnTo>
                  <a:lnTo>
                    <a:pt x="8633384" y="168478"/>
                  </a:lnTo>
                  <a:lnTo>
                    <a:pt x="8638184" y="157099"/>
                  </a:lnTo>
                  <a:close/>
                </a:path>
                <a:path w="8649969" h="295275">
                  <a:moveTo>
                    <a:pt x="8649741" y="81711"/>
                  </a:moveTo>
                  <a:lnTo>
                    <a:pt x="8503945" y="81711"/>
                  </a:lnTo>
                  <a:lnTo>
                    <a:pt x="8503945" y="93802"/>
                  </a:lnTo>
                  <a:lnTo>
                    <a:pt x="8569198" y="93802"/>
                  </a:lnTo>
                  <a:lnTo>
                    <a:pt x="8569198" y="111404"/>
                  </a:lnTo>
                  <a:lnTo>
                    <a:pt x="8583600" y="111404"/>
                  </a:lnTo>
                  <a:lnTo>
                    <a:pt x="8583600" y="93802"/>
                  </a:lnTo>
                  <a:lnTo>
                    <a:pt x="8649741" y="93802"/>
                  </a:lnTo>
                  <a:lnTo>
                    <a:pt x="8649741" y="86868"/>
                  </a:lnTo>
                  <a:lnTo>
                    <a:pt x="8649741" y="817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2827401" y="1967140"/>
              <a:ext cx="5236210" cy="1213485"/>
            </a:xfrm>
            <a:custGeom>
              <a:avLst/>
              <a:gdLst/>
              <a:ahLst/>
              <a:cxnLst/>
              <a:rect l="l" t="t" r="r" b="b"/>
              <a:pathLst>
                <a:path w="5236209" h="1213485">
                  <a:moveTo>
                    <a:pt x="187452" y="241554"/>
                  </a:moveTo>
                  <a:lnTo>
                    <a:pt x="155194" y="214172"/>
                  </a:lnTo>
                  <a:lnTo>
                    <a:pt x="134010" y="178498"/>
                  </a:lnTo>
                  <a:lnTo>
                    <a:pt x="122402" y="137401"/>
                  </a:lnTo>
                  <a:lnTo>
                    <a:pt x="118872" y="93726"/>
                  </a:lnTo>
                  <a:lnTo>
                    <a:pt x="118872" y="76200"/>
                  </a:lnTo>
                  <a:lnTo>
                    <a:pt x="170688" y="76200"/>
                  </a:lnTo>
                  <a:lnTo>
                    <a:pt x="170688" y="57531"/>
                  </a:lnTo>
                  <a:lnTo>
                    <a:pt x="170688" y="35433"/>
                  </a:lnTo>
                  <a:lnTo>
                    <a:pt x="13335" y="35433"/>
                  </a:lnTo>
                  <a:lnTo>
                    <a:pt x="13335" y="76200"/>
                  </a:lnTo>
                  <a:lnTo>
                    <a:pt x="69723" y="76200"/>
                  </a:lnTo>
                  <a:lnTo>
                    <a:pt x="69723" y="93726"/>
                  </a:lnTo>
                  <a:lnTo>
                    <a:pt x="66103" y="138925"/>
                  </a:lnTo>
                  <a:lnTo>
                    <a:pt x="54292" y="182079"/>
                  </a:lnTo>
                  <a:lnTo>
                    <a:pt x="32753" y="220014"/>
                  </a:lnTo>
                  <a:lnTo>
                    <a:pt x="0" y="249555"/>
                  </a:lnTo>
                  <a:lnTo>
                    <a:pt x="30099" y="286893"/>
                  </a:lnTo>
                  <a:lnTo>
                    <a:pt x="65862" y="253072"/>
                  </a:lnTo>
                  <a:lnTo>
                    <a:pt x="89954" y="206883"/>
                  </a:lnTo>
                  <a:lnTo>
                    <a:pt x="94678" y="187985"/>
                  </a:lnTo>
                  <a:lnTo>
                    <a:pt x="98437" y="202844"/>
                  </a:lnTo>
                  <a:lnTo>
                    <a:pt x="122135" y="246595"/>
                  </a:lnTo>
                  <a:lnTo>
                    <a:pt x="157734" y="278511"/>
                  </a:lnTo>
                  <a:lnTo>
                    <a:pt x="187452" y="241554"/>
                  </a:lnTo>
                  <a:close/>
                </a:path>
                <a:path w="5236209" h="1213485">
                  <a:moveTo>
                    <a:pt x="238125" y="5715"/>
                  </a:moveTo>
                  <a:lnTo>
                    <a:pt x="190881" y="5715"/>
                  </a:lnTo>
                  <a:lnTo>
                    <a:pt x="190881" y="120396"/>
                  </a:lnTo>
                  <a:lnTo>
                    <a:pt x="145923" y="120396"/>
                  </a:lnTo>
                  <a:lnTo>
                    <a:pt x="145923" y="161544"/>
                  </a:lnTo>
                  <a:lnTo>
                    <a:pt x="190881" y="161544"/>
                  </a:lnTo>
                  <a:lnTo>
                    <a:pt x="190881" y="336804"/>
                  </a:lnTo>
                  <a:lnTo>
                    <a:pt x="238125" y="336804"/>
                  </a:lnTo>
                  <a:lnTo>
                    <a:pt x="238125" y="161544"/>
                  </a:lnTo>
                  <a:lnTo>
                    <a:pt x="238125" y="120396"/>
                  </a:lnTo>
                  <a:lnTo>
                    <a:pt x="238125" y="5715"/>
                  </a:lnTo>
                  <a:close/>
                </a:path>
                <a:path w="5236209" h="1213485">
                  <a:moveTo>
                    <a:pt x="310134" y="0"/>
                  </a:moveTo>
                  <a:lnTo>
                    <a:pt x="262128" y="0"/>
                  </a:lnTo>
                  <a:lnTo>
                    <a:pt x="262128" y="352806"/>
                  </a:lnTo>
                  <a:lnTo>
                    <a:pt x="310134" y="352806"/>
                  </a:lnTo>
                  <a:lnTo>
                    <a:pt x="310134" y="0"/>
                  </a:lnTo>
                  <a:close/>
                </a:path>
                <a:path w="5236209" h="1213485">
                  <a:moveTo>
                    <a:pt x="648423" y="9525"/>
                  </a:moveTo>
                  <a:lnTo>
                    <a:pt x="552792" y="9525"/>
                  </a:lnTo>
                  <a:lnTo>
                    <a:pt x="552792" y="49911"/>
                  </a:lnTo>
                  <a:lnTo>
                    <a:pt x="552792" y="102870"/>
                  </a:lnTo>
                  <a:lnTo>
                    <a:pt x="481164" y="102870"/>
                  </a:lnTo>
                  <a:lnTo>
                    <a:pt x="481164" y="49911"/>
                  </a:lnTo>
                  <a:lnTo>
                    <a:pt x="552792" y="49911"/>
                  </a:lnTo>
                  <a:lnTo>
                    <a:pt x="552792" y="9525"/>
                  </a:lnTo>
                  <a:lnTo>
                    <a:pt x="385533" y="9525"/>
                  </a:lnTo>
                  <a:lnTo>
                    <a:pt x="385533" y="49911"/>
                  </a:lnTo>
                  <a:lnTo>
                    <a:pt x="430491" y="49911"/>
                  </a:lnTo>
                  <a:lnTo>
                    <a:pt x="430491" y="102870"/>
                  </a:lnTo>
                  <a:lnTo>
                    <a:pt x="388200" y="102870"/>
                  </a:lnTo>
                  <a:lnTo>
                    <a:pt x="388200" y="143256"/>
                  </a:lnTo>
                  <a:lnTo>
                    <a:pt x="645756" y="143256"/>
                  </a:lnTo>
                  <a:lnTo>
                    <a:pt x="645756" y="129159"/>
                  </a:lnTo>
                  <a:lnTo>
                    <a:pt x="645756" y="102870"/>
                  </a:lnTo>
                  <a:lnTo>
                    <a:pt x="603465" y="102870"/>
                  </a:lnTo>
                  <a:lnTo>
                    <a:pt x="603465" y="49911"/>
                  </a:lnTo>
                  <a:lnTo>
                    <a:pt x="648423" y="49911"/>
                  </a:lnTo>
                  <a:lnTo>
                    <a:pt x="648423" y="24384"/>
                  </a:lnTo>
                  <a:lnTo>
                    <a:pt x="648423" y="9525"/>
                  </a:lnTo>
                  <a:close/>
                </a:path>
                <a:path w="5236209" h="1213485">
                  <a:moveTo>
                    <a:pt x="676617" y="164973"/>
                  </a:moveTo>
                  <a:lnTo>
                    <a:pt x="357720" y="164973"/>
                  </a:lnTo>
                  <a:lnTo>
                    <a:pt x="357720" y="204978"/>
                  </a:lnTo>
                  <a:lnTo>
                    <a:pt x="491832" y="204978"/>
                  </a:lnTo>
                  <a:lnTo>
                    <a:pt x="491832" y="234315"/>
                  </a:lnTo>
                  <a:lnTo>
                    <a:pt x="394677" y="234315"/>
                  </a:lnTo>
                  <a:lnTo>
                    <a:pt x="394677" y="348996"/>
                  </a:lnTo>
                  <a:lnTo>
                    <a:pt x="638517" y="348996"/>
                  </a:lnTo>
                  <a:lnTo>
                    <a:pt x="638517" y="308991"/>
                  </a:lnTo>
                  <a:lnTo>
                    <a:pt x="638517" y="273558"/>
                  </a:lnTo>
                  <a:lnTo>
                    <a:pt x="638517" y="247650"/>
                  </a:lnTo>
                  <a:lnTo>
                    <a:pt x="638517" y="234315"/>
                  </a:lnTo>
                  <a:lnTo>
                    <a:pt x="588987" y="234315"/>
                  </a:lnTo>
                  <a:lnTo>
                    <a:pt x="588987" y="273558"/>
                  </a:lnTo>
                  <a:lnTo>
                    <a:pt x="588987" y="308991"/>
                  </a:lnTo>
                  <a:lnTo>
                    <a:pt x="444588" y="308991"/>
                  </a:lnTo>
                  <a:lnTo>
                    <a:pt x="444588" y="273558"/>
                  </a:lnTo>
                  <a:lnTo>
                    <a:pt x="588987" y="273558"/>
                  </a:lnTo>
                  <a:lnTo>
                    <a:pt x="588987" y="234315"/>
                  </a:lnTo>
                  <a:lnTo>
                    <a:pt x="542505" y="234315"/>
                  </a:lnTo>
                  <a:lnTo>
                    <a:pt x="542505" y="204978"/>
                  </a:lnTo>
                  <a:lnTo>
                    <a:pt x="676617" y="204978"/>
                  </a:lnTo>
                  <a:lnTo>
                    <a:pt x="676617" y="193929"/>
                  </a:lnTo>
                  <a:lnTo>
                    <a:pt x="676617" y="164973"/>
                  </a:lnTo>
                  <a:close/>
                </a:path>
                <a:path w="5236209" h="1213485">
                  <a:moveTo>
                    <a:pt x="989393" y="288036"/>
                  </a:moveTo>
                  <a:lnTo>
                    <a:pt x="981290" y="261366"/>
                  </a:lnTo>
                  <a:lnTo>
                    <a:pt x="980998" y="260400"/>
                  </a:lnTo>
                  <a:lnTo>
                    <a:pt x="956818" y="240080"/>
                  </a:lnTo>
                  <a:lnTo>
                    <a:pt x="938339" y="234061"/>
                  </a:lnTo>
                  <a:lnTo>
                    <a:pt x="938339" y="288036"/>
                  </a:lnTo>
                  <a:lnTo>
                    <a:pt x="933843" y="299859"/>
                  </a:lnTo>
                  <a:lnTo>
                    <a:pt x="920432" y="308038"/>
                  </a:lnTo>
                  <a:lnTo>
                    <a:pt x="898156" y="312788"/>
                  </a:lnTo>
                  <a:lnTo>
                    <a:pt x="867092" y="314325"/>
                  </a:lnTo>
                  <a:lnTo>
                    <a:pt x="836028" y="312788"/>
                  </a:lnTo>
                  <a:lnTo>
                    <a:pt x="813752" y="308038"/>
                  </a:lnTo>
                  <a:lnTo>
                    <a:pt x="800328" y="299859"/>
                  </a:lnTo>
                  <a:lnTo>
                    <a:pt x="795845" y="288036"/>
                  </a:lnTo>
                  <a:lnTo>
                    <a:pt x="800328" y="276313"/>
                  </a:lnTo>
                  <a:lnTo>
                    <a:pt x="813752" y="267995"/>
                  </a:lnTo>
                  <a:lnTo>
                    <a:pt x="836028" y="263017"/>
                  </a:lnTo>
                  <a:lnTo>
                    <a:pt x="867092" y="261366"/>
                  </a:lnTo>
                  <a:lnTo>
                    <a:pt x="898156" y="263017"/>
                  </a:lnTo>
                  <a:lnTo>
                    <a:pt x="920432" y="267995"/>
                  </a:lnTo>
                  <a:lnTo>
                    <a:pt x="933843" y="276313"/>
                  </a:lnTo>
                  <a:lnTo>
                    <a:pt x="938339" y="288036"/>
                  </a:lnTo>
                  <a:lnTo>
                    <a:pt x="938339" y="234061"/>
                  </a:lnTo>
                  <a:lnTo>
                    <a:pt x="918349" y="227545"/>
                  </a:lnTo>
                  <a:lnTo>
                    <a:pt x="867092" y="223266"/>
                  </a:lnTo>
                  <a:lnTo>
                    <a:pt x="815771" y="227545"/>
                  </a:lnTo>
                  <a:lnTo>
                    <a:pt x="777176" y="240080"/>
                  </a:lnTo>
                  <a:lnTo>
                    <a:pt x="752856" y="260400"/>
                  </a:lnTo>
                  <a:lnTo>
                    <a:pt x="744410" y="288036"/>
                  </a:lnTo>
                  <a:lnTo>
                    <a:pt x="752856" y="315683"/>
                  </a:lnTo>
                  <a:lnTo>
                    <a:pt x="777176" y="336003"/>
                  </a:lnTo>
                  <a:lnTo>
                    <a:pt x="815771" y="348526"/>
                  </a:lnTo>
                  <a:lnTo>
                    <a:pt x="867092" y="352806"/>
                  </a:lnTo>
                  <a:lnTo>
                    <a:pt x="918349" y="348526"/>
                  </a:lnTo>
                  <a:lnTo>
                    <a:pt x="956818" y="336003"/>
                  </a:lnTo>
                  <a:lnTo>
                    <a:pt x="980998" y="315683"/>
                  </a:lnTo>
                  <a:lnTo>
                    <a:pt x="981405" y="314325"/>
                  </a:lnTo>
                  <a:lnTo>
                    <a:pt x="989393" y="288036"/>
                  </a:lnTo>
                  <a:close/>
                </a:path>
                <a:path w="5236209" h="1213485">
                  <a:moveTo>
                    <a:pt x="991679" y="96774"/>
                  </a:moveTo>
                  <a:lnTo>
                    <a:pt x="797369" y="96774"/>
                  </a:lnTo>
                  <a:lnTo>
                    <a:pt x="797369" y="49911"/>
                  </a:lnTo>
                  <a:lnTo>
                    <a:pt x="989774" y="49911"/>
                  </a:lnTo>
                  <a:lnTo>
                    <a:pt x="989774" y="9525"/>
                  </a:lnTo>
                  <a:lnTo>
                    <a:pt x="747077" y="9525"/>
                  </a:lnTo>
                  <a:lnTo>
                    <a:pt x="747077" y="136779"/>
                  </a:lnTo>
                  <a:lnTo>
                    <a:pt x="991679" y="136779"/>
                  </a:lnTo>
                  <a:lnTo>
                    <a:pt x="991679" y="116586"/>
                  </a:lnTo>
                  <a:lnTo>
                    <a:pt x="991679" y="96774"/>
                  </a:lnTo>
                  <a:close/>
                </a:path>
                <a:path w="5236209" h="1213485">
                  <a:moveTo>
                    <a:pt x="1027874" y="161163"/>
                  </a:moveTo>
                  <a:lnTo>
                    <a:pt x="708596" y="161163"/>
                  </a:lnTo>
                  <a:lnTo>
                    <a:pt x="708596" y="202311"/>
                  </a:lnTo>
                  <a:lnTo>
                    <a:pt x="1027874" y="202311"/>
                  </a:lnTo>
                  <a:lnTo>
                    <a:pt x="1027874" y="161163"/>
                  </a:lnTo>
                  <a:close/>
                </a:path>
                <a:path w="5236209" h="1213485">
                  <a:moveTo>
                    <a:pt x="1341780" y="249174"/>
                  </a:moveTo>
                  <a:lnTo>
                    <a:pt x="1094130" y="249174"/>
                  </a:lnTo>
                  <a:lnTo>
                    <a:pt x="1094130" y="289179"/>
                  </a:lnTo>
                  <a:lnTo>
                    <a:pt x="1291107" y="289179"/>
                  </a:lnTo>
                  <a:lnTo>
                    <a:pt x="1291107" y="351663"/>
                  </a:lnTo>
                  <a:lnTo>
                    <a:pt x="1341780" y="351663"/>
                  </a:lnTo>
                  <a:lnTo>
                    <a:pt x="1341780" y="249174"/>
                  </a:lnTo>
                  <a:close/>
                </a:path>
                <a:path w="5236209" h="1213485">
                  <a:moveTo>
                    <a:pt x="1378356" y="188976"/>
                  </a:moveTo>
                  <a:lnTo>
                    <a:pt x="1243863" y="188976"/>
                  </a:lnTo>
                  <a:lnTo>
                    <a:pt x="1243863" y="163830"/>
                  </a:lnTo>
                  <a:lnTo>
                    <a:pt x="1346352" y="163830"/>
                  </a:lnTo>
                  <a:lnTo>
                    <a:pt x="1346352" y="144018"/>
                  </a:lnTo>
                  <a:lnTo>
                    <a:pt x="1346352" y="140589"/>
                  </a:lnTo>
                  <a:lnTo>
                    <a:pt x="1346352" y="125349"/>
                  </a:lnTo>
                  <a:lnTo>
                    <a:pt x="1148613" y="125349"/>
                  </a:lnTo>
                  <a:lnTo>
                    <a:pt x="1148613" y="102489"/>
                  </a:lnTo>
                  <a:lnTo>
                    <a:pt x="1339494" y="102489"/>
                  </a:lnTo>
                  <a:lnTo>
                    <a:pt x="1339494" y="6858"/>
                  </a:lnTo>
                  <a:lnTo>
                    <a:pt x="1097940" y="6858"/>
                  </a:lnTo>
                  <a:lnTo>
                    <a:pt x="1097940" y="45339"/>
                  </a:lnTo>
                  <a:lnTo>
                    <a:pt x="1289583" y="45339"/>
                  </a:lnTo>
                  <a:lnTo>
                    <a:pt x="1289583" y="66675"/>
                  </a:lnTo>
                  <a:lnTo>
                    <a:pt x="1098321" y="66675"/>
                  </a:lnTo>
                  <a:lnTo>
                    <a:pt x="1098321" y="163830"/>
                  </a:lnTo>
                  <a:lnTo>
                    <a:pt x="1193190" y="163830"/>
                  </a:lnTo>
                  <a:lnTo>
                    <a:pt x="1193190" y="188976"/>
                  </a:lnTo>
                  <a:lnTo>
                    <a:pt x="1058697" y="188976"/>
                  </a:lnTo>
                  <a:lnTo>
                    <a:pt x="1058697" y="229362"/>
                  </a:lnTo>
                  <a:lnTo>
                    <a:pt x="1378356" y="229362"/>
                  </a:lnTo>
                  <a:lnTo>
                    <a:pt x="1378356" y="211074"/>
                  </a:lnTo>
                  <a:lnTo>
                    <a:pt x="1378356" y="188976"/>
                  </a:lnTo>
                  <a:close/>
                </a:path>
                <a:path w="5236209" h="1213485">
                  <a:moveTo>
                    <a:pt x="4570603" y="1149680"/>
                  </a:moveTo>
                  <a:lnTo>
                    <a:pt x="4551121" y="1135329"/>
                  </a:lnTo>
                  <a:lnTo>
                    <a:pt x="4537583" y="1115491"/>
                  </a:lnTo>
                  <a:lnTo>
                    <a:pt x="4529683" y="1092073"/>
                  </a:lnTo>
                  <a:lnTo>
                    <a:pt x="4527118" y="1066977"/>
                  </a:lnTo>
                  <a:lnTo>
                    <a:pt x="4527118" y="1039545"/>
                  </a:lnTo>
                  <a:lnTo>
                    <a:pt x="4522038" y="1039545"/>
                  </a:lnTo>
                  <a:lnTo>
                    <a:pt x="4505579" y="1039545"/>
                  </a:lnTo>
                  <a:lnTo>
                    <a:pt x="4500092" y="1039545"/>
                  </a:lnTo>
                  <a:lnTo>
                    <a:pt x="4500092" y="1066977"/>
                  </a:lnTo>
                  <a:lnTo>
                    <a:pt x="4497336" y="1093076"/>
                  </a:lnTo>
                  <a:lnTo>
                    <a:pt x="4488916" y="1117498"/>
                  </a:lnTo>
                  <a:lnTo>
                    <a:pt x="4474540" y="1138161"/>
                  </a:lnTo>
                  <a:lnTo>
                    <a:pt x="4453966" y="1152931"/>
                  </a:lnTo>
                  <a:lnTo>
                    <a:pt x="4470222" y="1174673"/>
                  </a:lnTo>
                  <a:lnTo>
                    <a:pt x="4493311" y="1157020"/>
                  </a:lnTo>
                  <a:lnTo>
                    <a:pt x="4509465" y="1131722"/>
                  </a:lnTo>
                  <a:lnTo>
                    <a:pt x="4513745" y="1117815"/>
                  </a:lnTo>
                  <a:lnTo>
                    <a:pt x="4517237" y="1129538"/>
                  </a:lnTo>
                  <a:lnTo>
                    <a:pt x="4532401" y="1153998"/>
                  </a:lnTo>
                  <a:lnTo>
                    <a:pt x="4554347" y="1171219"/>
                  </a:lnTo>
                  <a:lnTo>
                    <a:pt x="4570603" y="1149680"/>
                  </a:lnTo>
                  <a:close/>
                </a:path>
                <a:path w="5236209" h="1213485">
                  <a:moveTo>
                    <a:pt x="4632579" y="1097457"/>
                  </a:moveTo>
                  <a:lnTo>
                    <a:pt x="4605350" y="1097457"/>
                  </a:lnTo>
                  <a:lnTo>
                    <a:pt x="4605350" y="1025118"/>
                  </a:lnTo>
                  <a:lnTo>
                    <a:pt x="4578121" y="1025118"/>
                  </a:lnTo>
                  <a:lnTo>
                    <a:pt x="4578121" y="1213281"/>
                  </a:lnTo>
                  <a:lnTo>
                    <a:pt x="4605350" y="1213281"/>
                  </a:lnTo>
                  <a:lnTo>
                    <a:pt x="4605350" y="1120013"/>
                  </a:lnTo>
                  <a:lnTo>
                    <a:pt x="4632579" y="1120013"/>
                  </a:lnTo>
                  <a:lnTo>
                    <a:pt x="4632579" y="1097457"/>
                  </a:lnTo>
                  <a:close/>
                </a:path>
                <a:path w="5236209" h="1213485">
                  <a:moveTo>
                    <a:pt x="4762195" y="1116965"/>
                  </a:moveTo>
                  <a:lnTo>
                    <a:pt x="4742370" y="1107389"/>
                  </a:lnTo>
                  <a:lnTo>
                    <a:pt x="4728642" y="1094155"/>
                  </a:lnTo>
                  <a:lnTo>
                    <a:pt x="4720679" y="1078560"/>
                  </a:lnTo>
                  <a:lnTo>
                    <a:pt x="4718101" y="1061897"/>
                  </a:lnTo>
                  <a:lnTo>
                    <a:pt x="4718101" y="1059865"/>
                  </a:lnTo>
                  <a:lnTo>
                    <a:pt x="4755083" y="1059865"/>
                  </a:lnTo>
                  <a:lnTo>
                    <a:pt x="4755083" y="1046048"/>
                  </a:lnTo>
                  <a:lnTo>
                    <a:pt x="4755083" y="1038529"/>
                  </a:lnTo>
                  <a:lnTo>
                    <a:pt x="4652670" y="1038529"/>
                  </a:lnTo>
                  <a:lnTo>
                    <a:pt x="4652670" y="1059865"/>
                  </a:lnTo>
                  <a:lnTo>
                    <a:pt x="4690465" y="1059865"/>
                  </a:lnTo>
                  <a:lnTo>
                    <a:pt x="4690465" y="1061897"/>
                  </a:lnTo>
                  <a:lnTo>
                    <a:pt x="4687849" y="1079614"/>
                  </a:lnTo>
                  <a:lnTo>
                    <a:pt x="4679747" y="1096162"/>
                  </a:lnTo>
                  <a:lnTo>
                    <a:pt x="4665777" y="1110170"/>
                  </a:lnTo>
                  <a:lnTo>
                    <a:pt x="4645558" y="1120216"/>
                  </a:lnTo>
                  <a:lnTo>
                    <a:pt x="4659376" y="1141349"/>
                  </a:lnTo>
                  <a:lnTo>
                    <a:pt x="4682985" y="1128966"/>
                  </a:lnTo>
                  <a:lnTo>
                    <a:pt x="4699660" y="1110538"/>
                  </a:lnTo>
                  <a:lnTo>
                    <a:pt x="4704664" y="1098969"/>
                  </a:lnTo>
                  <a:lnTo>
                    <a:pt x="4708906" y="1108506"/>
                  </a:lnTo>
                  <a:lnTo>
                    <a:pt x="4725276" y="1126109"/>
                  </a:lnTo>
                  <a:lnTo>
                    <a:pt x="4748377" y="1137894"/>
                  </a:lnTo>
                  <a:lnTo>
                    <a:pt x="4762195" y="1116965"/>
                  </a:lnTo>
                  <a:close/>
                </a:path>
                <a:path w="5236209" h="1213485">
                  <a:moveTo>
                    <a:pt x="4801209" y="1025321"/>
                  </a:moveTo>
                  <a:lnTo>
                    <a:pt x="4773981" y="1025321"/>
                  </a:lnTo>
                  <a:lnTo>
                    <a:pt x="4773981" y="1161059"/>
                  </a:lnTo>
                  <a:lnTo>
                    <a:pt x="4801209" y="1161059"/>
                  </a:lnTo>
                  <a:lnTo>
                    <a:pt x="4801209" y="1025321"/>
                  </a:lnTo>
                  <a:close/>
                </a:path>
                <a:path w="5236209" h="1213485">
                  <a:moveTo>
                    <a:pt x="4805883" y="1188491"/>
                  </a:moveTo>
                  <a:lnTo>
                    <a:pt x="4702861" y="1188491"/>
                  </a:lnTo>
                  <a:lnTo>
                    <a:pt x="4702861" y="1148867"/>
                  </a:lnTo>
                  <a:lnTo>
                    <a:pt x="4675835" y="1148867"/>
                  </a:lnTo>
                  <a:lnTo>
                    <a:pt x="4675835" y="1210030"/>
                  </a:lnTo>
                  <a:lnTo>
                    <a:pt x="4805883" y="1210030"/>
                  </a:lnTo>
                  <a:lnTo>
                    <a:pt x="4805883" y="1199261"/>
                  </a:lnTo>
                  <a:lnTo>
                    <a:pt x="4805883" y="1188491"/>
                  </a:lnTo>
                  <a:close/>
                </a:path>
                <a:path w="5236209" h="1213485">
                  <a:moveTo>
                    <a:pt x="5028666" y="1178737"/>
                  </a:moveTo>
                  <a:lnTo>
                    <a:pt x="5024348" y="1164513"/>
                  </a:lnTo>
                  <a:lnTo>
                    <a:pt x="5024196" y="1164005"/>
                  </a:lnTo>
                  <a:lnTo>
                    <a:pt x="5011293" y="1153160"/>
                  </a:lnTo>
                  <a:lnTo>
                    <a:pt x="5001438" y="1149959"/>
                  </a:lnTo>
                  <a:lnTo>
                    <a:pt x="5001438" y="1178737"/>
                  </a:lnTo>
                  <a:lnTo>
                    <a:pt x="4999050" y="1185049"/>
                  </a:lnTo>
                  <a:lnTo>
                    <a:pt x="4991887" y="1189405"/>
                  </a:lnTo>
                  <a:lnTo>
                    <a:pt x="4980013" y="1191945"/>
                  </a:lnTo>
                  <a:lnTo>
                    <a:pt x="4963439" y="1192758"/>
                  </a:lnTo>
                  <a:lnTo>
                    <a:pt x="4946878" y="1191945"/>
                  </a:lnTo>
                  <a:lnTo>
                    <a:pt x="4934991" y="1189405"/>
                  </a:lnTo>
                  <a:lnTo>
                    <a:pt x="4927841" y="1185049"/>
                  </a:lnTo>
                  <a:lnTo>
                    <a:pt x="4925441" y="1178737"/>
                  </a:lnTo>
                  <a:lnTo>
                    <a:pt x="4927841" y="1172489"/>
                  </a:lnTo>
                  <a:lnTo>
                    <a:pt x="4934991" y="1168044"/>
                  </a:lnTo>
                  <a:lnTo>
                    <a:pt x="4946878" y="1165402"/>
                  </a:lnTo>
                  <a:lnTo>
                    <a:pt x="4963439" y="1164513"/>
                  </a:lnTo>
                  <a:lnTo>
                    <a:pt x="4980013" y="1165402"/>
                  </a:lnTo>
                  <a:lnTo>
                    <a:pt x="4991887" y="1168044"/>
                  </a:lnTo>
                  <a:lnTo>
                    <a:pt x="4999050" y="1172489"/>
                  </a:lnTo>
                  <a:lnTo>
                    <a:pt x="5001438" y="1178737"/>
                  </a:lnTo>
                  <a:lnTo>
                    <a:pt x="5001438" y="1149959"/>
                  </a:lnTo>
                  <a:lnTo>
                    <a:pt x="4990782" y="1146479"/>
                  </a:lnTo>
                  <a:lnTo>
                    <a:pt x="4963439" y="1144193"/>
                  </a:lnTo>
                  <a:lnTo>
                    <a:pt x="4936071" y="1146479"/>
                  </a:lnTo>
                  <a:lnTo>
                    <a:pt x="4915484" y="1153160"/>
                  </a:lnTo>
                  <a:lnTo>
                    <a:pt x="4902517" y="1164005"/>
                  </a:lnTo>
                  <a:lnTo>
                    <a:pt x="4898009" y="1178737"/>
                  </a:lnTo>
                  <a:lnTo>
                    <a:pt x="4902517" y="1193482"/>
                  </a:lnTo>
                  <a:lnTo>
                    <a:pt x="4915484" y="1204315"/>
                  </a:lnTo>
                  <a:lnTo>
                    <a:pt x="4936071" y="1211008"/>
                  </a:lnTo>
                  <a:lnTo>
                    <a:pt x="4963439" y="1213281"/>
                  </a:lnTo>
                  <a:lnTo>
                    <a:pt x="4990782" y="1211008"/>
                  </a:lnTo>
                  <a:lnTo>
                    <a:pt x="5011293" y="1204315"/>
                  </a:lnTo>
                  <a:lnTo>
                    <a:pt x="5024196" y="1193482"/>
                  </a:lnTo>
                  <a:lnTo>
                    <a:pt x="5024412" y="1192758"/>
                  </a:lnTo>
                  <a:lnTo>
                    <a:pt x="5028666" y="1178737"/>
                  </a:lnTo>
                  <a:close/>
                </a:path>
                <a:path w="5236209" h="1213485">
                  <a:moveTo>
                    <a:pt x="5029886" y="1076731"/>
                  </a:moveTo>
                  <a:lnTo>
                    <a:pt x="4926254" y="1076731"/>
                  </a:lnTo>
                  <a:lnTo>
                    <a:pt x="4926254" y="1051737"/>
                  </a:lnTo>
                  <a:lnTo>
                    <a:pt x="5028870" y="1051737"/>
                  </a:lnTo>
                  <a:lnTo>
                    <a:pt x="5028870" y="1030198"/>
                  </a:lnTo>
                  <a:lnTo>
                    <a:pt x="4899431" y="1030198"/>
                  </a:lnTo>
                  <a:lnTo>
                    <a:pt x="4899431" y="1098067"/>
                  </a:lnTo>
                  <a:lnTo>
                    <a:pt x="5029886" y="1098067"/>
                  </a:lnTo>
                  <a:lnTo>
                    <a:pt x="5029886" y="1087297"/>
                  </a:lnTo>
                  <a:lnTo>
                    <a:pt x="5029886" y="1076731"/>
                  </a:lnTo>
                  <a:close/>
                </a:path>
                <a:path w="5236209" h="1213485">
                  <a:moveTo>
                    <a:pt x="5049190" y="1111072"/>
                  </a:moveTo>
                  <a:lnTo>
                    <a:pt x="4878908" y="1111072"/>
                  </a:lnTo>
                  <a:lnTo>
                    <a:pt x="4878908" y="1133017"/>
                  </a:lnTo>
                  <a:lnTo>
                    <a:pt x="5049190" y="1133017"/>
                  </a:lnTo>
                  <a:lnTo>
                    <a:pt x="5049190" y="1111072"/>
                  </a:lnTo>
                  <a:close/>
                </a:path>
                <a:path w="5236209" h="1213485">
                  <a:moveTo>
                    <a:pt x="5216614" y="1158011"/>
                  </a:moveTo>
                  <a:lnTo>
                    <a:pt x="5084534" y="1158011"/>
                  </a:lnTo>
                  <a:lnTo>
                    <a:pt x="5084534" y="1179347"/>
                  </a:lnTo>
                  <a:lnTo>
                    <a:pt x="5189588" y="1179347"/>
                  </a:lnTo>
                  <a:lnTo>
                    <a:pt x="5189588" y="1212672"/>
                  </a:lnTo>
                  <a:lnTo>
                    <a:pt x="5216614" y="1212672"/>
                  </a:lnTo>
                  <a:lnTo>
                    <a:pt x="5216614" y="1158011"/>
                  </a:lnTo>
                  <a:close/>
                </a:path>
                <a:path w="5236209" h="1213485">
                  <a:moveTo>
                    <a:pt x="5236121" y="1125905"/>
                  </a:moveTo>
                  <a:lnTo>
                    <a:pt x="5164391" y="1125905"/>
                  </a:lnTo>
                  <a:lnTo>
                    <a:pt x="5164391" y="1112494"/>
                  </a:lnTo>
                  <a:lnTo>
                    <a:pt x="5219052" y="1112494"/>
                  </a:lnTo>
                  <a:lnTo>
                    <a:pt x="5219052" y="1101928"/>
                  </a:lnTo>
                  <a:lnTo>
                    <a:pt x="5219052" y="1100099"/>
                  </a:lnTo>
                  <a:lnTo>
                    <a:pt x="5219052" y="1091971"/>
                  </a:lnTo>
                  <a:lnTo>
                    <a:pt x="5113591" y="1091971"/>
                  </a:lnTo>
                  <a:lnTo>
                    <a:pt x="5113591" y="1079779"/>
                  </a:lnTo>
                  <a:lnTo>
                    <a:pt x="5215394" y="1079779"/>
                  </a:lnTo>
                  <a:lnTo>
                    <a:pt x="5215394" y="1028776"/>
                  </a:lnTo>
                  <a:lnTo>
                    <a:pt x="5086566" y="1028776"/>
                  </a:lnTo>
                  <a:lnTo>
                    <a:pt x="5086566" y="1049299"/>
                  </a:lnTo>
                  <a:lnTo>
                    <a:pt x="5188775" y="1049299"/>
                  </a:lnTo>
                  <a:lnTo>
                    <a:pt x="5188775" y="1060678"/>
                  </a:lnTo>
                  <a:lnTo>
                    <a:pt x="5086769" y="1060678"/>
                  </a:lnTo>
                  <a:lnTo>
                    <a:pt x="5086769" y="1112494"/>
                  </a:lnTo>
                  <a:lnTo>
                    <a:pt x="5137366" y="1112494"/>
                  </a:lnTo>
                  <a:lnTo>
                    <a:pt x="5137366" y="1125905"/>
                  </a:lnTo>
                  <a:lnTo>
                    <a:pt x="5065636" y="1125905"/>
                  </a:lnTo>
                  <a:lnTo>
                    <a:pt x="5065636" y="1147445"/>
                  </a:lnTo>
                  <a:lnTo>
                    <a:pt x="5236121" y="1147445"/>
                  </a:lnTo>
                  <a:lnTo>
                    <a:pt x="5236121" y="1137691"/>
                  </a:lnTo>
                  <a:lnTo>
                    <a:pt x="5236121" y="112590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7277100" y="3327437"/>
              <a:ext cx="4483100" cy="431800"/>
            </a:xfrm>
            <a:custGeom>
              <a:avLst/>
              <a:gdLst/>
              <a:ahLst/>
              <a:cxnLst/>
              <a:rect l="l" t="t" r="r" b="b"/>
              <a:pathLst>
                <a:path w="4483100" h="431800">
                  <a:moveTo>
                    <a:pt x="1269987" y="101600"/>
                  </a:moveTo>
                  <a:lnTo>
                    <a:pt x="1263002" y="67005"/>
                  </a:lnTo>
                  <a:lnTo>
                    <a:pt x="1257300" y="58547"/>
                  </a:lnTo>
                  <a:lnTo>
                    <a:pt x="1257300" y="342900"/>
                  </a:lnTo>
                  <a:lnTo>
                    <a:pt x="1251305" y="372567"/>
                  </a:lnTo>
                  <a:lnTo>
                    <a:pt x="1234973" y="396786"/>
                  </a:lnTo>
                  <a:lnTo>
                    <a:pt x="1210754" y="413118"/>
                  </a:lnTo>
                  <a:lnTo>
                    <a:pt x="1181100" y="419100"/>
                  </a:lnTo>
                  <a:lnTo>
                    <a:pt x="88900" y="419100"/>
                  </a:lnTo>
                  <a:lnTo>
                    <a:pt x="59232" y="413118"/>
                  </a:lnTo>
                  <a:lnTo>
                    <a:pt x="35013" y="396786"/>
                  </a:lnTo>
                  <a:lnTo>
                    <a:pt x="18681" y="372567"/>
                  </a:lnTo>
                  <a:lnTo>
                    <a:pt x="12700" y="342900"/>
                  </a:lnTo>
                  <a:lnTo>
                    <a:pt x="12700" y="101600"/>
                  </a:lnTo>
                  <a:lnTo>
                    <a:pt x="18681" y="71945"/>
                  </a:lnTo>
                  <a:lnTo>
                    <a:pt x="35013" y="47726"/>
                  </a:lnTo>
                  <a:lnTo>
                    <a:pt x="59232" y="31394"/>
                  </a:lnTo>
                  <a:lnTo>
                    <a:pt x="88900" y="25400"/>
                  </a:lnTo>
                  <a:lnTo>
                    <a:pt x="1181100" y="25400"/>
                  </a:lnTo>
                  <a:lnTo>
                    <a:pt x="1234973" y="47726"/>
                  </a:lnTo>
                  <a:lnTo>
                    <a:pt x="1257287" y="101600"/>
                  </a:lnTo>
                  <a:lnTo>
                    <a:pt x="1257300" y="342900"/>
                  </a:lnTo>
                  <a:lnTo>
                    <a:pt x="1257300" y="58547"/>
                  </a:lnTo>
                  <a:lnTo>
                    <a:pt x="1243952" y="38747"/>
                  </a:lnTo>
                  <a:lnTo>
                    <a:pt x="1215694" y="19697"/>
                  </a:lnTo>
                  <a:lnTo>
                    <a:pt x="1181100" y="12700"/>
                  </a:lnTo>
                  <a:lnTo>
                    <a:pt x="88900" y="12700"/>
                  </a:lnTo>
                  <a:lnTo>
                    <a:pt x="54292" y="19697"/>
                  </a:lnTo>
                  <a:lnTo>
                    <a:pt x="26035" y="38747"/>
                  </a:lnTo>
                  <a:lnTo>
                    <a:pt x="6985" y="67005"/>
                  </a:lnTo>
                  <a:lnTo>
                    <a:pt x="0" y="101600"/>
                  </a:lnTo>
                  <a:lnTo>
                    <a:pt x="0" y="342900"/>
                  </a:lnTo>
                  <a:lnTo>
                    <a:pt x="6985" y="377507"/>
                  </a:lnTo>
                  <a:lnTo>
                    <a:pt x="26035" y="405765"/>
                  </a:lnTo>
                  <a:lnTo>
                    <a:pt x="54292" y="424815"/>
                  </a:lnTo>
                  <a:lnTo>
                    <a:pt x="88900" y="431800"/>
                  </a:lnTo>
                  <a:lnTo>
                    <a:pt x="1181100" y="431800"/>
                  </a:lnTo>
                  <a:lnTo>
                    <a:pt x="1215694" y="424815"/>
                  </a:lnTo>
                  <a:lnTo>
                    <a:pt x="1243952" y="405765"/>
                  </a:lnTo>
                  <a:lnTo>
                    <a:pt x="1263002" y="377507"/>
                  </a:lnTo>
                  <a:lnTo>
                    <a:pt x="1269987" y="342900"/>
                  </a:lnTo>
                  <a:lnTo>
                    <a:pt x="1269987" y="101600"/>
                  </a:lnTo>
                  <a:close/>
                </a:path>
                <a:path w="4483100" h="431800">
                  <a:moveTo>
                    <a:pt x="4483087" y="88900"/>
                  </a:moveTo>
                  <a:lnTo>
                    <a:pt x="4476102" y="54305"/>
                  </a:lnTo>
                  <a:lnTo>
                    <a:pt x="4470400" y="45847"/>
                  </a:lnTo>
                  <a:lnTo>
                    <a:pt x="4470400" y="330200"/>
                  </a:lnTo>
                  <a:lnTo>
                    <a:pt x="4464405" y="359867"/>
                  </a:lnTo>
                  <a:lnTo>
                    <a:pt x="4448073" y="384086"/>
                  </a:lnTo>
                  <a:lnTo>
                    <a:pt x="4423854" y="400418"/>
                  </a:lnTo>
                  <a:lnTo>
                    <a:pt x="4394200" y="406400"/>
                  </a:lnTo>
                  <a:lnTo>
                    <a:pt x="1498587" y="406400"/>
                  </a:lnTo>
                  <a:lnTo>
                    <a:pt x="1468932" y="400418"/>
                  </a:lnTo>
                  <a:lnTo>
                    <a:pt x="1444713" y="384086"/>
                  </a:lnTo>
                  <a:lnTo>
                    <a:pt x="1428381" y="359867"/>
                  </a:lnTo>
                  <a:lnTo>
                    <a:pt x="1422400" y="330200"/>
                  </a:lnTo>
                  <a:lnTo>
                    <a:pt x="1422400" y="88900"/>
                  </a:lnTo>
                  <a:lnTo>
                    <a:pt x="1428381" y="59245"/>
                  </a:lnTo>
                  <a:lnTo>
                    <a:pt x="1444713" y="35026"/>
                  </a:lnTo>
                  <a:lnTo>
                    <a:pt x="1468932" y="18694"/>
                  </a:lnTo>
                  <a:lnTo>
                    <a:pt x="1498600" y="12700"/>
                  </a:lnTo>
                  <a:lnTo>
                    <a:pt x="4394200" y="12700"/>
                  </a:lnTo>
                  <a:lnTo>
                    <a:pt x="4448073" y="35026"/>
                  </a:lnTo>
                  <a:lnTo>
                    <a:pt x="4470387" y="88900"/>
                  </a:lnTo>
                  <a:lnTo>
                    <a:pt x="4470400" y="330200"/>
                  </a:lnTo>
                  <a:lnTo>
                    <a:pt x="4470400" y="45847"/>
                  </a:lnTo>
                  <a:lnTo>
                    <a:pt x="4457052" y="26047"/>
                  </a:lnTo>
                  <a:lnTo>
                    <a:pt x="4428795" y="6997"/>
                  </a:lnTo>
                  <a:lnTo>
                    <a:pt x="4394200" y="0"/>
                  </a:lnTo>
                  <a:lnTo>
                    <a:pt x="1498600" y="0"/>
                  </a:lnTo>
                  <a:lnTo>
                    <a:pt x="1463992" y="6997"/>
                  </a:lnTo>
                  <a:lnTo>
                    <a:pt x="1435735" y="26047"/>
                  </a:lnTo>
                  <a:lnTo>
                    <a:pt x="1416685" y="54305"/>
                  </a:lnTo>
                  <a:lnTo>
                    <a:pt x="1409700" y="88900"/>
                  </a:lnTo>
                  <a:lnTo>
                    <a:pt x="1409700" y="330200"/>
                  </a:lnTo>
                  <a:lnTo>
                    <a:pt x="1416685" y="364807"/>
                  </a:lnTo>
                  <a:lnTo>
                    <a:pt x="1435735" y="393065"/>
                  </a:lnTo>
                  <a:lnTo>
                    <a:pt x="1463992" y="412115"/>
                  </a:lnTo>
                  <a:lnTo>
                    <a:pt x="1498587" y="419100"/>
                  </a:lnTo>
                  <a:lnTo>
                    <a:pt x="4394200" y="419100"/>
                  </a:lnTo>
                  <a:lnTo>
                    <a:pt x="4428795" y="412115"/>
                  </a:lnTo>
                  <a:lnTo>
                    <a:pt x="4457052" y="393065"/>
                  </a:lnTo>
                  <a:lnTo>
                    <a:pt x="4476102" y="364807"/>
                  </a:lnTo>
                  <a:lnTo>
                    <a:pt x="4483087" y="330200"/>
                  </a:lnTo>
                  <a:lnTo>
                    <a:pt x="4483087" y="889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2827731" y="2992259"/>
              <a:ext cx="5457825" cy="643255"/>
            </a:xfrm>
            <a:custGeom>
              <a:avLst/>
              <a:gdLst/>
              <a:ahLst/>
              <a:cxnLst/>
              <a:rect l="l" t="t" r="r" b="b"/>
              <a:pathLst>
                <a:path w="5457825" h="643254">
                  <a:moveTo>
                    <a:pt x="170281" y="144475"/>
                  </a:moveTo>
                  <a:lnTo>
                    <a:pt x="98348" y="144475"/>
                  </a:lnTo>
                  <a:lnTo>
                    <a:pt x="98348" y="106273"/>
                  </a:lnTo>
                  <a:lnTo>
                    <a:pt x="151587" y="106273"/>
                  </a:lnTo>
                  <a:lnTo>
                    <a:pt x="151587" y="102819"/>
                  </a:lnTo>
                  <a:lnTo>
                    <a:pt x="151587" y="84937"/>
                  </a:lnTo>
                  <a:lnTo>
                    <a:pt x="151587" y="35356"/>
                  </a:lnTo>
                  <a:lnTo>
                    <a:pt x="151587" y="13817"/>
                  </a:lnTo>
                  <a:lnTo>
                    <a:pt x="125171" y="13817"/>
                  </a:lnTo>
                  <a:lnTo>
                    <a:pt x="125171" y="35356"/>
                  </a:lnTo>
                  <a:lnTo>
                    <a:pt x="125171" y="84937"/>
                  </a:lnTo>
                  <a:lnTo>
                    <a:pt x="44297" y="84937"/>
                  </a:lnTo>
                  <a:lnTo>
                    <a:pt x="44297" y="35356"/>
                  </a:lnTo>
                  <a:lnTo>
                    <a:pt x="125171" y="35356"/>
                  </a:lnTo>
                  <a:lnTo>
                    <a:pt x="125171" y="13817"/>
                  </a:lnTo>
                  <a:lnTo>
                    <a:pt x="17678" y="13817"/>
                  </a:lnTo>
                  <a:lnTo>
                    <a:pt x="17678" y="106273"/>
                  </a:lnTo>
                  <a:lnTo>
                    <a:pt x="71323" y="106273"/>
                  </a:lnTo>
                  <a:lnTo>
                    <a:pt x="71323" y="144475"/>
                  </a:lnTo>
                  <a:lnTo>
                    <a:pt x="0" y="144475"/>
                  </a:lnTo>
                  <a:lnTo>
                    <a:pt x="0" y="166420"/>
                  </a:lnTo>
                  <a:lnTo>
                    <a:pt x="170281" y="166420"/>
                  </a:lnTo>
                  <a:lnTo>
                    <a:pt x="170281" y="149555"/>
                  </a:lnTo>
                  <a:lnTo>
                    <a:pt x="170281" y="144475"/>
                  </a:lnTo>
                  <a:close/>
                </a:path>
                <a:path w="5457825" h="643254">
                  <a:moveTo>
                    <a:pt x="274091" y="90220"/>
                  </a:moveTo>
                  <a:lnTo>
                    <a:pt x="273824" y="86766"/>
                  </a:lnTo>
                  <a:lnTo>
                    <a:pt x="272465" y="69088"/>
                  </a:lnTo>
                  <a:lnTo>
                    <a:pt x="257962" y="71005"/>
                  </a:lnTo>
                  <a:lnTo>
                    <a:pt x="243306" y="72034"/>
                  </a:lnTo>
                  <a:lnTo>
                    <a:pt x="226974" y="72466"/>
                  </a:lnTo>
                  <a:lnTo>
                    <a:pt x="221259" y="72491"/>
                  </a:lnTo>
                  <a:lnTo>
                    <a:pt x="221259" y="30073"/>
                  </a:lnTo>
                  <a:lnTo>
                    <a:pt x="267385" y="30073"/>
                  </a:lnTo>
                  <a:lnTo>
                    <a:pt x="267385" y="8940"/>
                  </a:lnTo>
                  <a:lnTo>
                    <a:pt x="194640" y="8940"/>
                  </a:lnTo>
                  <a:lnTo>
                    <a:pt x="194640" y="93878"/>
                  </a:lnTo>
                  <a:lnTo>
                    <a:pt x="207441" y="93878"/>
                  </a:lnTo>
                  <a:lnTo>
                    <a:pt x="227457" y="93802"/>
                  </a:lnTo>
                  <a:lnTo>
                    <a:pt x="244271" y="93345"/>
                  </a:lnTo>
                  <a:lnTo>
                    <a:pt x="259334" y="92252"/>
                  </a:lnTo>
                  <a:lnTo>
                    <a:pt x="274091" y="90220"/>
                  </a:lnTo>
                  <a:close/>
                </a:path>
                <a:path w="5457825" h="643254">
                  <a:moveTo>
                    <a:pt x="310464" y="3251"/>
                  </a:moveTo>
                  <a:lnTo>
                    <a:pt x="285267" y="3251"/>
                  </a:lnTo>
                  <a:lnTo>
                    <a:pt x="285267" y="39420"/>
                  </a:lnTo>
                  <a:lnTo>
                    <a:pt x="256819" y="39420"/>
                  </a:lnTo>
                  <a:lnTo>
                    <a:pt x="256819" y="59740"/>
                  </a:lnTo>
                  <a:lnTo>
                    <a:pt x="285267" y="59740"/>
                  </a:lnTo>
                  <a:lnTo>
                    <a:pt x="285267" y="97332"/>
                  </a:lnTo>
                  <a:lnTo>
                    <a:pt x="310464" y="97332"/>
                  </a:lnTo>
                  <a:lnTo>
                    <a:pt x="310464" y="59740"/>
                  </a:lnTo>
                  <a:lnTo>
                    <a:pt x="310464" y="39420"/>
                  </a:lnTo>
                  <a:lnTo>
                    <a:pt x="310464" y="3251"/>
                  </a:lnTo>
                  <a:close/>
                </a:path>
                <a:path w="5457825" h="643254">
                  <a:moveTo>
                    <a:pt x="348462" y="0"/>
                  </a:moveTo>
                  <a:lnTo>
                    <a:pt x="322656" y="0"/>
                  </a:lnTo>
                  <a:lnTo>
                    <a:pt x="322656" y="98348"/>
                  </a:lnTo>
                  <a:lnTo>
                    <a:pt x="348462" y="98348"/>
                  </a:lnTo>
                  <a:lnTo>
                    <a:pt x="348462" y="0"/>
                  </a:lnTo>
                  <a:close/>
                </a:path>
                <a:path w="5457825" h="643254">
                  <a:moveTo>
                    <a:pt x="353745" y="165201"/>
                  </a:moveTo>
                  <a:lnTo>
                    <a:pt x="246253" y="165201"/>
                  </a:lnTo>
                  <a:lnTo>
                    <a:pt x="246253" y="154635"/>
                  </a:lnTo>
                  <a:lnTo>
                    <a:pt x="348462" y="154635"/>
                  </a:lnTo>
                  <a:lnTo>
                    <a:pt x="348462" y="104648"/>
                  </a:lnTo>
                  <a:lnTo>
                    <a:pt x="219227" y="104648"/>
                  </a:lnTo>
                  <a:lnTo>
                    <a:pt x="219227" y="125374"/>
                  </a:lnTo>
                  <a:lnTo>
                    <a:pt x="321640" y="125374"/>
                  </a:lnTo>
                  <a:lnTo>
                    <a:pt x="321640" y="135128"/>
                  </a:lnTo>
                  <a:lnTo>
                    <a:pt x="219430" y="135128"/>
                  </a:lnTo>
                  <a:lnTo>
                    <a:pt x="219430" y="186131"/>
                  </a:lnTo>
                  <a:lnTo>
                    <a:pt x="353745" y="186131"/>
                  </a:lnTo>
                  <a:lnTo>
                    <a:pt x="353745" y="177800"/>
                  </a:lnTo>
                  <a:lnTo>
                    <a:pt x="353745" y="165201"/>
                  </a:lnTo>
                  <a:close/>
                </a:path>
                <a:path w="5457825" h="643254">
                  <a:moveTo>
                    <a:pt x="409613" y="22301"/>
                  </a:moveTo>
                  <a:lnTo>
                    <a:pt x="378358" y="22301"/>
                  </a:lnTo>
                  <a:lnTo>
                    <a:pt x="378358" y="170078"/>
                  </a:lnTo>
                  <a:lnTo>
                    <a:pt x="409613" y="170078"/>
                  </a:lnTo>
                  <a:lnTo>
                    <a:pt x="409613" y="22301"/>
                  </a:lnTo>
                  <a:close/>
                </a:path>
                <a:path w="5457825" h="643254">
                  <a:moveTo>
                    <a:pt x="560006" y="96050"/>
                  </a:moveTo>
                  <a:lnTo>
                    <a:pt x="551268" y="56502"/>
                  </a:lnTo>
                  <a:lnTo>
                    <a:pt x="528828" y="32664"/>
                  </a:lnTo>
                  <a:lnTo>
                    <a:pt x="528828" y="96050"/>
                  </a:lnTo>
                  <a:lnTo>
                    <a:pt x="528535" y="103936"/>
                  </a:lnTo>
                  <a:lnTo>
                    <a:pt x="503402" y="141681"/>
                  </a:lnTo>
                  <a:lnTo>
                    <a:pt x="495642" y="143306"/>
                  </a:lnTo>
                  <a:lnTo>
                    <a:pt x="466559" y="143306"/>
                  </a:lnTo>
                  <a:lnTo>
                    <a:pt x="466559" y="49072"/>
                  </a:lnTo>
                  <a:lnTo>
                    <a:pt x="495706" y="49072"/>
                  </a:lnTo>
                  <a:lnTo>
                    <a:pt x="526110" y="74841"/>
                  </a:lnTo>
                  <a:lnTo>
                    <a:pt x="528828" y="96050"/>
                  </a:lnTo>
                  <a:lnTo>
                    <a:pt x="528828" y="32664"/>
                  </a:lnTo>
                  <a:lnTo>
                    <a:pt x="488137" y="22301"/>
                  </a:lnTo>
                  <a:lnTo>
                    <a:pt x="435317" y="22301"/>
                  </a:lnTo>
                  <a:lnTo>
                    <a:pt x="435317" y="170078"/>
                  </a:lnTo>
                  <a:lnTo>
                    <a:pt x="487705" y="170078"/>
                  </a:lnTo>
                  <a:lnTo>
                    <a:pt x="526376" y="161213"/>
                  </a:lnTo>
                  <a:lnTo>
                    <a:pt x="555091" y="127025"/>
                  </a:lnTo>
                  <a:lnTo>
                    <a:pt x="559460" y="107188"/>
                  </a:lnTo>
                  <a:lnTo>
                    <a:pt x="560006" y="96050"/>
                  </a:lnTo>
                  <a:close/>
                </a:path>
                <a:path w="5457825" h="643254">
                  <a:moveTo>
                    <a:pt x="4802124" y="590905"/>
                  </a:moveTo>
                  <a:lnTo>
                    <a:pt x="4801819" y="587248"/>
                  </a:lnTo>
                  <a:lnTo>
                    <a:pt x="4801108" y="578307"/>
                  </a:lnTo>
                  <a:lnTo>
                    <a:pt x="4772863" y="580974"/>
                  </a:lnTo>
                  <a:lnTo>
                    <a:pt x="4772863" y="492963"/>
                  </a:lnTo>
                  <a:lnTo>
                    <a:pt x="4792573" y="492963"/>
                  </a:lnTo>
                  <a:lnTo>
                    <a:pt x="4792573" y="489508"/>
                  </a:lnTo>
                  <a:lnTo>
                    <a:pt x="4792573" y="479145"/>
                  </a:lnTo>
                  <a:lnTo>
                    <a:pt x="4756404" y="479145"/>
                  </a:lnTo>
                  <a:lnTo>
                    <a:pt x="4756404" y="492963"/>
                  </a:lnTo>
                  <a:lnTo>
                    <a:pt x="4756404" y="581863"/>
                  </a:lnTo>
                  <a:lnTo>
                    <a:pt x="4741646" y="582599"/>
                  </a:lnTo>
                  <a:lnTo>
                    <a:pt x="4726533" y="582942"/>
                  </a:lnTo>
                  <a:lnTo>
                    <a:pt x="4726533" y="492963"/>
                  </a:lnTo>
                  <a:lnTo>
                    <a:pt x="4756404" y="492963"/>
                  </a:lnTo>
                  <a:lnTo>
                    <a:pt x="4756404" y="479145"/>
                  </a:lnTo>
                  <a:lnTo>
                    <a:pt x="4690364" y="479145"/>
                  </a:lnTo>
                  <a:lnTo>
                    <a:pt x="4690364" y="492963"/>
                  </a:lnTo>
                  <a:lnTo>
                    <a:pt x="4710074" y="492963"/>
                  </a:lnTo>
                  <a:lnTo>
                    <a:pt x="4710074" y="583272"/>
                  </a:lnTo>
                  <a:lnTo>
                    <a:pt x="4685690" y="583387"/>
                  </a:lnTo>
                  <a:lnTo>
                    <a:pt x="4687722" y="597814"/>
                  </a:lnTo>
                  <a:lnTo>
                    <a:pt x="4713821" y="597623"/>
                  </a:lnTo>
                  <a:lnTo>
                    <a:pt x="4742637" y="596722"/>
                  </a:lnTo>
                  <a:lnTo>
                    <a:pt x="4772584" y="594652"/>
                  </a:lnTo>
                  <a:lnTo>
                    <a:pt x="4802124" y="590905"/>
                  </a:lnTo>
                  <a:close/>
                </a:path>
                <a:path w="5457825" h="643254">
                  <a:moveTo>
                    <a:pt x="4859426" y="532790"/>
                  </a:moveTo>
                  <a:lnTo>
                    <a:pt x="4829353" y="532790"/>
                  </a:lnTo>
                  <a:lnTo>
                    <a:pt x="4829353" y="459435"/>
                  </a:lnTo>
                  <a:lnTo>
                    <a:pt x="4812284" y="459435"/>
                  </a:lnTo>
                  <a:lnTo>
                    <a:pt x="4812284" y="643128"/>
                  </a:lnTo>
                  <a:lnTo>
                    <a:pt x="4829353" y="643128"/>
                  </a:lnTo>
                  <a:lnTo>
                    <a:pt x="4829353" y="547014"/>
                  </a:lnTo>
                  <a:lnTo>
                    <a:pt x="4859426" y="547014"/>
                  </a:lnTo>
                  <a:lnTo>
                    <a:pt x="4859426" y="532790"/>
                  </a:lnTo>
                  <a:close/>
                </a:path>
                <a:path w="5457825" h="643254">
                  <a:moveTo>
                    <a:pt x="4974006" y="506984"/>
                  </a:moveTo>
                  <a:lnTo>
                    <a:pt x="4970437" y="490410"/>
                  </a:lnTo>
                  <a:lnTo>
                    <a:pt x="4962410" y="479958"/>
                  </a:lnTo>
                  <a:lnTo>
                    <a:pt x="4960518" y="477494"/>
                  </a:lnTo>
                  <a:lnTo>
                    <a:pt x="4957546" y="475843"/>
                  </a:lnTo>
                  <a:lnTo>
                    <a:pt x="4957546" y="506984"/>
                  </a:lnTo>
                  <a:lnTo>
                    <a:pt x="4955210" y="517867"/>
                  </a:lnTo>
                  <a:lnTo>
                    <a:pt x="4948707" y="526338"/>
                  </a:lnTo>
                  <a:lnTo>
                    <a:pt x="4938865" y="531850"/>
                  </a:lnTo>
                  <a:lnTo>
                    <a:pt x="4926457" y="533806"/>
                  </a:lnTo>
                  <a:lnTo>
                    <a:pt x="4914138" y="531850"/>
                  </a:lnTo>
                  <a:lnTo>
                    <a:pt x="4904283" y="526338"/>
                  </a:lnTo>
                  <a:lnTo>
                    <a:pt x="4897742" y="517867"/>
                  </a:lnTo>
                  <a:lnTo>
                    <a:pt x="4895367" y="506984"/>
                  </a:lnTo>
                  <a:lnTo>
                    <a:pt x="4897742" y="496074"/>
                  </a:lnTo>
                  <a:lnTo>
                    <a:pt x="4904283" y="487527"/>
                  </a:lnTo>
                  <a:lnTo>
                    <a:pt x="4914138" y="481952"/>
                  </a:lnTo>
                  <a:lnTo>
                    <a:pt x="4926457" y="479958"/>
                  </a:lnTo>
                  <a:lnTo>
                    <a:pt x="4938865" y="481952"/>
                  </a:lnTo>
                  <a:lnTo>
                    <a:pt x="4948707" y="487527"/>
                  </a:lnTo>
                  <a:lnTo>
                    <a:pt x="4955210" y="496074"/>
                  </a:lnTo>
                  <a:lnTo>
                    <a:pt x="4957546" y="506984"/>
                  </a:lnTo>
                  <a:lnTo>
                    <a:pt x="4957546" y="475843"/>
                  </a:lnTo>
                  <a:lnTo>
                    <a:pt x="4945456" y="469125"/>
                  </a:lnTo>
                  <a:lnTo>
                    <a:pt x="4926457" y="466140"/>
                  </a:lnTo>
                  <a:lnTo>
                    <a:pt x="4907572" y="469125"/>
                  </a:lnTo>
                  <a:lnTo>
                    <a:pt x="4892573" y="477494"/>
                  </a:lnTo>
                  <a:lnTo>
                    <a:pt x="4882680" y="490410"/>
                  </a:lnTo>
                  <a:lnTo>
                    <a:pt x="4879111" y="506984"/>
                  </a:lnTo>
                  <a:lnTo>
                    <a:pt x="4882680" y="523455"/>
                  </a:lnTo>
                  <a:lnTo>
                    <a:pt x="4892573" y="536295"/>
                  </a:lnTo>
                  <a:lnTo>
                    <a:pt x="4907572" y="544652"/>
                  </a:lnTo>
                  <a:lnTo>
                    <a:pt x="4926457" y="547624"/>
                  </a:lnTo>
                  <a:lnTo>
                    <a:pt x="4945456" y="544652"/>
                  </a:lnTo>
                  <a:lnTo>
                    <a:pt x="4960518" y="536295"/>
                  </a:lnTo>
                  <a:lnTo>
                    <a:pt x="4962449" y="533806"/>
                  </a:lnTo>
                  <a:lnTo>
                    <a:pt x="4970437" y="523455"/>
                  </a:lnTo>
                  <a:lnTo>
                    <a:pt x="4974006" y="506984"/>
                  </a:lnTo>
                  <a:close/>
                </a:path>
                <a:path w="5457825" h="643254">
                  <a:moveTo>
                    <a:pt x="5025618" y="459435"/>
                  </a:moveTo>
                  <a:lnTo>
                    <a:pt x="5008550" y="459435"/>
                  </a:lnTo>
                  <a:lnTo>
                    <a:pt x="5008550" y="553516"/>
                  </a:lnTo>
                  <a:lnTo>
                    <a:pt x="5025618" y="553516"/>
                  </a:lnTo>
                  <a:lnTo>
                    <a:pt x="5025618" y="459435"/>
                  </a:lnTo>
                  <a:close/>
                </a:path>
                <a:path w="5457825" h="643254">
                  <a:moveTo>
                    <a:pt x="5031714" y="627278"/>
                  </a:moveTo>
                  <a:lnTo>
                    <a:pt x="4923612" y="627278"/>
                  </a:lnTo>
                  <a:lnTo>
                    <a:pt x="4923612" y="607161"/>
                  </a:lnTo>
                  <a:lnTo>
                    <a:pt x="5025618" y="607161"/>
                  </a:lnTo>
                  <a:lnTo>
                    <a:pt x="5025618" y="562457"/>
                  </a:lnTo>
                  <a:lnTo>
                    <a:pt x="4906746" y="562457"/>
                  </a:lnTo>
                  <a:lnTo>
                    <a:pt x="4906746" y="576072"/>
                  </a:lnTo>
                  <a:lnTo>
                    <a:pt x="5008956" y="576072"/>
                  </a:lnTo>
                  <a:lnTo>
                    <a:pt x="5008956" y="594563"/>
                  </a:lnTo>
                  <a:lnTo>
                    <a:pt x="4907153" y="594563"/>
                  </a:lnTo>
                  <a:lnTo>
                    <a:pt x="4907153" y="640689"/>
                  </a:lnTo>
                  <a:lnTo>
                    <a:pt x="5031714" y="640689"/>
                  </a:lnTo>
                  <a:lnTo>
                    <a:pt x="5031714" y="634796"/>
                  </a:lnTo>
                  <a:lnTo>
                    <a:pt x="5031714" y="627278"/>
                  </a:lnTo>
                  <a:close/>
                </a:path>
                <a:path w="5457825" h="643254">
                  <a:moveTo>
                    <a:pt x="5223040" y="553313"/>
                  </a:moveTo>
                  <a:lnTo>
                    <a:pt x="5204866" y="543496"/>
                  </a:lnTo>
                  <a:lnTo>
                    <a:pt x="5190807" y="529488"/>
                  </a:lnTo>
                  <a:lnTo>
                    <a:pt x="5181752" y="512508"/>
                  </a:lnTo>
                  <a:lnTo>
                    <a:pt x="5178539" y="493776"/>
                  </a:lnTo>
                  <a:lnTo>
                    <a:pt x="5178539" y="470611"/>
                  </a:lnTo>
                  <a:lnTo>
                    <a:pt x="5175288" y="470611"/>
                  </a:lnTo>
                  <a:lnTo>
                    <a:pt x="5164925" y="470611"/>
                  </a:lnTo>
                  <a:lnTo>
                    <a:pt x="5161673" y="470611"/>
                  </a:lnTo>
                  <a:lnTo>
                    <a:pt x="5161585" y="493776"/>
                  </a:lnTo>
                  <a:lnTo>
                    <a:pt x="5158359" y="513600"/>
                  </a:lnTo>
                  <a:lnTo>
                    <a:pt x="5149024" y="531977"/>
                  </a:lnTo>
                  <a:lnTo>
                    <a:pt x="5134584" y="547001"/>
                  </a:lnTo>
                  <a:lnTo>
                    <a:pt x="5115953" y="557377"/>
                  </a:lnTo>
                  <a:lnTo>
                    <a:pt x="5124691" y="570788"/>
                  </a:lnTo>
                  <a:lnTo>
                    <a:pt x="5145544" y="558431"/>
                  </a:lnTo>
                  <a:lnTo>
                    <a:pt x="5161496" y="540664"/>
                  </a:lnTo>
                  <a:lnTo>
                    <a:pt x="5170411" y="521360"/>
                  </a:lnTo>
                  <a:lnTo>
                    <a:pt x="5178437" y="538048"/>
                  </a:lnTo>
                  <a:lnTo>
                    <a:pt x="5193906" y="554786"/>
                  </a:lnTo>
                  <a:lnTo>
                    <a:pt x="5213896" y="566318"/>
                  </a:lnTo>
                  <a:lnTo>
                    <a:pt x="5223040" y="553313"/>
                  </a:lnTo>
                  <a:close/>
                </a:path>
                <a:path w="5457825" h="643254">
                  <a:moveTo>
                    <a:pt x="5266728" y="459638"/>
                  </a:moveTo>
                  <a:lnTo>
                    <a:pt x="5249862" y="459638"/>
                  </a:lnTo>
                  <a:lnTo>
                    <a:pt x="5249862" y="502716"/>
                  </a:lnTo>
                  <a:lnTo>
                    <a:pt x="5209832" y="502716"/>
                  </a:lnTo>
                  <a:lnTo>
                    <a:pt x="5209832" y="516737"/>
                  </a:lnTo>
                  <a:lnTo>
                    <a:pt x="5249862" y="516737"/>
                  </a:lnTo>
                  <a:lnTo>
                    <a:pt x="5249862" y="597001"/>
                  </a:lnTo>
                  <a:lnTo>
                    <a:pt x="5266728" y="597001"/>
                  </a:lnTo>
                  <a:lnTo>
                    <a:pt x="5266728" y="516737"/>
                  </a:lnTo>
                  <a:lnTo>
                    <a:pt x="5266728" y="502716"/>
                  </a:lnTo>
                  <a:lnTo>
                    <a:pt x="5266728" y="459638"/>
                  </a:lnTo>
                  <a:close/>
                </a:path>
                <a:path w="5457825" h="643254">
                  <a:moveTo>
                    <a:pt x="5271198" y="625246"/>
                  </a:moveTo>
                  <a:lnTo>
                    <a:pt x="5165534" y="625246"/>
                  </a:lnTo>
                  <a:lnTo>
                    <a:pt x="5165534" y="581761"/>
                  </a:lnTo>
                  <a:lnTo>
                    <a:pt x="5148669" y="581761"/>
                  </a:lnTo>
                  <a:lnTo>
                    <a:pt x="5148669" y="639064"/>
                  </a:lnTo>
                  <a:lnTo>
                    <a:pt x="5271198" y="639064"/>
                  </a:lnTo>
                  <a:lnTo>
                    <a:pt x="5271198" y="631748"/>
                  </a:lnTo>
                  <a:lnTo>
                    <a:pt x="5271198" y="625246"/>
                  </a:lnTo>
                  <a:close/>
                </a:path>
                <a:path w="5457825" h="643254">
                  <a:moveTo>
                    <a:pt x="5390261" y="556361"/>
                  </a:moveTo>
                  <a:lnTo>
                    <a:pt x="5390070" y="554736"/>
                  </a:lnTo>
                  <a:lnTo>
                    <a:pt x="5388635" y="542544"/>
                  </a:lnTo>
                  <a:lnTo>
                    <a:pt x="5373649" y="544995"/>
                  </a:lnTo>
                  <a:lnTo>
                    <a:pt x="5358536" y="546404"/>
                  </a:lnTo>
                  <a:lnTo>
                    <a:pt x="5341861" y="547065"/>
                  </a:lnTo>
                  <a:lnTo>
                    <a:pt x="5326659" y="547192"/>
                  </a:lnTo>
                  <a:lnTo>
                    <a:pt x="5326659" y="522630"/>
                  </a:lnTo>
                  <a:lnTo>
                    <a:pt x="5379288" y="522630"/>
                  </a:lnTo>
                  <a:lnTo>
                    <a:pt x="5379288" y="509422"/>
                  </a:lnTo>
                  <a:lnTo>
                    <a:pt x="5326659" y="509422"/>
                  </a:lnTo>
                  <a:lnTo>
                    <a:pt x="5326659" y="486664"/>
                  </a:lnTo>
                  <a:lnTo>
                    <a:pt x="5381523" y="486664"/>
                  </a:lnTo>
                  <a:lnTo>
                    <a:pt x="5381523" y="472846"/>
                  </a:lnTo>
                  <a:lnTo>
                    <a:pt x="5310403" y="472846"/>
                  </a:lnTo>
                  <a:lnTo>
                    <a:pt x="5310403" y="561238"/>
                  </a:lnTo>
                  <a:lnTo>
                    <a:pt x="5322189" y="561238"/>
                  </a:lnTo>
                  <a:lnTo>
                    <a:pt x="5342280" y="561047"/>
                  </a:lnTo>
                  <a:lnTo>
                    <a:pt x="5359349" y="560324"/>
                  </a:lnTo>
                  <a:lnTo>
                    <a:pt x="5374856" y="558838"/>
                  </a:lnTo>
                  <a:lnTo>
                    <a:pt x="5390261" y="556361"/>
                  </a:lnTo>
                  <a:close/>
                </a:path>
                <a:path w="5457825" h="643254">
                  <a:moveTo>
                    <a:pt x="5457317" y="580542"/>
                  </a:moveTo>
                  <a:lnTo>
                    <a:pt x="5334178" y="580542"/>
                  </a:lnTo>
                  <a:lnTo>
                    <a:pt x="5334178" y="594360"/>
                  </a:lnTo>
                  <a:lnTo>
                    <a:pt x="5440654" y="594360"/>
                  </a:lnTo>
                  <a:lnTo>
                    <a:pt x="5440654" y="643128"/>
                  </a:lnTo>
                  <a:lnTo>
                    <a:pt x="5457317" y="643128"/>
                  </a:lnTo>
                  <a:lnTo>
                    <a:pt x="5457317" y="580542"/>
                  </a:lnTo>
                  <a:close/>
                </a:path>
                <a:path w="5457825" h="643254">
                  <a:moveTo>
                    <a:pt x="5457317" y="459435"/>
                  </a:moveTo>
                  <a:lnTo>
                    <a:pt x="5441264" y="459435"/>
                  </a:lnTo>
                  <a:lnTo>
                    <a:pt x="5441264" y="507390"/>
                  </a:lnTo>
                  <a:lnTo>
                    <a:pt x="5416677" y="507390"/>
                  </a:lnTo>
                  <a:lnTo>
                    <a:pt x="5416677" y="462889"/>
                  </a:lnTo>
                  <a:lnTo>
                    <a:pt x="5400827" y="462889"/>
                  </a:lnTo>
                  <a:lnTo>
                    <a:pt x="5400827" y="569772"/>
                  </a:lnTo>
                  <a:lnTo>
                    <a:pt x="5416677" y="569772"/>
                  </a:lnTo>
                  <a:lnTo>
                    <a:pt x="5416677" y="521208"/>
                  </a:lnTo>
                  <a:lnTo>
                    <a:pt x="5441264" y="521208"/>
                  </a:lnTo>
                  <a:lnTo>
                    <a:pt x="5441264" y="570788"/>
                  </a:lnTo>
                  <a:lnTo>
                    <a:pt x="5457317" y="570788"/>
                  </a:lnTo>
                  <a:lnTo>
                    <a:pt x="5457317" y="521208"/>
                  </a:lnTo>
                  <a:lnTo>
                    <a:pt x="5457317" y="507390"/>
                  </a:lnTo>
                  <a:lnTo>
                    <a:pt x="5457317" y="45943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2819400" y="33401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3517887" y="88900"/>
                  </a:moveTo>
                  <a:lnTo>
                    <a:pt x="3510902" y="54305"/>
                  </a:lnTo>
                  <a:lnTo>
                    <a:pt x="3505200" y="45847"/>
                  </a:lnTo>
                  <a:lnTo>
                    <a:pt x="3505200" y="342900"/>
                  </a:lnTo>
                  <a:lnTo>
                    <a:pt x="3499205" y="372567"/>
                  </a:lnTo>
                  <a:lnTo>
                    <a:pt x="3482873" y="396786"/>
                  </a:lnTo>
                  <a:lnTo>
                    <a:pt x="3458654" y="413118"/>
                  </a:lnTo>
                  <a:lnTo>
                    <a:pt x="3429000" y="419100"/>
                  </a:lnTo>
                  <a:lnTo>
                    <a:pt x="3098800" y="419100"/>
                  </a:lnTo>
                  <a:lnTo>
                    <a:pt x="3098800" y="12700"/>
                  </a:lnTo>
                  <a:lnTo>
                    <a:pt x="3429000" y="12700"/>
                  </a:lnTo>
                  <a:lnTo>
                    <a:pt x="3482873" y="35026"/>
                  </a:lnTo>
                  <a:lnTo>
                    <a:pt x="3505187" y="88900"/>
                  </a:lnTo>
                  <a:lnTo>
                    <a:pt x="3505200" y="342900"/>
                  </a:lnTo>
                  <a:lnTo>
                    <a:pt x="3505200" y="45847"/>
                  </a:lnTo>
                  <a:lnTo>
                    <a:pt x="3491852" y="26047"/>
                  </a:lnTo>
                  <a:lnTo>
                    <a:pt x="3463594" y="6997"/>
                  </a:lnTo>
                  <a:lnTo>
                    <a:pt x="3429000" y="0"/>
                  </a:lnTo>
                  <a:lnTo>
                    <a:pt x="3098800" y="0"/>
                  </a:lnTo>
                  <a:lnTo>
                    <a:pt x="3086100" y="0"/>
                  </a:lnTo>
                  <a:lnTo>
                    <a:pt x="3086100" y="12700"/>
                  </a:lnTo>
                  <a:lnTo>
                    <a:pt x="3086100" y="419100"/>
                  </a:lnTo>
                  <a:lnTo>
                    <a:pt x="88900" y="419100"/>
                  </a:lnTo>
                  <a:lnTo>
                    <a:pt x="59232" y="413118"/>
                  </a:lnTo>
                  <a:lnTo>
                    <a:pt x="35013" y="396786"/>
                  </a:lnTo>
                  <a:lnTo>
                    <a:pt x="18681" y="372567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1" y="59245"/>
                  </a:lnTo>
                  <a:lnTo>
                    <a:pt x="35013" y="35026"/>
                  </a:lnTo>
                  <a:lnTo>
                    <a:pt x="59232" y="18694"/>
                  </a:lnTo>
                  <a:lnTo>
                    <a:pt x="88900" y="12700"/>
                  </a:lnTo>
                  <a:lnTo>
                    <a:pt x="3086100" y="12700"/>
                  </a:lnTo>
                  <a:lnTo>
                    <a:pt x="3086100" y="0"/>
                  </a:lnTo>
                  <a:lnTo>
                    <a:pt x="88900" y="0"/>
                  </a:lnTo>
                  <a:lnTo>
                    <a:pt x="54292" y="6997"/>
                  </a:lnTo>
                  <a:lnTo>
                    <a:pt x="26035" y="26047"/>
                  </a:lnTo>
                  <a:lnTo>
                    <a:pt x="6985" y="54305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5" y="377507"/>
                  </a:lnTo>
                  <a:lnTo>
                    <a:pt x="26035" y="405765"/>
                  </a:lnTo>
                  <a:lnTo>
                    <a:pt x="54292" y="424815"/>
                  </a:lnTo>
                  <a:lnTo>
                    <a:pt x="88900" y="431800"/>
                  </a:lnTo>
                  <a:lnTo>
                    <a:pt x="3086100" y="431800"/>
                  </a:lnTo>
                  <a:lnTo>
                    <a:pt x="3098800" y="431800"/>
                  </a:lnTo>
                  <a:lnTo>
                    <a:pt x="3429000" y="431800"/>
                  </a:lnTo>
                  <a:lnTo>
                    <a:pt x="3463594" y="424815"/>
                  </a:lnTo>
                  <a:lnTo>
                    <a:pt x="3491852" y="405765"/>
                  </a:lnTo>
                  <a:lnTo>
                    <a:pt x="3510902" y="377507"/>
                  </a:lnTo>
                  <a:lnTo>
                    <a:pt x="3517887" y="342900"/>
                  </a:lnTo>
                  <a:lnTo>
                    <a:pt x="3517887" y="889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4" name="object 1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029124" y="3489362"/>
              <a:ext cx="171851" cy="155574"/>
            </a:xfrm>
            <a:prstGeom prst="rect">
              <a:avLst/>
            </a:prstGeom>
          </p:spPr>
        </p:pic>
        <p:sp>
          <p:nvSpPr>
            <p:cNvPr id="15" name="object 15" descr=""/>
            <p:cNvSpPr/>
            <p:nvPr/>
          </p:nvSpPr>
          <p:spPr>
            <a:xfrm>
              <a:off x="2823667" y="4097158"/>
              <a:ext cx="564515" cy="188595"/>
            </a:xfrm>
            <a:custGeom>
              <a:avLst/>
              <a:gdLst/>
              <a:ahLst/>
              <a:cxnLst/>
              <a:rect l="l" t="t" r="r" b="b"/>
              <a:pathLst>
                <a:path w="564514" h="188595">
                  <a:moveTo>
                    <a:pt x="165404" y="0"/>
                  </a:moveTo>
                  <a:lnTo>
                    <a:pt x="139801" y="0"/>
                  </a:lnTo>
                  <a:lnTo>
                    <a:pt x="139801" y="188163"/>
                  </a:lnTo>
                  <a:lnTo>
                    <a:pt x="165404" y="188163"/>
                  </a:lnTo>
                  <a:lnTo>
                    <a:pt x="165404" y="0"/>
                  </a:lnTo>
                  <a:close/>
                </a:path>
                <a:path w="564514" h="188595">
                  <a:moveTo>
                    <a:pt x="126999" y="3047"/>
                  </a:moveTo>
                  <a:lnTo>
                    <a:pt x="101803" y="3047"/>
                  </a:lnTo>
                  <a:lnTo>
                    <a:pt x="101803" y="179628"/>
                  </a:lnTo>
                  <a:lnTo>
                    <a:pt x="126999" y="179628"/>
                  </a:lnTo>
                  <a:lnTo>
                    <a:pt x="126999" y="86156"/>
                  </a:lnTo>
                  <a:lnTo>
                    <a:pt x="108915" y="86156"/>
                  </a:lnTo>
                  <a:lnTo>
                    <a:pt x="108915" y="64211"/>
                  </a:lnTo>
                  <a:lnTo>
                    <a:pt x="126999" y="64211"/>
                  </a:lnTo>
                  <a:lnTo>
                    <a:pt x="126999" y="3047"/>
                  </a:lnTo>
                  <a:close/>
                </a:path>
                <a:path w="564514" h="188595">
                  <a:moveTo>
                    <a:pt x="43281" y="30683"/>
                  </a:moveTo>
                  <a:lnTo>
                    <a:pt x="37185" y="30683"/>
                  </a:lnTo>
                  <a:lnTo>
                    <a:pt x="37185" y="49987"/>
                  </a:lnTo>
                  <a:lnTo>
                    <a:pt x="35261" y="74088"/>
                  </a:lnTo>
                  <a:lnTo>
                    <a:pt x="28955" y="97104"/>
                  </a:lnTo>
                  <a:lnTo>
                    <a:pt x="17468" y="117338"/>
                  </a:lnTo>
                  <a:lnTo>
                    <a:pt x="0" y="133095"/>
                  </a:lnTo>
                  <a:lnTo>
                    <a:pt x="16052" y="153009"/>
                  </a:lnTo>
                  <a:lnTo>
                    <a:pt x="35131" y="134969"/>
                  </a:lnTo>
                  <a:lnTo>
                    <a:pt x="47980" y="110337"/>
                  </a:lnTo>
                  <a:lnTo>
                    <a:pt x="50495" y="100257"/>
                  </a:lnTo>
                  <a:lnTo>
                    <a:pt x="45462" y="80387"/>
                  </a:lnTo>
                  <a:lnTo>
                    <a:pt x="43281" y="49987"/>
                  </a:lnTo>
                  <a:lnTo>
                    <a:pt x="43281" y="30683"/>
                  </a:lnTo>
                  <a:close/>
                </a:path>
                <a:path w="564514" h="188595">
                  <a:moveTo>
                    <a:pt x="63398" y="30683"/>
                  </a:moveTo>
                  <a:lnTo>
                    <a:pt x="57505" y="30683"/>
                  </a:lnTo>
                  <a:lnTo>
                    <a:pt x="57505" y="49987"/>
                  </a:lnTo>
                  <a:lnTo>
                    <a:pt x="55229" y="81286"/>
                  </a:lnTo>
                  <a:lnTo>
                    <a:pt x="50495" y="100257"/>
                  </a:lnTo>
                  <a:lnTo>
                    <a:pt x="52501" y="108178"/>
                  </a:lnTo>
                  <a:lnTo>
                    <a:pt x="65141" y="131511"/>
                  </a:lnTo>
                  <a:lnTo>
                    <a:pt x="84124" y="148539"/>
                  </a:lnTo>
                  <a:lnTo>
                    <a:pt x="99974" y="128828"/>
                  </a:lnTo>
                  <a:lnTo>
                    <a:pt x="82772" y="114223"/>
                  </a:lnTo>
                  <a:lnTo>
                    <a:pt x="71475" y="95199"/>
                  </a:lnTo>
                  <a:lnTo>
                    <a:pt x="65284" y="73278"/>
                  </a:lnTo>
                  <a:lnTo>
                    <a:pt x="63398" y="49987"/>
                  </a:lnTo>
                  <a:lnTo>
                    <a:pt x="63398" y="30683"/>
                  </a:lnTo>
                  <a:close/>
                </a:path>
                <a:path w="564514" h="188595">
                  <a:moveTo>
                    <a:pt x="57505" y="30683"/>
                  </a:moveTo>
                  <a:lnTo>
                    <a:pt x="43281" y="30683"/>
                  </a:lnTo>
                  <a:lnTo>
                    <a:pt x="43281" y="49987"/>
                  </a:lnTo>
                  <a:lnTo>
                    <a:pt x="45462" y="80387"/>
                  </a:lnTo>
                  <a:lnTo>
                    <a:pt x="50495" y="100257"/>
                  </a:lnTo>
                  <a:lnTo>
                    <a:pt x="55229" y="81286"/>
                  </a:lnTo>
                  <a:lnTo>
                    <a:pt x="57505" y="49987"/>
                  </a:lnTo>
                  <a:lnTo>
                    <a:pt x="57505" y="30683"/>
                  </a:lnTo>
                  <a:close/>
                </a:path>
                <a:path w="564514" h="188595">
                  <a:moveTo>
                    <a:pt x="101803" y="64211"/>
                  </a:moveTo>
                  <a:lnTo>
                    <a:pt x="77825" y="64211"/>
                  </a:lnTo>
                  <a:lnTo>
                    <a:pt x="77825" y="86156"/>
                  </a:lnTo>
                  <a:lnTo>
                    <a:pt x="101803" y="86156"/>
                  </a:lnTo>
                  <a:lnTo>
                    <a:pt x="101803" y="64211"/>
                  </a:lnTo>
                  <a:close/>
                </a:path>
                <a:path w="564514" h="188595">
                  <a:moveTo>
                    <a:pt x="126999" y="64211"/>
                  </a:moveTo>
                  <a:lnTo>
                    <a:pt x="108915" y="64211"/>
                  </a:lnTo>
                  <a:lnTo>
                    <a:pt x="108915" y="86156"/>
                  </a:lnTo>
                  <a:lnTo>
                    <a:pt x="126999" y="86156"/>
                  </a:lnTo>
                  <a:lnTo>
                    <a:pt x="126999" y="64211"/>
                  </a:lnTo>
                  <a:close/>
                </a:path>
                <a:path w="564514" h="188595">
                  <a:moveTo>
                    <a:pt x="91033" y="18897"/>
                  </a:moveTo>
                  <a:lnTo>
                    <a:pt x="7111" y="18897"/>
                  </a:lnTo>
                  <a:lnTo>
                    <a:pt x="7111" y="40640"/>
                  </a:lnTo>
                  <a:lnTo>
                    <a:pt x="37185" y="40640"/>
                  </a:lnTo>
                  <a:lnTo>
                    <a:pt x="37185" y="30683"/>
                  </a:lnTo>
                  <a:lnTo>
                    <a:pt x="91033" y="30683"/>
                  </a:lnTo>
                  <a:lnTo>
                    <a:pt x="91033" y="18897"/>
                  </a:lnTo>
                  <a:close/>
                </a:path>
                <a:path w="564514" h="188595">
                  <a:moveTo>
                    <a:pt x="91033" y="30683"/>
                  </a:moveTo>
                  <a:lnTo>
                    <a:pt x="63398" y="30683"/>
                  </a:lnTo>
                  <a:lnTo>
                    <a:pt x="63398" y="40640"/>
                  </a:lnTo>
                  <a:lnTo>
                    <a:pt x="91033" y="40640"/>
                  </a:lnTo>
                  <a:lnTo>
                    <a:pt x="91033" y="30683"/>
                  </a:lnTo>
                  <a:close/>
                </a:path>
                <a:path w="564514" h="188595">
                  <a:moveTo>
                    <a:pt x="262315" y="124968"/>
                  </a:moveTo>
                  <a:lnTo>
                    <a:pt x="210499" y="124968"/>
                  </a:lnTo>
                  <a:lnTo>
                    <a:pt x="210499" y="186131"/>
                  </a:lnTo>
                  <a:lnTo>
                    <a:pt x="340547" y="186131"/>
                  </a:lnTo>
                  <a:lnTo>
                    <a:pt x="340547" y="164795"/>
                  </a:lnTo>
                  <a:lnTo>
                    <a:pt x="237118" y="164795"/>
                  </a:lnTo>
                  <a:lnTo>
                    <a:pt x="237118" y="145897"/>
                  </a:lnTo>
                  <a:lnTo>
                    <a:pt x="340547" y="145897"/>
                  </a:lnTo>
                  <a:lnTo>
                    <a:pt x="340547" y="132079"/>
                  </a:lnTo>
                  <a:lnTo>
                    <a:pt x="262315" y="132079"/>
                  </a:lnTo>
                  <a:lnTo>
                    <a:pt x="262315" y="124968"/>
                  </a:lnTo>
                  <a:close/>
                </a:path>
                <a:path w="564514" h="188595">
                  <a:moveTo>
                    <a:pt x="340547" y="145897"/>
                  </a:moveTo>
                  <a:lnTo>
                    <a:pt x="314131" y="145897"/>
                  </a:lnTo>
                  <a:lnTo>
                    <a:pt x="314131" y="164795"/>
                  </a:lnTo>
                  <a:lnTo>
                    <a:pt x="340547" y="164795"/>
                  </a:lnTo>
                  <a:lnTo>
                    <a:pt x="340547" y="145897"/>
                  </a:lnTo>
                  <a:close/>
                </a:path>
                <a:path w="564514" h="188595">
                  <a:moveTo>
                    <a:pt x="289340" y="103428"/>
                  </a:moveTo>
                  <a:lnTo>
                    <a:pt x="262315" y="103428"/>
                  </a:lnTo>
                  <a:lnTo>
                    <a:pt x="262315" y="132079"/>
                  </a:lnTo>
                  <a:lnTo>
                    <a:pt x="289340" y="132079"/>
                  </a:lnTo>
                  <a:lnTo>
                    <a:pt x="289340" y="103428"/>
                  </a:lnTo>
                  <a:close/>
                </a:path>
                <a:path w="564514" h="188595">
                  <a:moveTo>
                    <a:pt x="340547" y="124968"/>
                  </a:moveTo>
                  <a:lnTo>
                    <a:pt x="289340" y="124968"/>
                  </a:lnTo>
                  <a:lnTo>
                    <a:pt x="289340" y="132079"/>
                  </a:lnTo>
                  <a:lnTo>
                    <a:pt x="340547" y="132079"/>
                  </a:lnTo>
                  <a:lnTo>
                    <a:pt x="340547" y="124968"/>
                  </a:lnTo>
                  <a:close/>
                </a:path>
                <a:path w="564514" h="188595">
                  <a:moveTo>
                    <a:pt x="360867" y="87985"/>
                  </a:moveTo>
                  <a:lnTo>
                    <a:pt x="190788" y="87985"/>
                  </a:lnTo>
                  <a:lnTo>
                    <a:pt x="190788" y="109321"/>
                  </a:lnTo>
                  <a:lnTo>
                    <a:pt x="262315" y="109321"/>
                  </a:lnTo>
                  <a:lnTo>
                    <a:pt x="262315" y="103428"/>
                  </a:lnTo>
                  <a:lnTo>
                    <a:pt x="360867" y="103428"/>
                  </a:lnTo>
                  <a:lnTo>
                    <a:pt x="360867" y="87985"/>
                  </a:lnTo>
                  <a:close/>
                </a:path>
                <a:path w="564514" h="188595">
                  <a:moveTo>
                    <a:pt x="360867" y="103428"/>
                  </a:moveTo>
                  <a:lnTo>
                    <a:pt x="289340" y="103428"/>
                  </a:lnTo>
                  <a:lnTo>
                    <a:pt x="289340" y="109321"/>
                  </a:lnTo>
                  <a:lnTo>
                    <a:pt x="360867" y="109321"/>
                  </a:lnTo>
                  <a:lnTo>
                    <a:pt x="360867" y="103428"/>
                  </a:lnTo>
                  <a:close/>
                </a:path>
                <a:path w="564514" h="188595">
                  <a:moveTo>
                    <a:pt x="229600" y="54863"/>
                  </a:moveTo>
                  <a:lnTo>
                    <a:pt x="207044" y="54863"/>
                  </a:lnTo>
                  <a:lnTo>
                    <a:pt x="207044" y="76403"/>
                  </a:lnTo>
                  <a:lnTo>
                    <a:pt x="344408" y="76403"/>
                  </a:lnTo>
                  <a:lnTo>
                    <a:pt x="344408" y="68884"/>
                  </a:lnTo>
                  <a:lnTo>
                    <a:pt x="229600" y="68884"/>
                  </a:lnTo>
                  <a:lnTo>
                    <a:pt x="229600" y="54863"/>
                  </a:lnTo>
                  <a:close/>
                </a:path>
                <a:path w="564514" h="188595">
                  <a:moveTo>
                    <a:pt x="256625" y="13004"/>
                  </a:moveTo>
                  <a:lnTo>
                    <a:pt x="229600" y="13004"/>
                  </a:lnTo>
                  <a:lnTo>
                    <a:pt x="229600" y="68884"/>
                  </a:lnTo>
                  <a:lnTo>
                    <a:pt x="256625" y="68884"/>
                  </a:lnTo>
                  <a:lnTo>
                    <a:pt x="256625" y="13004"/>
                  </a:lnTo>
                  <a:close/>
                </a:path>
                <a:path w="564514" h="188595">
                  <a:moveTo>
                    <a:pt x="294827" y="54863"/>
                  </a:moveTo>
                  <a:lnTo>
                    <a:pt x="256625" y="54863"/>
                  </a:lnTo>
                  <a:lnTo>
                    <a:pt x="256625" y="68884"/>
                  </a:lnTo>
                  <a:lnTo>
                    <a:pt x="294827" y="68884"/>
                  </a:lnTo>
                  <a:lnTo>
                    <a:pt x="294827" y="54863"/>
                  </a:lnTo>
                  <a:close/>
                </a:path>
                <a:path w="564514" h="188595">
                  <a:moveTo>
                    <a:pt x="321852" y="13004"/>
                  </a:moveTo>
                  <a:lnTo>
                    <a:pt x="294827" y="13004"/>
                  </a:lnTo>
                  <a:lnTo>
                    <a:pt x="294827" y="68884"/>
                  </a:lnTo>
                  <a:lnTo>
                    <a:pt x="321852" y="68884"/>
                  </a:lnTo>
                  <a:lnTo>
                    <a:pt x="321852" y="13004"/>
                  </a:lnTo>
                  <a:close/>
                </a:path>
                <a:path w="564514" h="188595">
                  <a:moveTo>
                    <a:pt x="344408" y="54863"/>
                  </a:moveTo>
                  <a:lnTo>
                    <a:pt x="321852" y="54863"/>
                  </a:lnTo>
                  <a:lnTo>
                    <a:pt x="321852" y="68884"/>
                  </a:lnTo>
                  <a:lnTo>
                    <a:pt x="344408" y="68884"/>
                  </a:lnTo>
                  <a:lnTo>
                    <a:pt x="344408" y="54863"/>
                  </a:lnTo>
                  <a:close/>
                </a:path>
                <a:path w="564514" h="188595">
                  <a:moveTo>
                    <a:pt x="345830" y="5079"/>
                  </a:moveTo>
                  <a:lnTo>
                    <a:pt x="205622" y="5079"/>
                  </a:lnTo>
                  <a:lnTo>
                    <a:pt x="205622" y="26619"/>
                  </a:lnTo>
                  <a:lnTo>
                    <a:pt x="229600" y="26619"/>
                  </a:lnTo>
                  <a:lnTo>
                    <a:pt x="229600" y="13004"/>
                  </a:lnTo>
                  <a:lnTo>
                    <a:pt x="345830" y="13004"/>
                  </a:lnTo>
                  <a:lnTo>
                    <a:pt x="345830" y="5079"/>
                  </a:lnTo>
                  <a:close/>
                </a:path>
                <a:path w="564514" h="188595">
                  <a:moveTo>
                    <a:pt x="294827" y="13004"/>
                  </a:moveTo>
                  <a:lnTo>
                    <a:pt x="256625" y="13004"/>
                  </a:lnTo>
                  <a:lnTo>
                    <a:pt x="256625" y="26619"/>
                  </a:lnTo>
                  <a:lnTo>
                    <a:pt x="294827" y="26619"/>
                  </a:lnTo>
                  <a:lnTo>
                    <a:pt x="294827" y="13004"/>
                  </a:lnTo>
                  <a:close/>
                </a:path>
                <a:path w="564514" h="188595">
                  <a:moveTo>
                    <a:pt x="345830" y="13004"/>
                  </a:moveTo>
                  <a:lnTo>
                    <a:pt x="321852" y="13004"/>
                  </a:lnTo>
                  <a:lnTo>
                    <a:pt x="321852" y="26619"/>
                  </a:lnTo>
                  <a:lnTo>
                    <a:pt x="345830" y="26619"/>
                  </a:lnTo>
                  <a:lnTo>
                    <a:pt x="345830" y="13004"/>
                  </a:lnTo>
                  <a:close/>
                </a:path>
                <a:path w="564514" h="188595">
                  <a:moveTo>
                    <a:pt x="413678" y="22296"/>
                  </a:moveTo>
                  <a:lnTo>
                    <a:pt x="382433" y="22296"/>
                  </a:lnTo>
                  <a:lnTo>
                    <a:pt x="382433" y="170078"/>
                  </a:lnTo>
                  <a:lnTo>
                    <a:pt x="413678" y="170078"/>
                  </a:lnTo>
                  <a:lnTo>
                    <a:pt x="413678" y="22296"/>
                  </a:lnTo>
                  <a:close/>
                </a:path>
                <a:path w="564514" h="188595">
                  <a:moveTo>
                    <a:pt x="492205" y="22296"/>
                  </a:moveTo>
                  <a:lnTo>
                    <a:pt x="439384" y="22296"/>
                  </a:lnTo>
                  <a:lnTo>
                    <a:pt x="439384" y="170078"/>
                  </a:lnTo>
                  <a:lnTo>
                    <a:pt x="491772" y="170078"/>
                  </a:lnTo>
                  <a:lnTo>
                    <a:pt x="502632" y="169523"/>
                  </a:lnTo>
                  <a:lnTo>
                    <a:pt x="544791" y="150397"/>
                  </a:lnTo>
                  <a:lnTo>
                    <a:pt x="550688" y="143307"/>
                  </a:lnTo>
                  <a:lnTo>
                    <a:pt x="470629" y="143307"/>
                  </a:lnTo>
                  <a:lnTo>
                    <a:pt x="470629" y="49067"/>
                  </a:lnTo>
                  <a:lnTo>
                    <a:pt x="550764" y="49067"/>
                  </a:lnTo>
                  <a:lnTo>
                    <a:pt x="550550" y="48720"/>
                  </a:lnTo>
                  <a:lnTo>
                    <a:pt x="512951" y="24515"/>
                  </a:lnTo>
                  <a:lnTo>
                    <a:pt x="502966" y="22851"/>
                  </a:lnTo>
                  <a:lnTo>
                    <a:pt x="492205" y="22296"/>
                  </a:lnTo>
                  <a:close/>
                </a:path>
                <a:path w="564514" h="188595">
                  <a:moveTo>
                    <a:pt x="550764" y="49067"/>
                  </a:moveTo>
                  <a:lnTo>
                    <a:pt x="499782" y="49067"/>
                  </a:lnTo>
                  <a:lnTo>
                    <a:pt x="507551" y="50703"/>
                  </a:lnTo>
                  <a:lnTo>
                    <a:pt x="520155" y="57245"/>
                  </a:lnTo>
                  <a:lnTo>
                    <a:pt x="532903" y="96043"/>
                  </a:lnTo>
                  <a:lnTo>
                    <a:pt x="532600" y="103926"/>
                  </a:lnTo>
                  <a:lnTo>
                    <a:pt x="507479" y="141671"/>
                  </a:lnTo>
                  <a:lnTo>
                    <a:pt x="499709" y="143307"/>
                  </a:lnTo>
                  <a:lnTo>
                    <a:pt x="550688" y="143307"/>
                  </a:lnTo>
                  <a:lnTo>
                    <a:pt x="563530" y="107182"/>
                  </a:lnTo>
                  <a:lnTo>
                    <a:pt x="564075" y="96043"/>
                  </a:lnTo>
                  <a:lnTo>
                    <a:pt x="563530" y="84939"/>
                  </a:lnTo>
                  <a:lnTo>
                    <a:pt x="561893" y="74647"/>
                  </a:lnTo>
                  <a:lnTo>
                    <a:pt x="559164" y="65168"/>
                  </a:lnTo>
                  <a:lnTo>
                    <a:pt x="555344" y="56499"/>
                  </a:lnTo>
                  <a:lnTo>
                    <a:pt x="550764" y="4906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2819400" y="44450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3517887" y="88900"/>
                  </a:moveTo>
                  <a:lnTo>
                    <a:pt x="3510902" y="54305"/>
                  </a:lnTo>
                  <a:lnTo>
                    <a:pt x="3505200" y="45847"/>
                  </a:lnTo>
                  <a:lnTo>
                    <a:pt x="3505200" y="342900"/>
                  </a:lnTo>
                  <a:lnTo>
                    <a:pt x="3499205" y="372567"/>
                  </a:lnTo>
                  <a:lnTo>
                    <a:pt x="3482873" y="396786"/>
                  </a:lnTo>
                  <a:lnTo>
                    <a:pt x="3458654" y="413118"/>
                  </a:lnTo>
                  <a:lnTo>
                    <a:pt x="3429000" y="419100"/>
                  </a:lnTo>
                  <a:lnTo>
                    <a:pt x="3098800" y="419100"/>
                  </a:lnTo>
                  <a:lnTo>
                    <a:pt x="3098800" y="12700"/>
                  </a:lnTo>
                  <a:lnTo>
                    <a:pt x="3429000" y="12700"/>
                  </a:lnTo>
                  <a:lnTo>
                    <a:pt x="3482873" y="35026"/>
                  </a:lnTo>
                  <a:lnTo>
                    <a:pt x="3505187" y="88900"/>
                  </a:lnTo>
                  <a:lnTo>
                    <a:pt x="3505200" y="342900"/>
                  </a:lnTo>
                  <a:lnTo>
                    <a:pt x="3505200" y="45847"/>
                  </a:lnTo>
                  <a:lnTo>
                    <a:pt x="3491852" y="26047"/>
                  </a:lnTo>
                  <a:lnTo>
                    <a:pt x="3463594" y="6997"/>
                  </a:lnTo>
                  <a:lnTo>
                    <a:pt x="3429000" y="0"/>
                  </a:lnTo>
                  <a:lnTo>
                    <a:pt x="3098800" y="0"/>
                  </a:lnTo>
                  <a:lnTo>
                    <a:pt x="3086100" y="0"/>
                  </a:lnTo>
                  <a:lnTo>
                    <a:pt x="3086100" y="12700"/>
                  </a:lnTo>
                  <a:lnTo>
                    <a:pt x="3086100" y="419100"/>
                  </a:lnTo>
                  <a:lnTo>
                    <a:pt x="88900" y="419100"/>
                  </a:lnTo>
                  <a:lnTo>
                    <a:pt x="59232" y="413118"/>
                  </a:lnTo>
                  <a:lnTo>
                    <a:pt x="35013" y="396786"/>
                  </a:lnTo>
                  <a:lnTo>
                    <a:pt x="18681" y="372567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1" y="59245"/>
                  </a:lnTo>
                  <a:lnTo>
                    <a:pt x="35013" y="35026"/>
                  </a:lnTo>
                  <a:lnTo>
                    <a:pt x="59232" y="18694"/>
                  </a:lnTo>
                  <a:lnTo>
                    <a:pt x="88900" y="12700"/>
                  </a:lnTo>
                  <a:lnTo>
                    <a:pt x="3086100" y="12700"/>
                  </a:lnTo>
                  <a:lnTo>
                    <a:pt x="3086100" y="0"/>
                  </a:lnTo>
                  <a:lnTo>
                    <a:pt x="88900" y="0"/>
                  </a:lnTo>
                  <a:lnTo>
                    <a:pt x="54292" y="6997"/>
                  </a:lnTo>
                  <a:lnTo>
                    <a:pt x="26035" y="26047"/>
                  </a:lnTo>
                  <a:lnTo>
                    <a:pt x="6985" y="54305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5" y="377507"/>
                  </a:lnTo>
                  <a:lnTo>
                    <a:pt x="26035" y="405765"/>
                  </a:lnTo>
                  <a:lnTo>
                    <a:pt x="54292" y="424815"/>
                  </a:lnTo>
                  <a:lnTo>
                    <a:pt x="88900" y="431800"/>
                  </a:lnTo>
                  <a:lnTo>
                    <a:pt x="3086100" y="431800"/>
                  </a:lnTo>
                  <a:lnTo>
                    <a:pt x="3098800" y="431800"/>
                  </a:lnTo>
                  <a:lnTo>
                    <a:pt x="3429000" y="431800"/>
                  </a:lnTo>
                  <a:lnTo>
                    <a:pt x="3463594" y="424815"/>
                  </a:lnTo>
                  <a:lnTo>
                    <a:pt x="3491852" y="405765"/>
                  </a:lnTo>
                  <a:lnTo>
                    <a:pt x="3510902" y="377507"/>
                  </a:lnTo>
                  <a:lnTo>
                    <a:pt x="3517887" y="342900"/>
                  </a:lnTo>
                  <a:lnTo>
                    <a:pt x="3517887" y="889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7" name="object 1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029124" y="4594262"/>
              <a:ext cx="171851" cy="155574"/>
            </a:xfrm>
            <a:prstGeom prst="rect">
              <a:avLst/>
            </a:prstGeom>
          </p:spPr>
        </p:pic>
        <p:pic>
          <p:nvPicPr>
            <p:cNvPr id="18" name="object 1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77100" y="3949737"/>
              <a:ext cx="4483100" cy="4241800"/>
            </a:xfrm>
            <a:prstGeom prst="rect">
              <a:avLst/>
            </a:prstGeom>
          </p:spPr>
        </p:pic>
        <p:sp>
          <p:nvSpPr>
            <p:cNvPr id="19" name="object 19" descr=""/>
            <p:cNvSpPr/>
            <p:nvPr/>
          </p:nvSpPr>
          <p:spPr>
            <a:xfrm>
              <a:off x="2966821" y="4556593"/>
              <a:ext cx="554355" cy="184150"/>
            </a:xfrm>
            <a:custGeom>
              <a:avLst/>
              <a:gdLst/>
              <a:ahLst/>
              <a:cxnLst/>
              <a:rect l="l" t="t" r="r" b="b"/>
              <a:pathLst>
                <a:path w="554354" h="184150">
                  <a:moveTo>
                    <a:pt x="158292" y="0"/>
                  </a:moveTo>
                  <a:lnTo>
                    <a:pt x="142036" y="0"/>
                  </a:lnTo>
                  <a:lnTo>
                    <a:pt x="142036" y="183692"/>
                  </a:lnTo>
                  <a:lnTo>
                    <a:pt x="158292" y="183692"/>
                  </a:lnTo>
                  <a:lnTo>
                    <a:pt x="158292" y="0"/>
                  </a:lnTo>
                  <a:close/>
                </a:path>
                <a:path w="554354" h="184150">
                  <a:moveTo>
                    <a:pt x="121107" y="4267"/>
                  </a:moveTo>
                  <a:lnTo>
                    <a:pt x="105257" y="4267"/>
                  </a:lnTo>
                  <a:lnTo>
                    <a:pt x="105257" y="174345"/>
                  </a:lnTo>
                  <a:lnTo>
                    <a:pt x="121107" y="174345"/>
                  </a:lnTo>
                  <a:lnTo>
                    <a:pt x="121107" y="79857"/>
                  </a:lnTo>
                  <a:lnTo>
                    <a:pt x="110337" y="79857"/>
                  </a:lnTo>
                  <a:lnTo>
                    <a:pt x="110337" y="65836"/>
                  </a:lnTo>
                  <a:lnTo>
                    <a:pt x="121107" y="65836"/>
                  </a:lnTo>
                  <a:lnTo>
                    <a:pt x="121107" y="4267"/>
                  </a:lnTo>
                  <a:close/>
                </a:path>
                <a:path w="554354" h="184150">
                  <a:moveTo>
                    <a:pt x="43281" y="28448"/>
                  </a:moveTo>
                  <a:lnTo>
                    <a:pt x="39827" y="28448"/>
                  </a:lnTo>
                  <a:lnTo>
                    <a:pt x="39827" y="51816"/>
                  </a:lnTo>
                  <a:lnTo>
                    <a:pt x="37204" y="76796"/>
                  </a:lnTo>
                  <a:lnTo>
                    <a:pt x="29514" y="100025"/>
                  </a:lnTo>
                  <a:lnTo>
                    <a:pt x="17024" y="119824"/>
                  </a:lnTo>
                  <a:lnTo>
                    <a:pt x="0" y="134518"/>
                  </a:lnTo>
                  <a:lnTo>
                    <a:pt x="10363" y="147116"/>
                  </a:lnTo>
                  <a:lnTo>
                    <a:pt x="28400" y="130683"/>
                  </a:lnTo>
                  <a:lnTo>
                    <a:pt x="41732" y="108153"/>
                  </a:lnTo>
                  <a:lnTo>
                    <a:pt x="48237" y="87000"/>
                  </a:lnTo>
                  <a:lnTo>
                    <a:pt x="46018" y="79924"/>
                  </a:lnTo>
                  <a:lnTo>
                    <a:pt x="43281" y="51816"/>
                  </a:lnTo>
                  <a:lnTo>
                    <a:pt x="43281" y="28448"/>
                  </a:lnTo>
                  <a:close/>
                </a:path>
                <a:path w="554354" h="184150">
                  <a:moveTo>
                    <a:pt x="56286" y="28448"/>
                  </a:moveTo>
                  <a:lnTo>
                    <a:pt x="52831" y="28448"/>
                  </a:lnTo>
                  <a:lnTo>
                    <a:pt x="52831" y="51816"/>
                  </a:lnTo>
                  <a:lnTo>
                    <a:pt x="49996" y="81280"/>
                  </a:lnTo>
                  <a:lnTo>
                    <a:pt x="48237" y="87000"/>
                  </a:lnTo>
                  <a:lnTo>
                    <a:pt x="54051" y="105537"/>
                  </a:lnTo>
                  <a:lnTo>
                    <a:pt x="67113" y="126996"/>
                  </a:lnTo>
                  <a:lnTo>
                    <a:pt x="84937" y="142646"/>
                  </a:lnTo>
                  <a:lnTo>
                    <a:pt x="95300" y="130251"/>
                  </a:lnTo>
                  <a:lnTo>
                    <a:pt x="78574" y="116309"/>
                  </a:lnTo>
                  <a:lnTo>
                    <a:pt x="66344" y="97510"/>
                  </a:lnTo>
                  <a:lnTo>
                    <a:pt x="58839" y="75472"/>
                  </a:lnTo>
                  <a:lnTo>
                    <a:pt x="56286" y="51816"/>
                  </a:lnTo>
                  <a:lnTo>
                    <a:pt x="56286" y="28448"/>
                  </a:lnTo>
                  <a:close/>
                </a:path>
                <a:path w="554354" h="184150">
                  <a:moveTo>
                    <a:pt x="52831" y="28448"/>
                  </a:moveTo>
                  <a:lnTo>
                    <a:pt x="43281" y="28448"/>
                  </a:lnTo>
                  <a:lnTo>
                    <a:pt x="43281" y="51816"/>
                  </a:lnTo>
                  <a:lnTo>
                    <a:pt x="46018" y="79924"/>
                  </a:lnTo>
                  <a:lnTo>
                    <a:pt x="48237" y="87000"/>
                  </a:lnTo>
                  <a:lnTo>
                    <a:pt x="49996" y="81280"/>
                  </a:lnTo>
                  <a:lnTo>
                    <a:pt x="52831" y="51816"/>
                  </a:lnTo>
                  <a:lnTo>
                    <a:pt x="52831" y="28448"/>
                  </a:lnTo>
                  <a:close/>
                </a:path>
                <a:path w="554354" h="184150">
                  <a:moveTo>
                    <a:pt x="105257" y="65836"/>
                  </a:moveTo>
                  <a:lnTo>
                    <a:pt x="75183" y="65836"/>
                  </a:lnTo>
                  <a:lnTo>
                    <a:pt x="75183" y="79857"/>
                  </a:lnTo>
                  <a:lnTo>
                    <a:pt x="105257" y="79857"/>
                  </a:lnTo>
                  <a:lnTo>
                    <a:pt x="105257" y="65836"/>
                  </a:lnTo>
                  <a:close/>
                </a:path>
                <a:path w="554354" h="184150">
                  <a:moveTo>
                    <a:pt x="121107" y="65836"/>
                  </a:moveTo>
                  <a:lnTo>
                    <a:pt x="110337" y="65836"/>
                  </a:lnTo>
                  <a:lnTo>
                    <a:pt x="110337" y="79857"/>
                  </a:lnTo>
                  <a:lnTo>
                    <a:pt x="121107" y="79857"/>
                  </a:lnTo>
                  <a:lnTo>
                    <a:pt x="121107" y="65836"/>
                  </a:lnTo>
                  <a:close/>
                </a:path>
                <a:path w="554354" h="184150">
                  <a:moveTo>
                    <a:pt x="89001" y="21336"/>
                  </a:moveTo>
                  <a:lnTo>
                    <a:pt x="5079" y="21336"/>
                  </a:lnTo>
                  <a:lnTo>
                    <a:pt x="5079" y="35356"/>
                  </a:lnTo>
                  <a:lnTo>
                    <a:pt x="39827" y="35356"/>
                  </a:lnTo>
                  <a:lnTo>
                    <a:pt x="39827" y="28448"/>
                  </a:lnTo>
                  <a:lnTo>
                    <a:pt x="89001" y="28448"/>
                  </a:lnTo>
                  <a:lnTo>
                    <a:pt x="89001" y="21336"/>
                  </a:lnTo>
                  <a:close/>
                </a:path>
                <a:path w="554354" h="184150">
                  <a:moveTo>
                    <a:pt x="89001" y="28448"/>
                  </a:moveTo>
                  <a:lnTo>
                    <a:pt x="56286" y="28448"/>
                  </a:lnTo>
                  <a:lnTo>
                    <a:pt x="56286" y="35356"/>
                  </a:lnTo>
                  <a:lnTo>
                    <a:pt x="89001" y="35356"/>
                  </a:lnTo>
                  <a:lnTo>
                    <a:pt x="89001" y="28448"/>
                  </a:lnTo>
                  <a:close/>
                </a:path>
                <a:path w="554354" h="184150">
                  <a:moveTo>
                    <a:pt x="263940" y="123748"/>
                  </a:moveTo>
                  <a:lnTo>
                    <a:pt x="209483" y="123748"/>
                  </a:lnTo>
                  <a:lnTo>
                    <a:pt x="209483" y="181254"/>
                  </a:lnTo>
                  <a:lnTo>
                    <a:pt x="334857" y="181254"/>
                  </a:lnTo>
                  <a:lnTo>
                    <a:pt x="334857" y="167640"/>
                  </a:lnTo>
                  <a:lnTo>
                    <a:pt x="226145" y="167640"/>
                  </a:lnTo>
                  <a:lnTo>
                    <a:pt x="226145" y="137160"/>
                  </a:lnTo>
                  <a:lnTo>
                    <a:pt x="334857" y="137160"/>
                  </a:lnTo>
                  <a:lnTo>
                    <a:pt x="334857" y="129235"/>
                  </a:lnTo>
                  <a:lnTo>
                    <a:pt x="263940" y="129235"/>
                  </a:lnTo>
                  <a:lnTo>
                    <a:pt x="263940" y="123748"/>
                  </a:lnTo>
                  <a:close/>
                </a:path>
                <a:path w="554354" h="184150">
                  <a:moveTo>
                    <a:pt x="334857" y="137160"/>
                  </a:moveTo>
                  <a:lnTo>
                    <a:pt x="318398" y="137160"/>
                  </a:lnTo>
                  <a:lnTo>
                    <a:pt x="318398" y="167640"/>
                  </a:lnTo>
                  <a:lnTo>
                    <a:pt x="334857" y="167640"/>
                  </a:lnTo>
                  <a:lnTo>
                    <a:pt x="334857" y="137160"/>
                  </a:lnTo>
                  <a:close/>
                </a:path>
                <a:path w="554354" h="184150">
                  <a:moveTo>
                    <a:pt x="280603" y="97536"/>
                  </a:moveTo>
                  <a:lnTo>
                    <a:pt x="263940" y="97536"/>
                  </a:lnTo>
                  <a:lnTo>
                    <a:pt x="263940" y="129235"/>
                  </a:lnTo>
                  <a:lnTo>
                    <a:pt x="280603" y="129235"/>
                  </a:lnTo>
                  <a:lnTo>
                    <a:pt x="280603" y="97536"/>
                  </a:lnTo>
                  <a:close/>
                </a:path>
                <a:path w="554354" h="184150">
                  <a:moveTo>
                    <a:pt x="334857" y="123748"/>
                  </a:moveTo>
                  <a:lnTo>
                    <a:pt x="280603" y="123748"/>
                  </a:lnTo>
                  <a:lnTo>
                    <a:pt x="280603" y="129235"/>
                  </a:lnTo>
                  <a:lnTo>
                    <a:pt x="334857" y="129235"/>
                  </a:lnTo>
                  <a:lnTo>
                    <a:pt x="334857" y="123748"/>
                  </a:lnTo>
                  <a:close/>
                </a:path>
                <a:path w="554354" h="184150">
                  <a:moveTo>
                    <a:pt x="355177" y="88595"/>
                  </a:moveTo>
                  <a:lnTo>
                    <a:pt x="189163" y="88595"/>
                  </a:lnTo>
                  <a:lnTo>
                    <a:pt x="189163" y="102412"/>
                  </a:lnTo>
                  <a:lnTo>
                    <a:pt x="263940" y="102412"/>
                  </a:lnTo>
                  <a:lnTo>
                    <a:pt x="263940" y="97536"/>
                  </a:lnTo>
                  <a:lnTo>
                    <a:pt x="355177" y="97536"/>
                  </a:lnTo>
                  <a:lnTo>
                    <a:pt x="355177" y="88595"/>
                  </a:lnTo>
                  <a:close/>
                </a:path>
                <a:path w="554354" h="184150">
                  <a:moveTo>
                    <a:pt x="355177" y="97536"/>
                  </a:moveTo>
                  <a:lnTo>
                    <a:pt x="280603" y="97536"/>
                  </a:lnTo>
                  <a:lnTo>
                    <a:pt x="280603" y="102412"/>
                  </a:lnTo>
                  <a:lnTo>
                    <a:pt x="355177" y="102412"/>
                  </a:lnTo>
                  <a:lnTo>
                    <a:pt x="355177" y="97536"/>
                  </a:lnTo>
                  <a:close/>
                </a:path>
                <a:path w="554354" h="184150">
                  <a:moveTo>
                    <a:pt x="232444" y="57912"/>
                  </a:moveTo>
                  <a:lnTo>
                    <a:pt x="205419" y="57912"/>
                  </a:lnTo>
                  <a:lnTo>
                    <a:pt x="205419" y="71729"/>
                  </a:lnTo>
                  <a:lnTo>
                    <a:pt x="338718" y="71729"/>
                  </a:lnTo>
                  <a:lnTo>
                    <a:pt x="338718" y="66852"/>
                  </a:lnTo>
                  <a:lnTo>
                    <a:pt x="232444" y="66852"/>
                  </a:lnTo>
                  <a:lnTo>
                    <a:pt x="232444" y="57912"/>
                  </a:lnTo>
                  <a:close/>
                </a:path>
                <a:path w="554354" h="184150">
                  <a:moveTo>
                    <a:pt x="249310" y="11785"/>
                  </a:moveTo>
                  <a:lnTo>
                    <a:pt x="232444" y="11785"/>
                  </a:lnTo>
                  <a:lnTo>
                    <a:pt x="232444" y="66852"/>
                  </a:lnTo>
                  <a:lnTo>
                    <a:pt x="249310" y="66852"/>
                  </a:lnTo>
                  <a:lnTo>
                    <a:pt x="249310" y="11785"/>
                  </a:lnTo>
                  <a:close/>
                </a:path>
                <a:path w="554354" h="184150">
                  <a:moveTo>
                    <a:pt x="295030" y="57912"/>
                  </a:moveTo>
                  <a:lnTo>
                    <a:pt x="249310" y="57912"/>
                  </a:lnTo>
                  <a:lnTo>
                    <a:pt x="249310" y="66852"/>
                  </a:lnTo>
                  <a:lnTo>
                    <a:pt x="295030" y="66852"/>
                  </a:lnTo>
                  <a:lnTo>
                    <a:pt x="295030" y="57912"/>
                  </a:lnTo>
                  <a:close/>
                </a:path>
                <a:path w="554354" h="184150">
                  <a:moveTo>
                    <a:pt x="311692" y="11785"/>
                  </a:moveTo>
                  <a:lnTo>
                    <a:pt x="295030" y="11785"/>
                  </a:lnTo>
                  <a:lnTo>
                    <a:pt x="295030" y="66852"/>
                  </a:lnTo>
                  <a:lnTo>
                    <a:pt x="311692" y="66852"/>
                  </a:lnTo>
                  <a:lnTo>
                    <a:pt x="311692" y="11785"/>
                  </a:lnTo>
                  <a:close/>
                </a:path>
                <a:path w="554354" h="184150">
                  <a:moveTo>
                    <a:pt x="338718" y="57912"/>
                  </a:moveTo>
                  <a:lnTo>
                    <a:pt x="311692" y="57912"/>
                  </a:lnTo>
                  <a:lnTo>
                    <a:pt x="311692" y="66852"/>
                  </a:lnTo>
                  <a:lnTo>
                    <a:pt x="338718" y="66852"/>
                  </a:lnTo>
                  <a:lnTo>
                    <a:pt x="338718" y="57912"/>
                  </a:lnTo>
                  <a:close/>
                </a:path>
                <a:path w="554354" h="184150">
                  <a:moveTo>
                    <a:pt x="339531" y="5689"/>
                  </a:moveTo>
                  <a:lnTo>
                    <a:pt x="204606" y="5689"/>
                  </a:lnTo>
                  <a:lnTo>
                    <a:pt x="204606" y="19507"/>
                  </a:lnTo>
                  <a:lnTo>
                    <a:pt x="232444" y="19507"/>
                  </a:lnTo>
                  <a:lnTo>
                    <a:pt x="232444" y="11785"/>
                  </a:lnTo>
                  <a:lnTo>
                    <a:pt x="339531" y="11785"/>
                  </a:lnTo>
                  <a:lnTo>
                    <a:pt x="339531" y="5689"/>
                  </a:lnTo>
                  <a:close/>
                </a:path>
                <a:path w="554354" h="184150">
                  <a:moveTo>
                    <a:pt x="295030" y="11785"/>
                  </a:moveTo>
                  <a:lnTo>
                    <a:pt x="249310" y="11785"/>
                  </a:lnTo>
                  <a:lnTo>
                    <a:pt x="249310" y="19507"/>
                  </a:lnTo>
                  <a:lnTo>
                    <a:pt x="295030" y="19507"/>
                  </a:lnTo>
                  <a:lnTo>
                    <a:pt x="295030" y="11785"/>
                  </a:lnTo>
                  <a:close/>
                </a:path>
                <a:path w="554354" h="184150">
                  <a:moveTo>
                    <a:pt x="339531" y="11785"/>
                  </a:moveTo>
                  <a:lnTo>
                    <a:pt x="311692" y="11785"/>
                  </a:lnTo>
                  <a:lnTo>
                    <a:pt x="311692" y="19507"/>
                  </a:lnTo>
                  <a:lnTo>
                    <a:pt x="339531" y="19507"/>
                  </a:lnTo>
                  <a:lnTo>
                    <a:pt x="339531" y="11785"/>
                  </a:lnTo>
                  <a:close/>
                </a:path>
                <a:path w="554354" h="184150">
                  <a:moveTo>
                    <a:pt x="401925" y="20061"/>
                  </a:moveTo>
                  <a:lnTo>
                    <a:pt x="384030" y="20061"/>
                  </a:lnTo>
                  <a:lnTo>
                    <a:pt x="384030" y="167843"/>
                  </a:lnTo>
                  <a:lnTo>
                    <a:pt x="401925" y="167843"/>
                  </a:lnTo>
                  <a:lnTo>
                    <a:pt x="401925" y="20061"/>
                  </a:lnTo>
                  <a:close/>
                </a:path>
                <a:path w="554354" h="184150">
                  <a:moveTo>
                    <a:pt x="485431" y="20061"/>
                  </a:moveTo>
                  <a:lnTo>
                    <a:pt x="437806" y="20061"/>
                  </a:lnTo>
                  <a:lnTo>
                    <a:pt x="437806" y="167843"/>
                  </a:lnTo>
                  <a:lnTo>
                    <a:pt x="483411" y="167843"/>
                  </a:lnTo>
                  <a:lnTo>
                    <a:pt x="494244" y="167288"/>
                  </a:lnTo>
                  <a:lnTo>
                    <a:pt x="531290" y="151968"/>
                  </a:lnTo>
                  <a:lnTo>
                    <a:pt x="455702" y="151968"/>
                  </a:lnTo>
                  <a:lnTo>
                    <a:pt x="455702" y="35936"/>
                  </a:lnTo>
                  <a:lnTo>
                    <a:pt x="531716" y="35936"/>
                  </a:lnTo>
                  <a:lnTo>
                    <a:pt x="529435" y="33821"/>
                  </a:lnTo>
                  <a:lnTo>
                    <a:pt x="522232" y="28936"/>
                  </a:lnTo>
                  <a:lnTo>
                    <a:pt x="514196" y="25053"/>
                  </a:lnTo>
                  <a:lnTo>
                    <a:pt x="505383" y="22280"/>
                  </a:lnTo>
                  <a:lnTo>
                    <a:pt x="495795" y="20616"/>
                  </a:lnTo>
                  <a:lnTo>
                    <a:pt x="485431" y="20061"/>
                  </a:lnTo>
                  <a:close/>
                </a:path>
                <a:path w="554354" h="184150">
                  <a:moveTo>
                    <a:pt x="531716" y="35936"/>
                  </a:moveTo>
                  <a:lnTo>
                    <a:pt x="484277" y="35936"/>
                  </a:lnTo>
                  <a:lnTo>
                    <a:pt x="492579" y="36373"/>
                  </a:lnTo>
                  <a:lnTo>
                    <a:pt x="500170" y="37686"/>
                  </a:lnTo>
                  <a:lnTo>
                    <a:pt x="530692" y="62896"/>
                  </a:lnTo>
                  <a:lnTo>
                    <a:pt x="536520" y="93663"/>
                  </a:lnTo>
                  <a:lnTo>
                    <a:pt x="536150" y="102372"/>
                  </a:lnTo>
                  <a:lnTo>
                    <a:pt x="518277" y="140986"/>
                  </a:lnTo>
                  <a:lnTo>
                    <a:pt x="482256" y="151968"/>
                  </a:lnTo>
                  <a:lnTo>
                    <a:pt x="531290" y="151968"/>
                  </a:lnTo>
                  <a:lnTo>
                    <a:pt x="551781" y="115149"/>
                  </a:lnTo>
                  <a:lnTo>
                    <a:pt x="553838" y="93663"/>
                  </a:lnTo>
                  <a:lnTo>
                    <a:pt x="553328" y="82596"/>
                  </a:lnTo>
                  <a:lnTo>
                    <a:pt x="541161" y="46485"/>
                  </a:lnTo>
                  <a:lnTo>
                    <a:pt x="535744" y="39670"/>
                  </a:lnTo>
                  <a:lnTo>
                    <a:pt x="531716" y="35936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2823667" y="5202058"/>
              <a:ext cx="535940" cy="188595"/>
            </a:xfrm>
            <a:custGeom>
              <a:avLst/>
              <a:gdLst/>
              <a:ahLst/>
              <a:cxnLst/>
              <a:rect l="l" t="t" r="r" b="b"/>
              <a:pathLst>
                <a:path w="535939" h="188595">
                  <a:moveTo>
                    <a:pt x="165404" y="0"/>
                  </a:moveTo>
                  <a:lnTo>
                    <a:pt x="139801" y="0"/>
                  </a:lnTo>
                  <a:lnTo>
                    <a:pt x="139801" y="188163"/>
                  </a:lnTo>
                  <a:lnTo>
                    <a:pt x="165404" y="188163"/>
                  </a:lnTo>
                  <a:lnTo>
                    <a:pt x="165404" y="0"/>
                  </a:lnTo>
                  <a:close/>
                </a:path>
                <a:path w="535939" h="188595">
                  <a:moveTo>
                    <a:pt x="126999" y="3047"/>
                  </a:moveTo>
                  <a:lnTo>
                    <a:pt x="101803" y="3047"/>
                  </a:lnTo>
                  <a:lnTo>
                    <a:pt x="101803" y="179628"/>
                  </a:lnTo>
                  <a:lnTo>
                    <a:pt x="126999" y="179628"/>
                  </a:lnTo>
                  <a:lnTo>
                    <a:pt x="126999" y="86156"/>
                  </a:lnTo>
                  <a:lnTo>
                    <a:pt x="108915" y="86156"/>
                  </a:lnTo>
                  <a:lnTo>
                    <a:pt x="108915" y="64211"/>
                  </a:lnTo>
                  <a:lnTo>
                    <a:pt x="126999" y="64211"/>
                  </a:lnTo>
                  <a:lnTo>
                    <a:pt x="126999" y="3047"/>
                  </a:lnTo>
                  <a:close/>
                </a:path>
                <a:path w="535939" h="188595">
                  <a:moveTo>
                    <a:pt x="43281" y="30683"/>
                  </a:moveTo>
                  <a:lnTo>
                    <a:pt x="37185" y="30683"/>
                  </a:lnTo>
                  <a:lnTo>
                    <a:pt x="37185" y="49987"/>
                  </a:lnTo>
                  <a:lnTo>
                    <a:pt x="35261" y="74088"/>
                  </a:lnTo>
                  <a:lnTo>
                    <a:pt x="28955" y="97104"/>
                  </a:lnTo>
                  <a:lnTo>
                    <a:pt x="17468" y="117338"/>
                  </a:lnTo>
                  <a:lnTo>
                    <a:pt x="0" y="133095"/>
                  </a:lnTo>
                  <a:lnTo>
                    <a:pt x="16052" y="153009"/>
                  </a:lnTo>
                  <a:lnTo>
                    <a:pt x="35131" y="134969"/>
                  </a:lnTo>
                  <a:lnTo>
                    <a:pt x="47980" y="110337"/>
                  </a:lnTo>
                  <a:lnTo>
                    <a:pt x="50495" y="100257"/>
                  </a:lnTo>
                  <a:lnTo>
                    <a:pt x="45462" y="80387"/>
                  </a:lnTo>
                  <a:lnTo>
                    <a:pt x="43281" y="49987"/>
                  </a:lnTo>
                  <a:lnTo>
                    <a:pt x="43281" y="30683"/>
                  </a:lnTo>
                  <a:close/>
                </a:path>
                <a:path w="535939" h="188595">
                  <a:moveTo>
                    <a:pt x="63398" y="30683"/>
                  </a:moveTo>
                  <a:lnTo>
                    <a:pt x="57505" y="30683"/>
                  </a:lnTo>
                  <a:lnTo>
                    <a:pt x="57505" y="49987"/>
                  </a:lnTo>
                  <a:lnTo>
                    <a:pt x="55229" y="81286"/>
                  </a:lnTo>
                  <a:lnTo>
                    <a:pt x="50495" y="100257"/>
                  </a:lnTo>
                  <a:lnTo>
                    <a:pt x="52501" y="108178"/>
                  </a:lnTo>
                  <a:lnTo>
                    <a:pt x="65141" y="131511"/>
                  </a:lnTo>
                  <a:lnTo>
                    <a:pt x="84124" y="148539"/>
                  </a:lnTo>
                  <a:lnTo>
                    <a:pt x="99974" y="128828"/>
                  </a:lnTo>
                  <a:lnTo>
                    <a:pt x="82772" y="114223"/>
                  </a:lnTo>
                  <a:lnTo>
                    <a:pt x="71475" y="95199"/>
                  </a:lnTo>
                  <a:lnTo>
                    <a:pt x="65284" y="73278"/>
                  </a:lnTo>
                  <a:lnTo>
                    <a:pt x="63398" y="49987"/>
                  </a:lnTo>
                  <a:lnTo>
                    <a:pt x="63398" y="30683"/>
                  </a:lnTo>
                  <a:close/>
                </a:path>
                <a:path w="535939" h="188595">
                  <a:moveTo>
                    <a:pt x="57505" y="30683"/>
                  </a:moveTo>
                  <a:lnTo>
                    <a:pt x="43281" y="30683"/>
                  </a:lnTo>
                  <a:lnTo>
                    <a:pt x="43281" y="49987"/>
                  </a:lnTo>
                  <a:lnTo>
                    <a:pt x="45462" y="80387"/>
                  </a:lnTo>
                  <a:lnTo>
                    <a:pt x="50495" y="100257"/>
                  </a:lnTo>
                  <a:lnTo>
                    <a:pt x="55229" y="81286"/>
                  </a:lnTo>
                  <a:lnTo>
                    <a:pt x="57505" y="49987"/>
                  </a:lnTo>
                  <a:lnTo>
                    <a:pt x="57505" y="30683"/>
                  </a:lnTo>
                  <a:close/>
                </a:path>
                <a:path w="535939" h="188595">
                  <a:moveTo>
                    <a:pt x="101803" y="64211"/>
                  </a:moveTo>
                  <a:lnTo>
                    <a:pt x="77825" y="64211"/>
                  </a:lnTo>
                  <a:lnTo>
                    <a:pt x="77825" y="86156"/>
                  </a:lnTo>
                  <a:lnTo>
                    <a:pt x="101803" y="86156"/>
                  </a:lnTo>
                  <a:lnTo>
                    <a:pt x="101803" y="64211"/>
                  </a:lnTo>
                  <a:close/>
                </a:path>
                <a:path w="535939" h="188595">
                  <a:moveTo>
                    <a:pt x="126999" y="64211"/>
                  </a:moveTo>
                  <a:lnTo>
                    <a:pt x="108915" y="64211"/>
                  </a:lnTo>
                  <a:lnTo>
                    <a:pt x="108915" y="86156"/>
                  </a:lnTo>
                  <a:lnTo>
                    <a:pt x="126999" y="86156"/>
                  </a:lnTo>
                  <a:lnTo>
                    <a:pt x="126999" y="64211"/>
                  </a:lnTo>
                  <a:close/>
                </a:path>
                <a:path w="535939" h="188595">
                  <a:moveTo>
                    <a:pt x="91033" y="18897"/>
                  </a:moveTo>
                  <a:lnTo>
                    <a:pt x="7111" y="18897"/>
                  </a:lnTo>
                  <a:lnTo>
                    <a:pt x="7111" y="40640"/>
                  </a:lnTo>
                  <a:lnTo>
                    <a:pt x="37185" y="40640"/>
                  </a:lnTo>
                  <a:lnTo>
                    <a:pt x="37185" y="30683"/>
                  </a:lnTo>
                  <a:lnTo>
                    <a:pt x="91033" y="30683"/>
                  </a:lnTo>
                  <a:lnTo>
                    <a:pt x="91033" y="18897"/>
                  </a:lnTo>
                  <a:close/>
                </a:path>
                <a:path w="535939" h="188595">
                  <a:moveTo>
                    <a:pt x="91033" y="30683"/>
                  </a:moveTo>
                  <a:lnTo>
                    <a:pt x="63398" y="30683"/>
                  </a:lnTo>
                  <a:lnTo>
                    <a:pt x="63398" y="40640"/>
                  </a:lnTo>
                  <a:lnTo>
                    <a:pt x="91033" y="40640"/>
                  </a:lnTo>
                  <a:lnTo>
                    <a:pt x="91033" y="30683"/>
                  </a:lnTo>
                  <a:close/>
                </a:path>
                <a:path w="535939" h="188595">
                  <a:moveTo>
                    <a:pt x="262315" y="124968"/>
                  </a:moveTo>
                  <a:lnTo>
                    <a:pt x="210499" y="124968"/>
                  </a:lnTo>
                  <a:lnTo>
                    <a:pt x="210499" y="186131"/>
                  </a:lnTo>
                  <a:lnTo>
                    <a:pt x="340547" y="186131"/>
                  </a:lnTo>
                  <a:lnTo>
                    <a:pt x="340547" y="164795"/>
                  </a:lnTo>
                  <a:lnTo>
                    <a:pt x="237118" y="164795"/>
                  </a:lnTo>
                  <a:lnTo>
                    <a:pt x="237118" y="145897"/>
                  </a:lnTo>
                  <a:lnTo>
                    <a:pt x="340547" y="145897"/>
                  </a:lnTo>
                  <a:lnTo>
                    <a:pt x="340547" y="132079"/>
                  </a:lnTo>
                  <a:lnTo>
                    <a:pt x="262315" y="132079"/>
                  </a:lnTo>
                  <a:lnTo>
                    <a:pt x="262315" y="124968"/>
                  </a:lnTo>
                  <a:close/>
                </a:path>
                <a:path w="535939" h="188595">
                  <a:moveTo>
                    <a:pt x="340547" y="145897"/>
                  </a:moveTo>
                  <a:lnTo>
                    <a:pt x="314131" y="145897"/>
                  </a:lnTo>
                  <a:lnTo>
                    <a:pt x="314131" y="164795"/>
                  </a:lnTo>
                  <a:lnTo>
                    <a:pt x="340547" y="164795"/>
                  </a:lnTo>
                  <a:lnTo>
                    <a:pt x="340547" y="145897"/>
                  </a:lnTo>
                  <a:close/>
                </a:path>
                <a:path w="535939" h="188595">
                  <a:moveTo>
                    <a:pt x="289340" y="103428"/>
                  </a:moveTo>
                  <a:lnTo>
                    <a:pt x="262315" y="103428"/>
                  </a:lnTo>
                  <a:lnTo>
                    <a:pt x="262315" y="132079"/>
                  </a:lnTo>
                  <a:lnTo>
                    <a:pt x="289340" y="132079"/>
                  </a:lnTo>
                  <a:lnTo>
                    <a:pt x="289340" y="103428"/>
                  </a:lnTo>
                  <a:close/>
                </a:path>
                <a:path w="535939" h="188595">
                  <a:moveTo>
                    <a:pt x="340547" y="124968"/>
                  </a:moveTo>
                  <a:lnTo>
                    <a:pt x="289340" y="124968"/>
                  </a:lnTo>
                  <a:lnTo>
                    <a:pt x="289340" y="132079"/>
                  </a:lnTo>
                  <a:lnTo>
                    <a:pt x="340547" y="132079"/>
                  </a:lnTo>
                  <a:lnTo>
                    <a:pt x="340547" y="124968"/>
                  </a:lnTo>
                  <a:close/>
                </a:path>
                <a:path w="535939" h="188595">
                  <a:moveTo>
                    <a:pt x="360867" y="87985"/>
                  </a:moveTo>
                  <a:lnTo>
                    <a:pt x="190788" y="87985"/>
                  </a:lnTo>
                  <a:lnTo>
                    <a:pt x="190788" y="109321"/>
                  </a:lnTo>
                  <a:lnTo>
                    <a:pt x="262315" y="109321"/>
                  </a:lnTo>
                  <a:lnTo>
                    <a:pt x="262315" y="103428"/>
                  </a:lnTo>
                  <a:lnTo>
                    <a:pt x="360867" y="103428"/>
                  </a:lnTo>
                  <a:lnTo>
                    <a:pt x="360867" y="87985"/>
                  </a:lnTo>
                  <a:close/>
                </a:path>
                <a:path w="535939" h="188595">
                  <a:moveTo>
                    <a:pt x="360867" y="103428"/>
                  </a:moveTo>
                  <a:lnTo>
                    <a:pt x="289340" y="103428"/>
                  </a:lnTo>
                  <a:lnTo>
                    <a:pt x="289340" y="109321"/>
                  </a:lnTo>
                  <a:lnTo>
                    <a:pt x="360867" y="109321"/>
                  </a:lnTo>
                  <a:lnTo>
                    <a:pt x="360867" y="103428"/>
                  </a:lnTo>
                  <a:close/>
                </a:path>
                <a:path w="535939" h="188595">
                  <a:moveTo>
                    <a:pt x="229600" y="54863"/>
                  </a:moveTo>
                  <a:lnTo>
                    <a:pt x="207044" y="54863"/>
                  </a:lnTo>
                  <a:lnTo>
                    <a:pt x="207044" y="76403"/>
                  </a:lnTo>
                  <a:lnTo>
                    <a:pt x="344408" y="76403"/>
                  </a:lnTo>
                  <a:lnTo>
                    <a:pt x="344408" y="68884"/>
                  </a:lnTo>
                  <a:lnTo>
                    <a:pt x="229600" y="68884"/>
                  </a:lnTo>
                  <a:lnTo>
                    <a:pt x="229600" y="54863"/>
                  </a:lnTo>
                  <a:close/>
                </a:path>
                <a:path w="535939" h="188595">
                  <a:moveTo>
                    <a:pt x="256625" y="13004"/>
                  </a:moveTo>
                  <a:lnTo>
                    <a:pt x="229600" y="13004"/>
                  </a:lnTo>
                  <a:lnTo>
                    <a:pt x="229600" y="68884"/>
                  </a:lnTo>
                  <a:lnTo>
                    <a:pt x="256625" y="68884"/>
                  </a:lnTo>
                  <a:lnTo>
                    <a:pt x="256625" y="13004"/>
                  </a:lnTo>
                  <a:close/>
                </a:path>
                <a:path w="535939" h="188595">
                  <a:moveTo>
                    <a:pt x="294827" y="54863"/>
                  </a:moveTo>
                  <a:lnTo>
                    <a:pt x="256625" y="54863"/>
                  </a:lnTo>
                  <a:lnTo>
                    <a:pt x="256625" y="68884"/>
                  </a:lnTo>
                  <a:lnTo>
                    <a:pt x="294827" y="68884"/>
                  </a:lnTo>
                  <a:lnTo>
                    <a:pt x="294827" y="54863"/>
                  </a:lnTo>
                  <a:close/>
                </a:path>
                <a:path w="535939" h="188595">
                  <a:moveTo>
                    <a:pt x="321852" y="13004"/>
                  </a:moveTo>
                  <a:lnTo>
                    <a:pt x="294827" y="13004"/>
                  </a:lnTo>
                  <a:lnTo>
                    <a:pt x="294827" y="68884"/>
                  </a:lnTo>
                  <a:lnTo>
                    <a:pt x="321852" y="68884"/>
                  </a:lnTo>
                  <a:lnTo>
                    <a:pt x="321852" y="13004"/>
                  </a:lnTo>
                  <a:close/>
                </a:path>
                <a:path w="535939" h="188595">
                  <a:moveTo>
                    <a:pt x="344408" y="54863"/>
                  </a:moveTo>
                  <a:lnTo>
                    <a:pt x="321852" y="54863"/>
                  </a:lnTo>
                  <a:lnTo>
                    <a:pt x="321852" y="68884"/>
                  </a:lnTo>
                  <a:lnTo>
                    <a:pt x="344408" y="68884"/>
                  </a:lnTo>
                  <a:lnTo>
                    <a:pt x="344408" y="54863"/>
                  </a:lnTo>
                  <a:close/>
                </a:path>
                <a:path w="535939" h="188595">
                  <a:moveTo>
                    <a:pt x="345830" y="5079"/>
                  </a:moveTo>
                  <a:lnTo>
                    <a:pt x="205622" y="5079"/>
                  </a:lnTo>
                  <a:lnTo>
                    <a:pt x="205622" y="26619"/>
                  </a:lnTo>
                  <a:lnTo>
                    <a:pt x="229600" y="26619"/>
                  </a:lnTo>
                  <a:lnTo>
                    <a:pt x="229600" y="13004"/>
                  </a:lnTo>
                  <a:lnTo>
                    <a:pt x="345830" y="13004"/>
                  </a:lnTo>
                  <a:lnTo>
                    <a:pt x="345830" y="5079"/>
                  </a:lnTo>
                  <a:close/>
                </a:path>
                <a:path w="535939" h="188595">
                  <a:moveTo>
                    <a:pt x="294827" y="13004"/>
                  </a:moveTo>
                  <a:lnTo>
                    <a:pt x="256625" y="13004"/>
                  </a:lnTo>
                  <a:lnTo>
                    <a:pt x="256625" y="26619"/>
                  </a:lnTo>
                  <a:lnTo>
                    <a:pt x="294827" y="26619"/>
                  </a:lnTo>
                  <a:lnTo>
                    <a:pt x="294827" y="13004"/>
                  </a:lnTo>
                  <a:close/>
                </a:path>
                <a:path w="535939" h="188595">
                  <a:moveTo>
                    <a:pt x="345830" y="13004"/>
                  </a:moveTo>
                  <a:lnTo>
                    <a:pt x="321852" y="13004"/>
                  </a:lnTo>
                  <a:lnTo>
                    <a:pt x="321852" y="26619"/>
                  </a:lnTo>
                  <a:lnTo>
                    <a:pt x="345830" y="26619"/>
                  </a:lnTo>
                  <a:lnTo>
                    <a:pt x="345830" y="13004"/>
                  </a:lnTo>
                  <a:close/>
                </a:path>
                <a:path w="535939" h="188595">
                  <a:moveTo>
                    <a:pt x="535197" y="0"/>
                  </a:moveTo>
                  <a:lnTo>
                    <a:pt x="508171" y="0"/>
                  </a:lnTo>
                  <a:lnTo>
                    <a:pt x="508171" y="110134"/>
                  </a:lnTo>
                  <a:lnTo>
                    <a:pt x="535197" y="110134"/>
                  </a:lnTo>
                  <a:lnTo>
                    <a:pt x="535197" y="86359"/>
                  </a:lnTo>
                  <a:lnTo>
                    <a:pt x="517518" y="86359"/>
                  </a:lnTo>
                  <a:lnTo>
                    <a:pt x="517518" y="64820"/>
                  </a:lnTo>
                  <a:lnTo>
                    <a:pt x="535197" y="64820"/>
                  </a:lnTo>
                  <a:lnTo>
                    <a:pt x="535197" y="48564"/>
                  </a:lnTo>
                  <a:lnTo>
                    <a:pt x="516705" y="48564"/>
                  </a:lnTo>
                  <a:lnTo>
                    <a:pt x="516705" y="27228"/>
                  </a:lnTo>
                  <a:lnTo>
                    <a:pt x="535197" y="27228"/>
                  </a:lnTo>
                  <a:lnTo>
                    <a:pt x="535197" y="0"/>
                  </a:lnTo>
                  <a:close/>
                </a:path>
                <a:path w="535939" h="188595">
                  <a:moveTo>
                    <a:pt x="474440" y="13614"/>
                  </a:moveTo>
                  <a:lnTo>
                    <a:pt x="385438" y="13614"/>
                  </a:lnTo>
                  <a:lnTo>
                    <a:pt x="385438" y="99974"/>
                  </a:lnTo>
                  <a:lnTo>
                    <a:pt x="474440" y="99974"/>
                  </a:lnTo>
                  <a:lnTo>
                    <a:pt x="474440" y="86359"/>
                  </a:lnTo>
                  <a:lnTo>
                    <a:pt x="468750" y="86359"/>
                  </a:lnTo>
                  <a:lnTo>
                    <a:pt x="468750" y="78841"/>
                  </a:lnTo>
                  <a:lnTo>
                    <a:pt x="412057" y="78841"/>
                  </a:lnTo>
                  <a:lnTo>
                    <a:pt x="412057" y="34950"/>
                  </a:lnTo>
                  <a:lnTo>
                    <a:pt x="468750" y="34950"/>
                  </a:lnTo>
                  <a:lnTo>
                    <a:pt x="468750" y="27228"/>
                  </a:lnTo>
                  <a:lnTo>
                    <a:pt x="474440" y="27228"/>
                  </a:lnTo>
                  <a:lnTo>
                    <a:pt x="474440" y="13614"/>
                  </a:lnTo>
                  <a:close/>
                </a:path>
                <a:path w="535939" h="188595">
                  <a:moveTo>
                    <a:pt x="474440" y="64820"/>
                  </a:moveTo>
                  <a:lnTo>
                    <a:pt x="468750" y="64820"/>
                  </a:lnTo>
                  <a:lnTo>
                    <a:pt x="468750" y="86359"/>
                  </a:lnTo>
                  <a:lnTo>
                    <a:pt x="474440" y="86359"/>
                  </a:lnTo>
                  <a:lnTo>
                    <a:pt x="474440" y="64820"/>
                  </a:lnTo>
                  <a:close/>
                </a:path>
                <a:path w="535939" h="188595">
                  <a:moveTo>
                    <a:pt x="508171" y="64820"/>
                  </a:moveTo>
                  <a:lnTo>
                    <a:pt x="474440" y="64820"/>
                  </a:lnTo>
                  <a:lnTo>
                    <a:pt x="474440" y="86359"/>
                  </a:lnTo>
                  <a:lnTo>
                    <a:pt x="508171" y="86359"/>
                  </a:lnTo>
                  <a:lnTo>
                    <a:pt x="508171" y="64820"/>
                  </a:lnTo>
                  <a:close/>
                </a:path>
                <a:path w="535939" h="188595">
                  <a:moveTo>
                    <a:pt x="535197" y="64820"/>
                  </a:moveTo>
                  <a:lnTo>
                    <a:pt x="517518" y="64820"/>
                  </a:lnTo>
                  <a:lnTo>
                    <a:pt x="517518" y="86359"/>
                  </a:lnTo>
                  <a:lnTo>
                    <a:pt x="535197" y="86359"/>
                  </a:lnTo>
                  <a:lnTo>
                    <a:pt x="535197" y="64820"/>
                  </a:lnTo>
                  <a:close/>
                </a:path>
                <a:path w="535939" h="188595">
                  <a:moveTo>
                    <a:pt x="468750" y="34950"/>
                  </a:moveTo>
                  <a:lnTo>
                    <a:pt x="447821" y="34950"/>
                  </a:lnTo>
                  <a:lnTo>
                    <a:pt x="447821" y="78841"/>
                  </a:lnTo>
                  <a:lnTo>
                    <a:pt x="468750" y="78841"/>
                  </a:lnTo>
                  <a:lnTo>
                    <a:pt x="468750" y="64820"/>
                  </a:lnTo>
                  <a:lnTo>
                    <a:pt x="474440" y="64820"/>
                  </a:lnTo>
                  <a:lnTo>
                    <a:pt x="474440" y="48564"/>
                  </a:lnTo>
                  <a:lnTo>
                    <a:pt x="468750" y="48564"/>
                  </a:lnTo>
                  <a:lnTo>
                    <a:pt x="468750" y="34950"/>
                  </a:lnTo>
                  <a:close/>
                </a:path>
                <a:path w="535939" h="188595">
                  <a:moveTo>
                    <a:pt x="474440" y="27228"/>
                  </a:moveTo>
                  <a:lnTo>
                    <a:pt x="468750" y="27228"/>
                  </a:lnTo>
                  <a:lnTo>
                    <a:pt x="468750" y="48564"/>
                  </a:lnTo>
                  <a:lnTo>
                    <a:pt x="474440" y="48564"/>
                  </a:lnTo>
                  <a:lnTo>
                    <a:pt x="474440" y="27228"/>
                  </a:lnTo>
                  <a:close/>
                </a:path>
                <a:path w="535939" h="188595">
                  <a:moveTo>
                    <a:pt x="508171" y="27228"/>
                  </a:moveTo>
                  <a:lnTo>
                    <a:pt x="474440" y="27228"/>
                  </a:lnTo>
                  <a:lnTo>
                    <a:pt x="474440" y="48564"/>
                  </a:lnTo>
                  <a:lnTo>
                    <a:pt x="508171" y="48564"/>
                  </a:lnTo>
                  <a:lnTo>
                    <a:pt x="508171" y="27228"/>
                  </a:lnTo>
                  <a:close/>
                </a:path>
                <a:path w="535939" h="188595">
                  <a:moveTo>
                    <a:pt x="535197" y="27228"/>
                  </a:moveTo>
                  <a:lnTo>
                    <a:pt x="516705" y="27228"/>
                  </a:lnTo>
                  <a:lnTo>
                    <a:pt x="516705" y="48564"/>
                  </a:lnTo>
                  <a:lnTo>
                    <a:pt x="535197" y="48564"/>
                  </a:lnTo>
                  <a:lnTo>
                    <a:pt x="535197" y="27228"/>
                  </a:lnTo>
                  <a:close/>
                </a:path>
                <a:path w="535939" h="188595">
                  <a:moveTo>
                    <a:pt x="471392" y="115011"/>
                  </a:moveTo>
                  <a:lnTo>
                    <a:pt x="444525" y="117497"/>
                  </a:lnTo>
                  <a:lnTo>
                    <a:pt x="424249" y="124688"/>
                  </a:lnTo>
                  <a:lnTo>
                    <a:pt x="411441" y="136185"/>
                  </a:lnTo>
                  <a:lnTo>
                    <a:pt x="406977" y="151587"/>
                  </a:lnTo>
                  <a:lnTo>
                    <a:pt x="411441" y="167074"/>
                  </a:lnTo>
                  <a:lnTo>
                    <a:pt x="424249" y="178562"/>
                  </a:lnTo>
                  <a:lnTo>
                    <a:pt x="444525" y="185705"/>
                  </a:lnTo>
                  <a:lnTo>
                    <a:pt x="471392" y="188163"/>
                  </a:lnTo>
                  <a:lnTo>
                    <a:pt x="498259" y="185705"/>
                  </a:lnTo>
                  <a:lnTo>
                    <a:pt x="518534" y="178562"/>
                  </a:lnTo>
                  <a:lnTo>
                    <a:pt x="530712" y="167640"/>
                  </a:lnTo>
                  <a:lnTo>
                    <a:pt x="471392" y="167640"/>
                  </a:lnTo>
                  <a:lnTo>
                    <a:pt x="455263" y="166646"/>
                  </a:lnTo>
                  <a:lnTo>
                    <a:pt x="443553" y="163652"/>
                  </a:lnTo>
                  <a:lnTo>
                    <a:pt x="436416" y="158638"/>
                  </a:lnTo>
                  <a:lnTo>
                    <a:pt x="434003" y="151587"/>
                  </a:lnTo>
                  <a:lnTo>
                    <a:pt x="436416" y="144567"/>
                  </a:lnTo>
                  <a:lnTo>
                    <a:pt x="443553" y="139623"/>
                  </a:lnTo>
                  <a:lnTo>
                    <a:pt x="455263" y="136699"/>
                  </a:lnTo>
                  <a:lnTo>
                    <a:pt x="471392" y="135737"/>
                  </a:lnTo>
                  <a:lnTo>
                    <a:pt x="530843" y="135737"/>
                  </a:lnTo>
                  <a:lnTo>
                    <a:pt x="518534" y="124688"/>
                  </a:lnTo>
                  <a:lnTo>
                    <a:pt x="498259" y="117497"/>
                  </a:lnTo>
                  <a:lnTo>
                    <a:pt x="471392" y="115011"/>
                  </a:lnTo>
                  <a:close/>
                </a:path>
                <a:path w="535939" h="188595">
                  <a:moveTo>
                    <a:pt x="530843" y="135737"/>
                  </a:moveTo>
                  <a:lnTo>
                    <a:pt x="471392" y="135737"/>
                  </a:lnTo>
                  <a:lnTo>
                    <a:pt x="487638" y="136699"/>
                  </a:lnTo>
                  <a:lnTo>
                    <a:pt x="499408" y="139623"/>
                  </a:lnTo>
                  <a:lnTo>
                    <a:pt x="506568" y="144567"/>
                  </a:lnTo>
                  <a:lnTo>
                    <a:pt x="508984" y="151587"/>
                  </a:lnTo>
                  <a:lnTo>
                    <a:pt x="506568" y="158638"/>
                  </a:lnTo>
                  <a:lnTo>
                    <a:pt x="499408" y="163652"/>
                  </a:lnTo>
                  <a:lnTo>
                    <a:pt x="487638" y="166646"/>
                  </a:lnTo>
                  <a:lnTo>
                    <a:pt x="471392" y="167640"/>
                  </a:lnTo>
                  <a:lnTo>
                    <a:pt x="530712" y="167640"/>
                  </a:lnTo>
                  <a:lnTo>
                    <a:pt x="531342" y="167074"/>
                  </a:lnTo>
                  <a:lnTo>
                    <a:pt x="535806" y="151587"/>
                  </a:lnTo>
                  <a:lnTo>
                    <a:pt x="531342" y="136185"/>
                  </a:lnTo>
                  <a:lnTo>
                    <a:pt x="530843" y="13573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2819400" y="55499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2968244" y="5661493"/>
              <a:ext cx="527050" cy="183515"/>
            </a:xfrm>
            <a:custGeom>
              <a:avLst/>
              <a:gdLst/>
              <a:ahLst/>
              <a:cxnLst/>
              <a:rect l="l" t="t" r="r" b="b"/>
              <a:pathLst>
                <a:path w="527050" h="183514">
                  <a:moveTo>
                    <a:pt x="48564" y="9550"/>
                  </a:moveTo>
                  <a:lnTo>
                    <a:pt x="45516" y="9550"/>
                  </a:lnTo>
                  <a:lnTo>
                    <a:pt x="45516" y="28244"/>
                  </a:lnTo>
                  <a:lnTo>
                    <a:pt x="42291" y="48488"/>
                  </a:lnTo>
                  <a:lnTo>
                    <a:pt x="33121" y="66446"/>
                  </a:lnTo>
                  <a:lnTo>
                    <a:pt x="18770" y="81051"/>
                  </a:lnTo>
                  <a:lnTo>
                    <a:pt x="0" y="91236"/>
                  </a:lnTo>
                  <a:lnTo>
                    <a:pt x="8940" y="104851"/>
                  </a:lnTo>
                  <a:lnTo>
                    <a:pt x="29791" y="92795"/>
                  </a:lnTo>
                  <a:lnTo>
                    <a:pt x="45745" y="75311"/>
                  </a:lnTo>
                  <a:lnTo>
                    <a:pt x="54404" y="56751"/>
                  </a:lnTo>
                  <a:lnTo>
                    <a:pt x="52168" y="52333"/>
                  </a:lnTo>
                  <a:lnTo>
                    <a:pt x="48564" y="29463"/>
                  </a:lnTo>
                  <a:lnTo>
                    <a:pt x="48564" y="9550"/>
                  </a:lnTo>
                  <a:close/>
                </a:path>
                <a:path w="527050" h="183514">
                  <a:moveTo>
                    <a:pt x="62382" y="9550"/>
                  </a:moveTo>
                  <a:lnTo>
                    <a:pt x="59537" y="9550"/>
                  </a:lnTo>
                  <a:lnTo>
                    <a:pt x="59537" y="28244"/>
                  </a:lnTo>
                  <a:lnTo>
                    <a:pt x="55946" y="53444"/>
                  </a:lnTo>
                  <a:lnTo>
                    <a:pt x="54404" y="56751"/>
                  </a:lnTo>
                  <a:lnTo>
                    <a:pt x="62306" y="72364"/>
                  </a:lnTo>
                  <a:lnTo>
                    <a:pt x="77968" y="88471"/>
                  </a:lnTo>
                  <a:lnTo>
                    <a:pt x="98145" y="99568"/>
                  </a:lnTo>
                  <a:lnTo>
                    <a:pt x="107086" y="86360"/>
                  </a:lnTo>
                  <a:lnTo>
                    <a:pt x="88957" y="77098"/>
                  </a:lnTo>
                  <a:lnTo>
                    <a:pt x="74828" y="63779"/>
                  </a:lnTo>
                  <a:lnTo>
                    <a:pt x="65652" y="47526"/>
                  </a:lnTo>
                  <a:lnTo>
                    <a:pt x="62382" y="29463"/>
                  </a:lnTo>
                  <a:lnTo>
                    <a:pt x="62382" y="9550"/>
                  </a:lnTo>
                  <a:close/>
                </a:path>
                <a:path w="527050" h="183514">
                  <a:moveTo>
                    <a:pt x="59537" y="9550"/>
                  </a:moveTo>
                  <a:lnTo>
                    <a:pt x="48564" y="9550"/>
                  </a:lnTo>
                  <a:lnTo>
                    <a:pt x="48564" y="29463"/>
                  </a:lnTo>
                  <a:lnTo>
                    <a:pt x="52168" y="52333"/>
                  </a:lnTo>
                  <a:lnTo>
                    <a:pt x="54404" y="56751"/>
                  </a:lnTo>
                  <a:lnTo>
                    <a:pt x="55946" y="53444"/>
                  </a:lnTo>
                  <a:lnTo>
                    <a:pt x="59537" y="28244"/>
                  </a:lnTo>
                  <a:lnTo>
                    <a:pt x="59537" y="9550"/>
                  </a:lnTo>
                  <a:close/>
                </a:path>
                <a:path w="527050" h="183514">
                  <a:moveTo>
                    <a:pt x="143459" y="0"/>
                  </a:moveTo>
                  <a:lnTo>
                    <a:pt x="126593" y="0"/>
                  </a:lnTo>
                  <a:lnTo>
                    <a:pt x="126593" y="111353"/>
                  </a:lnTo>
                  <a:lnTo>
                    <a:pt x="143459" y="111353"/>
                  </a:lnTo>
                  <a:lnTo>
                    <a:pt x="143459" y="61569"/>
                  </a:lnTo>
                  <a:lnTo>
                    <a:pt x="138785" y="61569"/>
                  </a:lnTo>
                  <a:lnTo>
                    <a:pt x="138785" y="47345"/>
                  </a:lnTo>
                  <a:lnTo>
                    <a:pt x="143459" y="47345"/>
                  </a:lnTo>
                  <a:lnTo>
                    <a:pt x="143459" y="0"/>
                  </a:lnTo>
                  <a:close/>
                </a:path>
                <a:path w="527050" h="183514">
                  <a:moveTo>
                    <a:pt x="143459" y="47345"/>
                  </a:moveTo>
                  <a:lnTo>
                    <a:pt x="138785" y="47345"/>
                  </a:lnTo>
                  <a:lnTo>
                    <a:pt x="138785" y="61569"/>
                  </a:lnTo>
                  <a:lnTo>
                    <a:pt x="143459" y="61569"/>
                  </a:lnTo>
                  <a:lnTo>
                    <a:pt x="143459" y="47345"/>
                  </a:lnTo>
                  <a:close/>
                </a:path>
                <a:path w="527050" h="183514">
                  <a:moveTo>
                    <a:pt x="170688" y="47345"/>
                  </a:moveTo>
                  <a:lnTo>
                    <a:pt x="143459" y="47345"/>
                  </a:lnTo>
                  <a:lnTo>
                    <a:pt x="143459" y="61569"/>
                  </a:lnTo>
                  <a:lnTo>
                    <a:pt x="170688" y="61569"/>
                  </a:lnTo>
                  <a:lnTo>
                    <a:pt x="170688" y="47345"/>
                  </a:lnTo>
                  <a:close/>
                </a:path>
                <a:path w="527050" h="183514">
                  <a:moveTo>
                    <a:pt x="84937" y="116433"/>
                  </a:moveTo>
                  <a:lnTo>
                    <a:pt x="59648" y="118700"/>
                  </a:lnTo>
                  <a:lnTo>
                    <a:pt x="40665" y="125272"/>
                  </a:lnTo>
                  <a:lnTo>
                    <a:pt x="28730" y="135807"/>
                  </a:lnTo>
                  <a:lnTo>
                    <a:pt x="24587" y="149961"/>
                  </a:lnTo>
                  <a:lnTo>
                    <a:pt x="28730" y="164084"/>
                  </a:lnTo>
                  <a:lnTo>
                    <a:pt x="40665" y="174548"/>
                  </a:lnTo>
                  <a:lnTo>
                    <a:pt x="59648" y="181051"/>
                  </a:lnTo>
                  <a:lnTo>
                    <a:pt x="84937" y="183286"/>
                  </a:lnTo>
                  <a:lnTo>
                    <a:pt x="110226" y="181051"/>
                  </a:lnTo>
                  <a:lnTo>
                    <a:pt x="129209" y="174548"/>
                  </a:lnTo>
                  <a:lnTo>
                    <a:pt x="134308" y="170078"/>
                  </a:lnTo>
                  <a:lnTo>
                    <a:pt x="84937" y="170078"/>
                  </a:lnTo>
                  <a:lnTo>
                    <a:pt x="66592" y="168735"/>
                  </a:lnTo>
                  <a:lnTo>
                    <a:pt x="52781" y="164820"/>
                  </a:lnTo>
                  <a:lnTo>
                    <a:pt x="44075" y="158505"/>
                  </a:lnTo>
                  <a:lnTo>
                    <a:pt x="41046" y="149961"/>
                  </a:lnTo>
                  <a:lnTo>
                    <a:pt x="44075" y="141417"/>
                  </a:lnTo>
                  <a:lnTo>
                    <a:pt x="52781" y="135102"/>
                  </a:lnTo>
                  <a:lnTo>
                    <a:pt x="66592" y="131187"/>
                  </a:lnTo>
                  <a:lnTo>
                    <a:pt x="84937" y="129844"/>
                  </a:lnTo>
                  <a:lnTo>
                    <a:pt x="134389" y="129844"/>
                  </a:lnTo>
                  <a:lnTo>
                    <a:pt x="129209" y="125272"/>
                  </a:lnTo>
                  <a:lnTo>
                    <a:pt x="110226" y="118700"/>
                  </a:lnTo>
                  <a:lnTo>
                    <a:pt x="84937" y="116433"/>
                  </a:lnTo>
                  <a:close/>
                </a:path>
                <a:path w="527050" h="183514">
                  <a:moveTo>
                    <a:pt x="134389" y="129844"/>
                  </a:moveTo>
                  <a:lnTo>
                    <a:pt x="84937" y="129844"/>
                  </a:lnTo>
                  <a:lnTo>
                    <a:pt x="103282" y="131187"/>
                  </a:lnTo>
                  <a:lnTo>
                    <a:pt x="117094" y="135102"/>
                  </a:lnTo>
                  <a:lnTo>
                    <a:pt x="125799" y="141417"/>
                  </a:lnTo>
                  <a:lnTo>
                    <a:pt x="128828" y="149961"/>
                  </a:lnTo>
                  <a:lnTo>
                    <a:pt x="125799" y="158505"/>
                  </a:lnTo>
                  <a:lnTo>
                    <a:pt x="117094" y="164820"/>
                  </a:lnTo>
                  <a:lnTo>
                    <a:pt x="103282" y="168735"/>
                  </a:lnTo>
                  <a:lnTo>
                    <a:pt x="84937" y="170078"/>
                  </a:lnTo>
                  <a:lnTo>
                    <a:pt x="134308" y="170078"/>
                  </a:lnTo>
                  <a:lnTo>
                    <a:pt x="141144" y="164084"/>
                  </a:lnTo>
                  <a:lnTo>
                    <a:pt x="145288" y="149961"/>
                  </a:lnTo>
                  <a:lnTo>
                    <a:pt x="141144" y="135807"/>
                  </a:lnTo>
                  <a:lnTo>
                    <a:pt x="134389" y="129844"/>
                  </a:lnTo>
                  <a:close/>
                </a:path>
                <a:path w="527050" h="183514">
                  <a:moveTo>
                    <a:pt x="262518" y="123748"/>
                  </a:moveTo>
                  <a:lnTo>
                    <a:pt x="208060" y="123748"/>
                  </a:lnTo>
                  <a:lnTo>
                    <a:pt x="208060" y="181254"/>
                  </a:lnTo>
                  <a:lnTo>
                    <a:pt x="333435" y="181254"/>
                  </a:lnTo>
                  <a:lnTo>
                    <a:pt x="333435" y="167640"/>
                  </a:lnTo>
                  <a:lnTo>
                    <a:pt x="224723" y="167640"/>
                  </a:lnTo>
                  <a:lnTo>
                    <a:pt x="224723" y="137160"/>
                  </a:lnTo>
                  <a:lnTo>
                    <a:pt x="333435" y="137160"/>
                  </a:lnTo>
                  <a:lnTo>
                    <a:pt x="333435" y="129235"/>
                  </a:lnTo>
                  <a:lnTo>
                    <a:pt x="262518" y="129235"/>
                  </a:lnTo>
                  <a:lnTo>
                    <a:pt x="262518" y="123748"/>
                  </a:lnTo>
                  <a:close/>
                </a:path>
                <a:path w="527050" h="183514">
                  <a:moveTo>
                    <a:pt x="333435" y="137160"/>
                  </a:moveTo>
                  <a:lnTo>
                    <a:pt x="316976" y="137160"/>
                  </a:lnTo>
                  <a:lnTo>
                    <a:pt x="316976" y="167640"/>
                  </a:lnTo>
                  <a:lnTo>
                    <a:pt x="333435" y="167640"/>
                  </a:lnTo>
                  <a:lnTo>
                    <a:pt x="333435" y="137160"/>
                  </a:lnTo>
                  <a:close/>
                </a:path>
                <a:path w="527050" h="183514">
                  <a:moveTo>
                    <a:pt x="279180" y="97536"/>
                  </a:moveTo>
                  <a:lnTo>
                    <a:pt x="262518" y="97536"/>
                  </a:lnTo>
                  <a:lnTo>
                    <a:pt x="262518" y="129235"/>
                  </a:lnTo>
                  <a:lnTo>
                    <a:pt x="279180" y="129235"/>
                  </a:lnTo>
                  <a:lnTo>
                    <a:pt x="279180" y="97536"/>
                  </a:lnTo>
                  <a:close/>
                </a:path>
                <a:path w="527050" h="183514">
                  <a:moveTo>
                    <a:pt x="333435" y="123748"/>
                  </a:moveTo>
                  <a:lnTo>
                    <a:pt x="279180" y="123748"/>
                  </a:lnTo>
                  <a:lnTo>
                    <a:pt x="279180" y="129235"/>
                  </a:lnTo>
                  <a:lnTo>
                    <a:pt x="333435" y="129235"/>
                  </a:lnTo>
                  <a:lnTo>
                    <a:pt x="333435" y="123748"/>
                  </a:lnTo>
                  <a:close/>
                </a:path>
                <a:path w="527050" h="183514">
                  <a:moveTo>
                    <a:pt x="353755" y="88595"/>
                  </a:moveTo>
                  <a:lnTo>
                    <a:pt x="187740" y="88595"/>
                  </a:lnTo>
                  <a:lnTo>
                    <a:pt x="187740" y="102412"/>
                  </a:lnTo>
                  <a:lnTo>
                    <a:pt x="262518" y="102412"/>
                  </a:lnTo>
                  <a:lnTo>
                    <a:pt x="262518" y="97536"/>
                  </a:lnTo>
                  <a:lnTo>
                    <a:pt x="353755" y="97536"/>
                  </a:lnTo>
                  <a:lnTo>
                    <a:pt x="353755" y="88595"/>
                  </a:lnTo>
                  <a:close/>
                </a:path>
                <a:path w="527050" h="183514">
                  <a:moveTo>
                    <a:pt x="353755" y="97536"/>
                  </a:moveTo>
                  <a:lnTo>
                    <a:pt x="279180" y="97536"/>
                  </a:lnTo>
                  <a:lnTo>
                    <a:pt x="279180" y="102412"/>
                  </a:lnTo>
                  <a:lnTo>
                    <a:pt x="353755" y="102412"/>
                  </a:lnTo>
                  <a:lnTo>
                    <a:pt x="353755" y="97536"/>
                  </a:lnTo>
                  <a:close/>
                </a:path>
                <a:path w="527050" h="183514">
                  <a:moveTo>
                    <a:pt x="231022" y="57912"/>
                  </a:moveTo>
                  <a:lnTo>
                    <a:pt x="203996" y="57912"/>
                  </a:lnTo>
                  <a:lnTo>
                    <a:pt x="203996" y="71729"/>
                  </a:lnTo>
                  <a:lnTo>
                    <a:pt x="337296" y="71729"/>
                  </a:lnTo>
                  <a:lnTo>
                    <a:pt x="337296" y="66852"/>
                  </a:lnTo>
                  <a:lnTo>
                    <a:pt x="231022" y="66852"/>
                  </a:lnTo>
                  <a:lnTo>
                    <a:pt x="231022" y="57912"/>
                  </a:lnTo>
                  <a:close/>
                </a:path>
                <a:path w="527050" h="183514">
                  <a:moveTo>
                    <a:pt x="247888" y="11785"/>
                  </a:moveTo>
                  <a:lnTo>
                    <a:pt x="231022" y="11785"/>
                  </a:lnTo>
                  <a:lnTo>
                    <a:pt x="231022" y="66852"/>
                  </a:lnTo>
                  <a:lnTo>
                    <a:pt x="247888" y="66852"/>
                  </a:lnTo>
                  <a:lnTo>
                    <a:pt x="247888" y="11785"/>
                  </a:lnTo>
                  <a:close/>
                </a:path>
                <a:path w="527050" h="183514">
                  <a:moveTo>
                    <a:pt x="293608" y="57912"/>
                  </a:moveTo>
                  <a:lnTo>
                    <a:pt x="247888" y="57912"/>
                  </a:lnTo>
                  <a:lnTo>
                    <a:pt x="247888" y="66852"/>
                  </a:lnTo>
                  <a:lnTo>
                    <a:pt x="293608" y="66852"/>
                  </a:lnTo>
                  <a:lnTo>
                    <a:pt x="293608" y="57912"/>
                  </a:lnTo>
                  <a:close/>
                </a:path>
                <a:path w="527050" h="183514">
                  <a:moveTo>
                    <a:pt x="310270" y="11785"/>
                  </a:moveTo>
                  <a:lnTo>
                    <a:pt x="293608" y="11785"/>
                  </a:lnTo>
                  <a:lnTo>
                    <a:pt x="293608" y="66852"/>
                  </a:lnTo>
                  <a:lnTo>
                    <a:pt x="310270" y="66852"/>
                  </a:lnTo>
                  <a:lnTo>
                    <a:pt x="310270" y="11785"/>
                  </a:lnTo>
                  <a:close/>
                </a:path>
                <a:path w="527050" h="183514">
                  <a:moveTo>
                    <a:pt x="337296" y="57912"/>
                  </a:moveTo>
                  <a:lnTo>
                    <a:pt x="310270" y="57912"/>
                  </a:lnTo>
                  <a:lnTo>
                    <a:pt x="310270" y="66852"/>
                  </a:lnTo>
                  <a:lnTo>
                    <a:pt x="337296" y="66852"/>
                  </a:lnTo>
                  <a:lnTo>
                    <a:pt x="337296" y="57912"/>
                  </a:lnTo>
                  <a:close/>
                </a:path>
                <a:path w="527050" h="183514">
                  <a:moveTo>
                    <a:pt x="338108" y="5689"/>
                  </a:moveTo>
                  <a:lnTo>
                    <a:pt x="203184" y="5689"/>
                  </a:lnTo>
                  <a:lnTo>
                    <a:pt x="203184" y="19507"/>
                  </a:lnTo>
                  <a:lnTo>
                    <a:pt x="231022" y="19507"/>
                  </a:lnTo>
                  <a:lnTo>
                    <a:pt x="231022" y="11785"/>
                  </a:lnTo>
                  <a:lnTo>
                    <a:pt x="338108" y="11785"/>
                  </a:lnTo>
                  <a:lnTo>
                    <a:pt x="338108" y="5689"/>
                  </a:lnTo>
                  <a:close/>
                </a:path>
                <a:path w="527050" h="183514">
                  <a:moveTo>
                    <a:pt x="293608" y="11785"/>
                  </a:moveTo>
                  <a:lnTo>
                    <a:pt x="247888" y="11785"/>
                  </a:lnTo>
                  <a:lnTo>
                    <a:pt x="247888" y="19507"/>
                  </a:lnTo>
                  <a:lnTo>
                    <a:pt x="293608" y="19507"/>
                  </a:lnTo>
                  <a:lnTo>
                    <a:pt x="293608" y="11785"/>
                  </a:lnTo>
                  <a:close/>
                </a:path>
                <a:path w="527050" h="183514">
                  <a:moveTo>
                    <a:pt x="338108" y="11785"/>
                  </a:moveTo>
                  <a:lnTo>
                    <a:pt x="310270" y="11785"/>
                  </a:lnTo>
                  <a:lnTo>
                    <a:pt x="310270" y="19507"/>
                  </a:lnTo>
                  <a:lnTo>
                    <a:pt x="338108" y="19507"/>
                  </a:lnTo>
                  <a:lnTo>
                    <a:pt x="338108" y="11785"/>
                  </a:lnTo>
                  <a:close/>
                </a:path>
                <a:path w="527050" h="183514">
                  <a:moveTo>
                    <a:pt x="525849" y="0"/>
                  </a:moveTo>
                  <a:lnTo>
                    <a:pt x="508984" y="0"/>
                  </a:lnTo>
                  <a:lnTo>
                    <a:pt x="508984" y="108712"/>
                  </a:lnTo>
                  <a:lnTo>
                    <a:pt x="525849" y="108712"/>
                  </a:lnTo>
                  <a:lnTo>
                    <a:pt x="525849" y="79857"/>
                  </a:lnTo>
                  <a:lnTo>
                    <a:pt x="515893" y="79857"/>
                  </a:lnTo>
                  <a:lnTo>
                    <a:pt x="515893" y="66243"/>
                  </a:lnTo>
                  <a:lnTo>
                    <a:pt x="525849" y="66243"/>
                  </a:lnTo>
                  <a:lnTo>
                    <a:pt x="525849" y="43484"/>
                  </a:lnTo>
                  <a:lnTo>
                    <a:pt x="515486" y="43484"/>
                  </a:lnTo>
                  <a:lnTo>
                    <a:pt x="515486" y="29667"/>
                  </a:lnTo>
                  <a:lnTo>
                    <a:pt x="525849" y="29667"/>
                  </a:lnTo>
                  <a:lnTo>
                    <a:pt x="525849" y="0"/>
                  </a:lnTo>
                  <a:close/>
                </a:path>
                <a:path w="527050" h="183514">
                  <a:moveTo>
                    <a:pt x="467125" y="13817"/>
                  </a:moveTo>
                  <a:lnTo>
                    <a:pt x="383203" y="13817"/>
                  </a:lnTo>
                  <a:lnTo>
                    <a:pt x="383203" y="95504"/>
                  </a:lnTo>
                  <a:lnTo>
                    <a:pt x="467125" y="95504"/>
                  </a:lnTo>
                  <a:lnTo>
                    <a:pt x="467125" y="82092"/>
                  </a:lnTo>
                  <a:lnTo>
                    <a:pt x="399662" y="82092"/>
                  </a:lnTo>
                  <a:lnTo>
                    <a:pt x="399662" y="27431"/>
                  </a:lnTo>
                  <a:lnTo>
                    <a:pt x="467125" y="27431"/>
                  </a:lnTo>
                  <a:lnTo>
                    <a:pt x="467125" y="13817"/>
                  </a:lnTo>
                  <a:close/>
                </a:path>
                <a:path w="527050" h="183514">
                  <a:moveTo>
                    <a:pt x="467125" y="27431"/>
                  </a:moveTo>
                  <a:lnTo>
                    <a:pt x="450462" y="27431"/>
                  </a:lnTo>
                  <a:lnTo>
                    <a:pt x="450462" y="82092"/>
                  </a:lnTo>
                  <a:lnTo>
                    <a:pt x="467125" y="82092"/>
                  </a:lnTo>
                  <a:lnTo>
                    <a:pt x="467125" y="79857"/>
                  </a:lnTo>
                  <a:lnTo>
                    <a:pt x="462451" y="79857"/>
                  </a:lnTo>
                  <a:lnTo>
                    <a:pt x="462451" y="66243"/>
                  </a:lnTo>
                  <a:lnTo>
                    <a:pt x="467125" y="66243"/>
                  </a:lnTo>
                  <a:lnTo>
                    <a:pt x="467125" y="43484"/>
                  </a:lnTo>
                  <a:lnTo>
                    <a:pt x="462451" y="43484"/>
                  </a:lnTo>
                  <a:lnTo>
                    <a:pt x="462451" y="29667"/>
                  </a:lnTo>
                  <a:lnTo>
                    <a:pt x="467125" y="29667"/>
                  </a:lnTo>
                  <a:lnTo>
                    <a:pt x="467125" y="27431"/>
                  </a:lnTo>
                  <a:close/>
                </a:path>
                <a:path w="527050" h="183514">
                  <a:moveTo>
                    <a:pt x="467125" y="66243"/>
                  </a:moveTo>
                  <a:lnTo>
                    <a:pt x="462451" y="66243"/>
                  </a:lnTo>
                  <a:lnTo>
                    <a:pt x="462451" y="79857"/>
                  </a:lnTo>
                  <a:lnTo>
                    <a:pt x="467125" y="79857"/>
                  </a:lnTo>
                  <a:lnTo>
                    <a:pt x="467125" y="66243"/>
                  </a:lnTo>
                  <a:close/>
                </a:path>
                <a:path w="527050" h="183514">
                  <a:moveTo>
                    <a:pt x="508984" y="66243"/>
                  </a:moveTo>
                  <a:lnTo>
                    <a:pt x="467125" y="66243"/>
                  </a:lnTo>
                  <a:lnTo>
                    <a:pt x="467125" y="79857"/>
                  </a:lnTo>
                  <a:lnTo>
                    <a:pt x="508984" y="79857"/>
                  </a:lnTo>
                  <a:lnTo>
                    <a:pt x="508984" y="66243"/>
                  </a:lnTo>
                  <a:close/>
                </a:path>
                <a:path w="527050" h="183514">
                  <a:moveTo>
                    <a:pt x="525849" y="66243"/>
                  </a:moveTo>
                  <a:lnTo>
                    <a:pt x="515893" y="66243"/>
                  </a:lnTo>
                  <a:lnTo>
                    <a:pt x="515893" y="79857"/>
                  </a:lnTo>
                  <a:lnTo>
                    <a:pt x="525849" y="79857"/>
                  </a:lnTo>
                  <a:lnTo>
                    <a:pt x="525849" y="66243"/>
                  </a:lnTo>
                  <a:close/>
                </a:path>
                <a:path w="527050" h="183514">
                  <a:moveTo>
                    <a:pt x="467125" y="29667"/>
                  </a:moveTo>
                  <a:lnTo>
                    <a:pt x="462451" y="29667"/>
                  </a:lnTo>
                  <a:lnTo>
                    <a:pt x="462451" y="43484"/>
                  </a:lnTo>
                  <a:lnTo>
                    <a:pt x="467125" y="43484"/>
                  </a:lnTo>
                  <a:lnTo>
                    <a:pt x="467125" y="29667"/>
                  </a:lnTo>
                  <a:close/>
                </a:path>
                <a:path w="527050" h="183514">
                  <a:moveTo>
                    <a:pt x="508984" y="29667"/>
                  </a:moveTo>
                  <a:lnTo>
                    <a:pt x="467125" y="29667"/>
                  </a:lnTo>
                  <a:lnTo>
                    <a:pt x="467125" y="43484"/>
                  </a:lnTo>
                  <a:lnTo>
                    <a:pt x="508984" y="43484"/>
                  </a:lnTo>
                  <a:lnTo>
                    <a:pt x="508984" y="29667"/>
                  </a:lnTo>
                  <a:close/>
                </a:path>
                <a:path w="527050" h="183514">
                  <a:moveTo>
                    <a:pt x="525849" y="29667"/>
                  </a:moveTo>
                  <a:lnTo>
                    <a:pt x="515486" y="29667"/>
                  </a:lnTo>
                  <a:lnTo>
                    <a:pt x="515486" y="43484"/>
                  </a:lnTo>
                  <a:lnTo>
                    <a:pt x="525849" y="43484"/>
                  </a:lnTo>
                  <a:lnTo>
                    <a:pt x="525849" y="29667"/>
                  </a:lnTo>
                  <a:close/>
                </a:path>
                <a:path w="527050" h="183514">
                  <a:moveTo>
                    <a:pt x="465499" y="113995"/>
                  </a:moveTo>
                  <a:lnTo>
                    <a:pt x="439880" y="116338"/>
                  </a:lnTo>
                  <a:lnTo>
                    <a:pt x="420566" y="123139"/>
                  </a:lnTo>
                  <a:lnTo>
                    <a:pt x="408378" y="134054"/>
                  </a:lnTo>
                  <a:lnTo>
                    <a:pt x="404133" y="148742"/>
                  </a:lnTo>
                  <a:lnTo>
                    <a:pt x="408378" y="163398"/>
                  </a:lnTo>
                  <a:lnTo>
                    <a:pt x="420566" y="174244"/>
                  </a:lnTo>
                  <a:lnTo>
                    <a:pt x="439880" y="180975"/>
                  </a:lnTo>
                  <a:lnTo>
                    <a:pt x="465499" y="183286"/>
                  </a:lnTo>
                  <a:lnTo>
                    <a:pt x="491001" y="180975"/>
                  </a:lnTo>
                  <a:lnTo>
                    <a:pt x="510254" y="174244"/>
                  </a:lnTo>
                  <a:lnTo>
                    <a:pt x="514927" y="170078"/>
                  </a:lnTo>
                  <a:lnTo>
                    <a:pt x="465499" y="170078"/>
                  </a:lnTo>
                  <a:lnTo>
                    <a:pt x="446887" y="168630"/>
                  </a:lnTo>
                  <a:lnTo>
                    <a:pt x="432885" y="164439"/>
                  </a:lnTo>
                  <a:lnTo>
                    <a:pt x="424065" y="157734"/>
                  </a:lnTo>
                  <a:lnTo>
                    <a:pt x="420998" y="148742"/>
                  </a:lnTo>
                  <a:lnTo>
                    <a:pt x="424065" y="139750"/>
                  </a:lnTo>
                  <a:lnTo>
                    <a:pt x="432885" y="133045"/>
                  </a:lnTo>
                  <a:lnTo>
                    <a:pt x="446887" y="128854"/>
                  </a:lnTo>
                  <a:lnTo>
                    <a:pt x="465499" y="127406"/>
                  </a:lnTo>
                  <a:lnTo>
                    <a:pt x="515010" y="127406"/>
                  </a:lnTo>
                  <a:lnTo>
                    <a:pt x="510254" y="123139"/>
                  </a:lnTo>
                  <a:lnTo>
                    <a:pt x="491001" y="116338"/>
                  </a:lnTo>
                  <a:lnTo>
                    <a:pt x="465499" y="113995"/>
                  </a:lnTo>
                  <a:close/>
                </a:path>
                <a:path w="527050" h="183514">
                  <a:moveTo>
                    <a:pt x="515010" y="127406"/>
                  </a:moveTo>
                  <a:lnTo>
                    <a:pt x="465499" y="127406"/>
                  </a:lnTo>
                  <a:lnTo>
                    <a:pt x="484111" y="128854"/>
                  </a:lnTo>
                  <a:lnTo>
                    <a:pt x="498113" y="133045"/>
                  </a:lnTo>
                  <a:lnTo>
                    <a:pt x="506933" y="139750"/>
                  </a:lnTo>
                  <a:lnTo>
                    <a:pt x="510000" y="148742"/>
                  </a:lnTo>
                  <a:lnTo>
                    <a:pt x="506933" y="157734"/>
                  </a:lnTo>
                  <a:lnTo>
                    <a:pt x="498113" y="164439"/>
                  </a:lnTo>
                  <a:lnTo>
                    <a:pt x="484111" y="168630"/>
                  </a:lnTo>
                  <a:lnTo>
                    <a:pt x="465499" y="170078"/>
                  </a:lnTo>
                  <a:lnTo>
                    <a:pt x="514927" y="170078"/>
                  </a:lnTo>
                  <a:lnTo>
                    <a:pt x="522420" y="163398"/>
                  </a:lnTo>
                  <a:lnTo>
                    <a:pt x="526662" y="148742"/>
                  </a:lnTo>
                  <a:lnTo>
                    <a:pt x="522420" y="134054"/>
                  </a:lnTo>
                  <a:lnTo>
                    <a:pt x="515010" y="127406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2840227" y="7411858"/>
              <a:ext cx="349250" cy="188595"/>
            </a:xfrm>
            <a:custGeom>
              <a:avLst/>
              <a:gdLst/>
              <a:ahLst/>
              <a:cxnLst/>
              <a:rect l="l" t="t" r="r" b="b"/>
              <a:pathLst>
                <a:path w="349250" h="188595">
                  <a:moveTo>
                    <a:pt x="97942" y="119075"/>
                  </a:moveTo>
                  <a:lnTo>
                    <a:pt x="71120" y="119075"/>
                  </a:lnTo>
                  <a:lnTo>
                    <a:pt x="71120" y="188163"/>
                  </a:lnTo>
                  <a:lnTo>
                    <a:pt x="97942" y="188163"/>
                  </a:lnTo>
                  <a:lnTo>
                    <a:pt x="97942" y="119075"/>
                  </a:lnTo>
                  <a:close/>
                </a:path>
                <a:path w="349250" h="188595">
                  <a:moveTo>
                    <a:pt x="170484" y="105257"/>
                  </a:moveTo>
                  <a:lnTo>
                    <a:pt x="0" y="105257"/>
                  </a:lnTo>
                  <a:lnTo>
                    <a:pt x="0" y="126796"/>
                  </a:lnTo>
                  <a:lnTo>
                    <a:pt x="71120" y="126796"/>
                  </a:lnTo>
                  <a:lnTo>
                    <a:pt x="71120" y="119075"/>
                  </a:lnTo>
                  <a:lnTo>
                    <a:pt x="170484" y="119075"/>
                  </a:lnTo>
                  <a:lnTo>
                    <a:pt x="170484" y="105257"/>
                  </a:lnTo>
                  <a:close/>
                </a:path>
                <a:path w="349250" h="188595">
                  <a:moveTo>
                    <a:pt x="170484" y="119075"/>
                  </a:moveTo>
                  <a:lnTo>
                    <a:pt x="97942" y="119075"/>
                  </a:lnTo>
                  <a:lnTo>
                    <a:pt x="97942" y="126796"/>
                  </a:lnTo>
                  <a:lnTo>
                    <a:pt x="170484" y="126796"/>
                  </a:lnTo>
                  <a:lnTo>
                    <a:pt x="170484" y="119075"/>
                  </a:lnTo>
                  <a:close/>
                </a:path>
                <a:path w="349250" h="188595">
                  <a:moveTo>
                    <a:pt x="150164" y="9143"/>
                  </a:moveTo>
                  <a:lnTo>
                    <a:pt x="19710" y="9143"/>
                  </a:lnTo>
                  <a:lnTo>
                    <a:pt x="19710" y="85140"/>
                  </a:lnTo>
                  <a:lnTo>
                    <a:pt x="150164" y="85140"/>
                  </a:lnTo>
                  <a:lnTo>
                    <a:pt x="150164" y="63804"/>
                  </a:lnTo>
                  <a:lnTo>
                    <a:pt x="46329" y="63804"/>
                  </a:lnTo>
                  <a:lnTo>
                    <a:pt x="46329" y="30479"/>
                  </a:lnTo>
                  <a:lnTo>
                    <a:pt x="150164" y="30479"/>
                  </a:lnTo>
                  <a:lnTo>
                    <a:pt x="150164" y="9143"/>
                  </a:lnTo>
                  <a:close/>
                </a:path>
                <a:path w="349250" h="188595">
                  <a:moveTo>
                    <a:pt x="150164" y="30479"/>
                  </a:moveTo>
                  <a:lnTo>
                    <a:pt x="123545" y="30479"/>
                  </a:lnTo>
                  <a:lnTo>
                    <a:pt x="123545" y="63804"/>
                  </a:lnTo>
                  <a:lnTo>
                    <a:pt x="150164" y="63804"/>
                  </a:lnTo>
                  <a:lnTo>
                    <a:pt x="150164" y="30479"/>
                  </a:lnTo>
                  <a:close/>
                </a:path>
                <a:path w="349250" h="188595">
                  <a:moveTo>
                    <a:pt x="349081" y="0"/>
                  </a:moveTo>
                  <a:lnTo>
                    <a:pt x="323275" y="0"/>
                  </a:lnTo>
                  <a:lnTo>
                    <a:pt x="323275" y="188163"/>
                  </a:lnTo>
                  <a:lnTo>
                    <a:pt x="349081" y="188163"/>
                  </a:lnTo>
                  <a:lnTo>
                    <a:pt x="349081" y="0"/>
                  </a:lnTo>
                  <a:close/>
                </a:path>
                <a:path w="349250" h="188595">
                  <a:moveTo>
                    <a:pt x="308848" y="4063"/>
                  </a:moveTo>
                  <a:lnTo>
                    <a:pt x="283651" y="4063"/>
                  </a:lnTo>
                  <a:lnTo>
                    <a:pt x="283651" y="179832"/>
                  </a:lnTo>
                  <a:lnTo>
                    <a:pt x="308848" y="179832"/>
                  </a:lnTo>
                  <a:lnTo>
                    <a:pt x="308848" y="93472"/>
                  </a:lnTo>
                  <a:lnTo>
                    <a:pt x="288934" y="93472"/>
                  </a:lnTo>
                  <a:lnTo>
                    <a:pt x="288934" y="72136"/>
                  </a:lnTo>
                  <a:lnTo>
                    <a:pt x="308848" y="72136"/>
                  </a:lnTo>
                  <a:lnTo>
                    <a:pt x="308848" y="4063"/>
                  </a:lnTo>
                  <a:close/>
                </a:path>
                <a:path w="349250" h="188595">
                  <a:moveTo>
                    <a:pt x="251139" y="22148"/>
                  </a:moveTo>
                  <a:lnTo>
                    <a:pt x="242604" y="22148"/>
                  </a:lnTo>
                  <a:lnTo>
                    <a:pt x="242604" y="27635"/>
                  </a:lnTo>
                  <a:lnTo>
                    <a:pt x="239553" y="59242"/>
                  </a:lnTo>
                  <a:lnTo>
                    <a:pt x="229625" y="86334"/>
                  </a:lnTo>
                  <a:lnTo>
                    <a:pt x="211658" y="109731"/>
                  </a:lnTo>
                  <a:lnTo>
                    <a:pt x="184489" y="130251"/>
                  </a:lnTo>
                  <a:lnTo>
                    <a:pt x="199729" y="149148"/>
                  </a:lnTo>
                  <a:lnTo>
                    <a:pt x="232781" y="123904"/>
                  </a:lnTo>
                  <a:lnTo>
                    <a:pt x="253984" y="94259"/>
                  </a:lnTo>
                  <a:lnTo>
                    <a:pt x="254246" y="93472"/>
                  </a:lnTo>
                  <a:lnTo>
                    <a:pt x="248700" y="93472"/>
                  </a:lnTo>
                  <a:lnTo>
                    <a:pt x="248700" y="72136"/>
                  </a:lnTo>
                  <a:lnTo>
                    <a:pt x="261345" y="72136"/>
                  </a:lnTo>
                  <a:lnTo>
                    <a:pt x="265280" y="60309"/>
                  </a:lnTo>
                  <a:lnTo>
                    <a:pt x="266732" y="43687"/>
                  </a:lnTo>
                  <a:lnTo>
                    <a:pt x="251139" y="43687"/>
                  </a:lnTo>
                  <a:lnTo>
                    <a:pt x="251139" y="22148"/>
                  </a:lnTo>
                  <a:close/>
                </a:path>
                <a:path w="349250" h="188595">
                  <a:moveTo>
                    <a:pt x="261345" y="72136"/>
                  </a:moveTo>
                  <a:lnTo>
                    <a:pt x="248700" y="72136"/>
                  </a:lnTo>
                  <a:lnTo>
                    <a:pt x="248700" y="93472"/>
                  </a:lnTo>
                  <a:lnTo>
                    <a:pt x="254246" y="93472"/>
                  </a:lnTo>
                  <a:lnTo>
                    <a:pt x="261345" y="72136"/>
                  </a:lnTo>
                  <a:close/>
                </a:path>
                <a:path w="349250" h="188595">
                  <a:moveTo>
                    <a:pt x="283651" y="72136"/>
                  </a:moveTo>
                  <a:lnTo>
                    <a:pt x="261345" y="72136"/>
                  </a:lnTo>
                  <a:lnTo>
                    <a:pt x="254246" y="93472"/>
                  </a:lnTo>
                  <a:lnTo>
                    <a:pt x="283651" y="93472"/>
                  </a:lnTo>
                  <a:lnTo>
                    <a:pt x="283651" y="72136"/>
                  </a:lnTo>
                  <a:close/>
                </a:path>
                <a:path w="349250" h="188595">
                  <a:moveTo>
                    <a:pt x="308848" y="72136"/>
                  </a:moveTo>
                  <a:lnTo>
                    <a:pt x="288934" y="72136"/>
                  </a:lnTo>
                  <a:lnTo>
                    <a:pt x="288934" y="93472"/>
                  </a:lnTo>
                  <a:lnTo>
                    <a:pt x="308848" y="93472"/>
                  </a:lnTo>
                  <a:lnTo>
                    <a:pt x="308848" y="72136"/>
                  </a:lnTo>
                  <a:close/>
                </a:path>
                <a:path w="349250" h="188595">
                  <a:moveTo>
                    <a:pt x="242604" y="22148"/>
                  </a:moveTo>
                  <a:lnTo>
                    <a:pt x="195056" y="22148"/>
                  </a:lnTo>
                  <a:lnTo>
                    <a:pt x="195056" y="43687"/>
                  </a:lnTo>
                  <a:lnTo>
                    <a:pt x="241055" y="43687"/>
                  </a:lnTo>
                  <a:lnTo>
                    <a:pt x="242604" y="27635"/>
                  </a:lnTo>
                  <a:lnTo>
                    <a:pt x="242604" y="22148"/>
                  </a:lnTo>
                  <a:close/>
                </a:path>
                <a:path w="349250" h="188595">
                  <a:moveTo>
                    <a:pt x="268614" y="22148"/>
                  </a:moveTo>
                  <a:lnTo>
                    <a:pt x="251139" y="22148"/>
                  </a:lnTo>
                  <a:lnTo>
                    <a:pt x="251139" y="43687"/>
                  </a:lnTo>
                  <a:lnTo>
                    <a:pt x="266732" y="43687"/>
                  </a:lnTo>
                  <a:lnTo>
                    <a:pt x="268614" y="221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2819400" y="77597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 descr=""/>
            <p:cNvSpPr/>
            <p:nvPr/>
          </p:nvSpPr>
          <p:spPr>
            <a:xfrm>
              <a:off x="2969056" y="7871293"/>
              <a:ext cx="343535" cy="184150"/>
            </a:xfrm>
            <a:custGeom>
              <a:avLst/>
              <a:gdLst/>
              <a:ahLst/>
              <a:cxnLst/>
              <a:rect l="l" t="t" r="r" b="b"/>
              <a:pathLst>
                <a:path w="343535" h="184150">
                  <a:moveTo>
                    <a:pt x="91033" y="115011"/>
                  </a:moveTo>
                  <a:lnTo>
                    <a:pt x="74371" y="115011"/>
                  </a:lnTo>
                  <a:lnTo>
                    <a:pt x="74371" y="183692"/>
                  </a:lnTo>
                  <a:lnTo>
                    <a:pt x="91033" y="183692"/>
                  </a:lnTo>
                  <a:lnTo>
                    <a:pt x="91033" y="115011"/>
                  </a:lnTo>
                  <a:close/>
                </a:path>
                <a:path w="343535" h="184150">
                  <a:moveTo>
                    <a:pt x="166624" y="106680"/>
                  </a:moveTo>
                  <a:lnTo>
                    <a:pt x="0" y="106680"/>
                  </a:lnTo>
                  <a:lnTo>
                    <a:pt x="0" y="120497"/>
                  </a:lnTo>
                  <a:lnTo>
                    <a:pt x="74371" y="120497"/>
                  </a:lnTo>
                  <a:lnTo>
                    <a:pt x="74371" y="115011"/>
                  </a:lnTo>
                  <a:lnTo>
                    <a:pt x="166624" y="115011"/>
                  </a:lnTo>
                  <a:lnTo>
                    <a:pt x="166624" y="106680"/>
                  </a:lnTo>
                  <a:close/>
                </a:path>
                <a:path w="343535" h="184150">
                  <a:moveTo>
                    <a:pt x="166624" y="115011"/>
                  </a:moveTo>
                  <a:lnTo>
                    <a:pt x="91033" y="115011"/>
                  </a:lnTo>
                  <a:lnTo>
                    <a:pt x="91033" y="120497"/>
                  </a:lnTo>
                  <a:lnTo>
                    <a:pt x="166624" y="120497"/>
                  </a:lnTo>
                  <a:lnTo>
                    <a:pt x="166624" y="115011"/>
                  </a:lnTo>
                  <a:close/>
                </a:path>
                <a:path w="343535" h="184150">
                  <a:moveTo>
                    <a:pt x="145084" y="10160"/>
                  </a:moveTo>
                  <a:lnTo>
                    <a:pt x="21132" y="10160"/>
                  </a:lnTo>
                  <a:lnTo>
                    <a:pt x="21132" y="81889"/>
                  </a:lnTo>
                  <a:lnTo>
                    <a:pt x="145084" y="81889"/>
                  </a:lnTo>
                  <a:lnTo>
                    <a:pt x="145084" y="68275"/>
                  </a:lnTo>
                  <a:lnTo>
                    <a:pt x="37795" y="68275"/>
                  </a:lnTo>
                  <a:lnTo>
                    <a:pt x="37795" y="23774"/>
                  </a:lnTo>
                  <a:lnTo>
                    <a:pt x="145084" y="23774"/>
                  </a:lnTo>
                  <a:lnTo>
                    <a:pt x="145084" y="10160"/>
                  </a:lnTo>
                  <a:close/>
                </a:path>
                <a:path w="343535" h="184150">
                  <a:moveTo>
                    <a:pt x="145084" y="23774"/>
                  </a:moveTo>
                  <a:lnTo>
                    <a:pt x="128625" y="23774"/>
                  </a:lnTo>
                  <a:lnTo>
                    <a:pt x="128625" y="68275"/>
                  </a:lnTo>
                  <a:lnTo>
                    <a:pt x="145084" y="68275"/>
                  </a:lnTo>
                  <a:lnTo>
                    <a:pt x="145084" y="23774"/>
                  </a:lnTo>
                  <a:close/>
                </a:path>
                <a:path w="343535" h="184150">
                  <a:moveTo>
                    <a:pt x="343188" y="0"/>
                  </a:moveTo>
                  <a:lnTo>
                    <a:pt x="326932" y="0"/>
                  </a:lnTo>
                  <a:lnTo>
                    <a:pt x="326932" y="183692"/>
                  </a:lnTo>
                  <a:lnTo>
                    <a:pt x="343188" y="183692"/>
                  </a:lnTo>
                  <a:lnTo>
                    <a:pt x="343188" y="0"/>
                  </a:lnTo>
                  <a:close/>
                </a:path>
                <a:path w="343535" h="184150">
                  <a:moveTo>
                    <a:pt x="304580" y="4673"/>
                  </a:moveTo>
                  <a:lnTo>
                    <a:pt x="288731" y="4673"/>
                  </a:lnTo>
                  <a:lnTo>
                    <a:pt x="288731" y="174345"/>
                  </a:lnTo>
                  <a:lnTo>
                    <a:pt x="304580" y="174345"/>
                  </a:lnTo>
                  <a:lnTo>
                    <a:pt x="304580" y="88595"/>
                  </a:lnTo>
                  <a:lnTo>
                    <a:pt x="293608" y="88595"/>
                  </a:lnTo>
                  <a:lnTo>
                    <a:pt x="293608" y="74980"/>
                  </a:lnTo>
                  <a:lnTo>
                    <a:pt x="304580" y="74980"/>
                  </a:lnTo>
                  <a:lnTo>
                    <a:pt x="304580" y="4673"/>
                  </a:lnTo>
                  <a:close/>
                </a:path>
                <a:path w="343535" h="184150">
                  <a:moveTo>
                    <a:pt x="255812" y="23164"/>
                  </a:moveTo>
                  <a:lnTo>
                    <a:pt x="249513" y="23164"/>
                  </a:lnTo>
                  <a:lnTo>
                    <a:pt x="249513" y="26212"/>
                  </a:lnTo>
                  <a:lnTo>
                    <a:pt x="245821" y="57356"/>
                  </a:lnTo>
                  <a:lnTo>
                    <a:pt x="234451" y="85623"/>
                  </a:lnTo>
                  <a:lnTo>
                    <a:pt x="214966" y="110651"/>
                  </a:lnTo>
                  <a:lnTo>
                    <a:pt x="186928" y="132080"/>
                  </a:lnTo>
                  <a:lnTo>
                    <a:pt x="196884" y="144068"/>
                  </a:lnTo>
                  <a:lnTo>
                    <a:pt x="228565" y="119519"/>
                  </a:lnTo>
                  <a:lnTo>
                    <a:pt x="249920" y="90627"/>
                  </a:lnTo>
                  <a:lnTo>
                    <a:pt x="250676" y="88595"/>
                  </a:lnTo>
                  <a:lnTo>
                    <a:pt x="247278" y="88595"/>
                  </a:lnTo>
                  <a:lnTo>
                    <a:pt x="247278" y="74980"/>
                  </a:lnTo>
                  <a:lnTo>
                    <a:pt x="255743" y="74980"/>
                  </a:lnTo>
                  <a:lnTo>
                    <a:pt x="261978" y="58229"/>
                  </a:lnTo>
                  <a:lnTo>
                    <a:pt x="264275" y="36982"/>
                  </a:lnTo>
                  <a:lnTo>
                    <a:pt x="255812" y="36982"/>
                  </a:lnTo>
                  <a:lnTo>
                    <a:pt x="255812" y="23164"/>
                  </a:lnTo>
                  <a:close/>
                </a:path>
                <a:path w="343535" h="184150">
                  <a:moveTo>
                    <a:pt x="255743" y="74980"/>
                  </a:moveTo>
                  <a:lnTo>
                    <a:pt x="247278" y="74980"/>
                  </a:lnTo>
                  <a:lnTo>
                    <a:pt x="247278" y="88595"/>
                  </a:lnTo>
                  <a:lnTo>
                    <a:pt x="250676" y="88595"/>
                  </a:lnTo>
                  <a:lnTo>
                    <a:pt x="255743" y="74980"/>
                  </a:lnTo>
                  <a:close/>
                </a:path>
                <a:path w="343535" h="184150">
                  <a:moveTo>
                    <a:pt x="288731" y="74980"/>
                  </a:moveTo>
                  <a:lnTo>
                    <a:pt x="255743" y="74980"/>
                  </a:lnTo>
                  <a:lnTo>
                    <a:pt x="250676" y="88595"/>
                  </a:lnTo>
                  <a:lnTo>
                    <a:pt x="288731" y="88595"/>
                  </a:lnTo>
                  <a:lnTo>
                    <a:pt x="288731" y="74980"/>
                  </a:lnTo>
                  <a:close/>
                </a:path>
                <a:path w="343535" h="184150">
                  <a:moveTo>
                    <a:pt x="304580" y="74980"/>
                  </a:moveTo>
                  <a:lnTo>
                    <a:pt x="293608" y="74980"/>
                  </a:lnTo>
                  <a:lnTo>
                    <a:pt x="293608" y="88595"/>
                  </a:lnTo>
                  <a:lnTo>
                    <a:pt x="304580" y="88595"/>
                  </a:lnTo>
                  <a:lnTo>
                    <a:pt x="304580" y="74980"/>
                  </a:lnTo>
                  <a:close/>
                </a:path>
                <a:path w="343535" h="184150">
                  <a:moveTo>
                    <a:pt x="249513" y="23164"/>
                  </a:moveTo>
                  <a:lnTo>
                    <a:pt x="195056" y="23164"/>
                  </a:lnTo>
                  <a:lnTo>
                    <a:pt x="195056" y="36982"/>
                  </a:lnTo>
                  <a:lnTo>
                    <a:pt x="248236" y="36982"/>
                  </a:lnTo>
                  <a:lnTo>
                    <a:pt x="249513" y="26212"/>
                  </a:lnTo>
                  <a:lnTo>
                    <a:pt x="249513" y="23164"/>
                  </a:lnTo>
                  <a:close/>
                </a:path>
                <a:path w="343535" h="184150">
                  <a:moveTo>
                    <a:pt x="265769" y="23164"/>
                  </a:moveTo>
                  <a:lnTo>
                    <a:pt x="255812" y="23164"/>
                  </a:lnTo>
                  <a:lnTo>
                    <a:pt x="255812" y="36982"/>
                  </a:lnTo>
                  <a:lnTo>
                    <a:pt x="264275" y="36982"/>
                  </a:lnTo>
                  <a:lnTo>
                    <a:pt x="265769" y="23164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 descr=""/>
            <p:cNvSpPr/>
            <p:nvPr/>
          </p:nvSpPr>
          <p:spPr>
            <a:xfrm>
              <a:off x="2849981" y="8503855"/>
              <a:ext cx="334010" cy="189230"/>
            </a:xfrm>
            <a:custGeom>
              <a:avLst/>
              <a:gdLst/>
              <a:ahLst/>
              <a:cxnLst/>
              <a:rect l="l" t="t" r="r" b="b"/>
              <a:pathLst>
                <a:path w="334010" h="189229">
                  <a:moveTo>
                    <a:pt x="148336" y="203"/>
                  </a:moveTo>
                  <a:lnTo>
                    <a:pt x="121310" y="203"/>
                  </a:lnTo>
                  <a:lnTo>
                    <a:pt x="121310" y="188976"/>
                  </a:lnTo>
                  <a:lnTo>
                    <a:pt x="148336" y="188976"/>
                  </a:lnTo>
                  <a:lnTo>
                    <a:pt x="148336" y="80060"/>
                  </a:lnTo>
                  <a:lnTo>
                    <a:pt x="129032" y="80060"/>
                  </a:lnTo>
                  <a:lnTo>
                    <a:pt x="129032" y="58318"/>
                  </a:lnTo>
                  <a:lnTo>
                    <a:pt x="148336" y="58318"/>
                  </a:lnTo>
                  <a:lnTo>
                    <a:pt x="148336" y="203"/>
                  </a:lnTo>
                  <a:close/>
                </a:path>
                <a:path w="334010" h="189229">
                  <a:moveTo>
                    <a:pt x="26822" y="20320"/>
                  </a:moveTo>
                  <a:lnTo>
                    <a:pt x="0" y="20320"/>
                  </a:lnTo>
                  <a:lnTo>
                    <a:pt x="0" y="144678"/>
                  </a:lnTo>
                  <a:lnTo>
                    <a:pt x="15849" y="144678"/>
                  </a:lnTo>
                  <a:lnTo>
                    <a:pt x="36807" y="144329"/>
                  </a:lnTo>
                  <a:lnTo>
                    <a:pt x="58242" y="143103"/>
                  </a:lnTo>
                  <a:lnTo>
                    <a:pt x="80171" y="140735"/>
                  </a:lnTo>
                  <a:lnTo>
                    <a:pt x="101408" y="137160"/>
                  </a:lnTo>
                  <a:lnTo>
                    <a:pt x="26822" y="137160"/>
                  </a:lnTo>
                  <a:lnTo>
                    <a:pt x="26822" y="122326"/>
                  </a:lnTo>
                  <a:lnTo>
                    <a:pt x="15849" y="122326"/>
                  </a:lnTo>
                  <a:lnTo>
                    <a:pt x="26822" y="122122"/>
                  </a:lnTo>
                  <a:lnTo>
                    <a:pt x="26822" y="20320"/>
                  </a:lnTo>
                  <a:close/>
                </a:path>
                <a:path w="334010" h="189229">
                  <a:moveTo>
                    <a:pt x="99771" y="114604"/>
                  </a:moveTo>
                  <a:lnTo>
                    <a:pt x="78085" y="118297"/>
                  </a:lnTo>
                  <a:lnTo>
                    <a:pt x="56896" y="120675"/>
                  </a:lnTo>
                  <a:lnTo>
                    <a:pt x="36163" y="121948"/>
                  </a:lnTo>
                  <a:lnTo>
                    <a:pt x="26822" y="122122"/>
                  </a:lnTo>
                  <a:lnTo>
                    <a:pt x="26822" y="137160"/>
                  </a:lnTo>
                  <a:lnTo>
                    <a:pt x="101408" y="137160"/>
                  </a:lnTo>
                  <a:lnTo>
                    <a:pt x="102616" y="136956"/>
                  </a:lnTo>
                  <a:lnTo>
                    <a:pt x="99771" y="114604"/>
                  </a:lnTo>
                  <a:close/>
                </a:path>
                <a:path w="334010" h="189229">
                  <a:moveTo>
                    <a:pt x="26822" y="122122"/>
                  </a:moveTo>
                  <a:lnTo>
                    <a:pt x="15849" y="122326"/>
                  </a:lnTo>
                  <a:lnTo>
                    <a:pt x="26822" y="122326"/>
                  </a:lnTo>
                  <a:lnTo>
                    <a:pt x="26822" y="122122"/>
                  </a:lnTo>
                  <a:close/>
                </a:path>
                <a:path w="334010" h="189229">
                  <a:moveTo>
                    <a:pt x="121310" y="58318"/>
                  </a:moveTo>
                  <a:lnTo>
                    <a:pt x="70713" y="58318"/>
                  </a:lnTo>
                  <a:lnTo>
                    <a:pt x="70713" y="80060"/>
                  </a:lnTo>
                  <a:lnTo>
                    <a:pt x="121310" y="80060"/>
                  </a:lnTo>
                  <a:lnTo>
                    <a:pt x="121310" y="58318"/>
                  </a:lnTo>
                  <a:close/>
                </a:path>
                <a:path w="334010" h="189229">
                  <a:moveTo>
                    <a:pt x="148336" y="58318"/>
                  </a:moveTo>
                  <a:lnTo>
                    <a:pt x="129032" y="58318"/>
                  </a:lnTo>
                  <a:lnTo>
                    <a:pt x="129032" y="80060"/>
                  </a:lnTo>
                  <a:lnTo>
                    <a:pt x="148336" y="80060"/>
                  </a:lnTo>
                  <a:lnTo>
                    <a:pt x="148336" y="58318"/>
                  </a:lnTo>
                  <a:close/>
                </a:path>
                <a:path w="334010" h="189229">
                  <a:moveTo>
                    <a:pt x="333435" y="0"/>
                  </a:moveTo>
                  <a:lnTo>
                    <a:pt x="306206" y="0"/>
                  </a:lnTo>
                  <a:lnTo>
                    <a:pt x="306206" y="188772"/>
                  </a:lnTo>
                  <a:lnTo>
                    <a:pt x="333435" y="188772"/>
                  </a:lnTo>
                  <a:lnTo>
                    <a:pt x="333435" y="0"/>
                  </a:lnTo>
                  <a:close/>
                </a:path>
                <a:path w="334010" h="189229">
                  <a:moveTo>
                    <a:pt x="213344" y="15036"/>
                  </a:moveTo>
                  <a:lnTo>
                    <a:pt x="186521" y="15036"/>
                  </a:lnTo>
                  <a:lnTo>
                    <a:pt x="186521" y="144881"/>
                  </a:lnTo>
                  <a:lnTo>
                    <a:pt x="278977" y="144881"/>
                  </a:lnTo>
                  <a:lnTo>
                    <a:pt x="278977" y="123139"/>
                  </a:lnTo>
                  <a:lnTo>
                    <a:pt x="213344" y="123139"/>
                  </a:lnTo>
                  <a:lnTo>
                    <a:pt x="213344" y="81686"/>
                  </a:lnTo>
                  <a:lnTo>
                    <a:pt x="278977" y="81686"/>
                  </a:lnTo>
                  <a:lnTo>
                    <a:pt x="278977" y="60756"/>
                  </a:lnTo>
                  <a:lnTo>
                    <a:pt x="213344" y="60756"/>
                  </a:lnTo>
                  <a:lnTo>
                    <a:pt x="213344" y="15036"/>
                  </a:lnTo>
                  <a:close/>
                </a:path>
                <a:path w="334010" h="189229">
                  <a:moveTo>
                    <a:pt x="278977" y="81686"/>
                  </a:moveTo>
                  <a:lnTo>
                    <a:pt x="252155" y="81686"/>
                  </a:lnTo>
                  <a:lnTo>
                    <a:pt x="252155" y="123139"/>
                  </a:lnTo>
                  <a:lnTo>
                    <a:pt x="278977" y="123139"/>
                  </a:lnTo>
                  <a:lnTo>
                    <a:pt x="278977" y="81686"/>
                  </a:lnTo>
                  <a:close/>
                </a:path>
                <a:path w="334010" h="189229">
                  <a:moveTo>
                    <a:pt x="278977" y="15036"/>
                  </a:moveTo>
                  <a:lnTo>
                    <a:pt x="252155" y="15036"/>
                  </a:lnTo>
                  <a:lnTo>
                    <a:pt x="252155" y="60756"/>
                  </a:lnTo>
                  <a:lnTo>
                    <a:pt x="278977" y="60756"/>
                  </a:lnTo>
                  <a:lnTo>
                    <a:pt x="278977" y="1503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 descr=""/>
            <p:cNvSpPr/>
            <p:nvPr/>
          </p:nvSpPr>
          <p:spPr>
            <a:xfrm>
              <a:off x="2819400" y="88519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 descr=""/>
            <p:cNvSpPr/>
            <p:nvPr/>
          </p:nvSpPr>
          <p:spPr>
            <a:xfrm>
              <a:off x="2970276" y="8963290"/>
              <a:ext cx="710565" cy="184150"/>
            </a:xfrm>
            <a:custGeom>
              <a:avLst/>
              <a:gdLst/>
              <a:ahLst/>
              <a:cxnLst/>
              <a:rect l="l" t="t" r="r" b="b"/>
              <a:pathLst>
                <a:path w="710564" h="184150">
                  <a:moveTo>
                    <a:pt x="140208" y="0"/>
                  </a:moveTo>
                  <a:lnTo>
                    <a:pt x="123139" y="0"/>
                  </a:lnTo>
                  <a:lnTo>
                    <a:pt x="123139" y="183896"/>
                  </a:lnTo>
                  <a:lnTo>
                    <a:pt x="140208" y="183896"/>
                  </a:lnTo>
                  <a:lnTo>
                    <a:pt x="140208" y="88595"/>
                  </a:lnTo>
                  <a:lnTo>
                    <a:pt x="135534" y="88595"/>
                  </a:lnTo>
                  <a:lnTo>
                    <a:pt x="135534" y="74574"/>
                  </a:lnTo>
                  <a:lnTo>
                    <a:pt x="140208" y="74574"/>
                  </a:lnTo>
                  <a:lnTo>
                    <a:pt x="140208" y="0"/>
                  </a:lnTo>
                  <a:close/>
                </a:path>
                <a:path w="710564" h="184150">
                  <a:moveTo>
                    <a:pt x="140208" y="74574"/>
                  </a:moveTo>
                  <a:lnTo>
                    <a:pt x="135534" y="74574"/>
                  </a:lnTo>
                  <a:lnTo>
                    <a:pt x="135534" y="88595"/>
                  </a:lnTo>
                  <a:lnTo>
                    <a:pt x="140208" y="88595"/>
                  </a:lnTo>
                  <a:lnTo>
                    <a:pt x="140208" y="74574"/>
                  </a:lnTo>
                  <a:close/>
                </a:path>
                <a:path w="710564" h="184150">
                  <a:moveTo>
                    <a:pt x="169468" y="74574"/>
                  </a:moveTo>
                  <a:lnTo>
                    <a:pt x="140208" y="74574"/>
                  </a:lnTo>
                  <a:lnTo>
                    <a:pt x="140208" y="88595"/>
                  </a:lnTo>
                  <a:lnTo>
                    <a:pt x="169468" y="88595"/>
                  </a:lnTo>
                  <a:lnTo>
                    <a:pt x="169468" y="74574"/>
                  </a:lnTo>
                  <a:close/>
                </a:path>
                <a:path w="710564" h="184150">
                  <a:moveTo>
                    <a:pt x="84937" y="19913"/>
                  </a:moveTo>
                  <a:lnTo>
                    <a:pt x="76200" y="19913"/>
                  </a:lnTo>
                  <a:lnTo>
                    <a:pt x="76200" y="22555"/>
                  </a:lnTo>
                  <a:lnTo>
                    <a:pt x="71437" y="57162"/>
                  </a:lnTo>
                  <a:lnTo>
                    <a:pt x="57150" y="87884"/>
                  </a:lnTo>
                  <a:lnTo>
                    <a:pt x="33337" y="114338"/>
                  </a:lnTo>
                  <a:lnTo>
                    <a:pt x="0" y="136144"/>
                  </a:lnTo>
                  <a:lnTo>
                    <a:pt x="9347" y="149148"/>
                  </a:lnTo>
                  <a:lnTo>
                    <a:pt x="47396" y="123698"/>
                  </a:lnTo>
                  <a:lnTo>
                    <a:pt x="73253" y="92913"/>
                  </a:lnTo>
                  <a:lnTo>
                    <a:pt x="87985" y="57937"/>
                  </a:lnTo>
                  <a:lnTo>
                    <a:pt x="90960" y="33731"/>
                  </a:lnTo>
                  <a:lnTo>
                    <a:pt x="84937" y="33731"/>
                  </a:lnTo>
                  <a:lnTo>
                    <a:pt x="84937" y="19913"/>
                  </a:lnTo>
                  <a:close/>
                </a:path>
                <a:path w="710564" h="184150">
                  <a:moveTo>
                    <a:pt x="76200" y="19913"/>
                  </a:moveTo>
                  <a:lnTo>
                    <a:pt x="8534" y="19913"/>
                  </a:lnTo>
                  <a:lnTo>
                    <a:pt x="8534" y="33731"/>
                  </a:lnTo>
                  <a:lnTo>
                    <a:pt x="74662" y="33731"/>
                  </a:lnTo>
                  <a:lnTo>
                    <a:pt x="76200" y="22555"/>
                  </a:lnTo>
                  <a:lnTo>
                    <a:pt x="76200" y="19913"/>
                  </a:lnTo>
                  <a:close/>
                </a:path>
                <a:path w="710564" h="184150">
                  <a:moveTo>
                    <a:pt x="92659" y="19913"/>
                  </a:moveTo>
                  <a:lnTo>
                    <a:pt x="84937" y="19913"/>
                  </a:lnTo>
                  <a:lnTo>
                    <a:pt x="84937" y="33731"/>
                  </a:lnTo>
                  <a:lnTo>
                    <a:pt x="90960" y="33731"/>
                  </a:lnTo>
                  <a:lnTo>
                    <a:pt x="92659" y="19913"/>
                  </a:lnTo>
                  <a:close/>
                </a:path>
                <a:path w="710564" h="184150">
                  <a:moveTo>
                    <a:pt x="260283" y="147320"/>
                  </a:moveTo>
                  <a:lnTo>
                    <a:pt x="185912" y="147320"/>
                  </a:lnTo>
                  <a:lnTo>
                    <a:pt x="185912" y="161340"/>
                  </a:lnTo>
                  <a:lnTo>
                    <a:pt x="352332" y="161340"/>
                  </a:lnTo>
                  <a:lnTo>
                    <a:pt x="352332" y="153212"/>
                  </a:lnTo>
                  <a:lnTo>
                    <a:pt x="260283" y="153212"/>
                  </a:lnTo>
                  <a:lnTo>
                    <a:pt x="260283" y="147320"/>
                  </a:lnTo>
                  <a:close/>
                </a:path>
                <a:path w="710564" h="184150">
                  <a:moveTo>
                    <a:pt x="277148" y="107899"/>
                  </a:moveTo>
                  <a:lnTo>
                    <a:pt x="260283" y="107899"/>
                  </a:lnTo>
                  <a:lnTo>
                    <a:pt x="260283" y="153212"/>
                  </a:lnTo>
                  <a:lnTo>
                    <a:pt x="277148" y="153212"/>
                  </a:lnTo>
                  <a:lnTo>
                    <a:pt x="277148" y="107899"/>
                  </a:lnTo>
                  <a:close/>
                </a:path>
                <a:path w="710564" h="184150">
                  <a:moveTo>
                    <a:pt x="352332" y="147320"/>
                  </a:moveTo>
                  <a:lnTo>
                    <a:pt x="277148" y="147320"/>
                  </a:lnTo>
                  <a:lnTo>
                    <a:pt x="277148" y="153212"/>
                  </a:lnTo>
                  <a:lnTo>
                    <a:pt x="352332" y="153212"/>
                  </a:lnTo>
                  <a:lnTo>
                    <a:pt x="352332" y="147320"/>
                  </a:lnTo>
                  <a:close/>
                </a:path>
                <a:path w="710564" h="184150">
                  <a:moveTo>
                    <a:pt x="331809" y="13817"/>
                  </a:moveTo>
                  <a:lnTo>
                    <a:pt x="206028" y="13817"/>
                  </a:lnTo>
                  <a:lnTo>
                    <a:pt x="206028" y="27432"/>
                  </a:lnTo>
                  <a:lnTo>
                    <a:pt x="315147" y="27432"/>
                  </a:lnTo>
                  <a:lnTo>
                    <a:pt x="315147" y="55880"/>
                  </a:lnTo>
                  <a:lnTo>
                    <a:pt x="206638" y="55880"/>
                  </a:lnTo>
                  <a:lnTo>
                    <a:pt x="206638" y="112979"/>
                  </a:lnTo>
                  <a:lnTo>
                    <a:pt x="260283" y="112979"/>
                  </a:lnTo>
                  <a:lnTo>
                    <a:pt x="260283" y="107899"/>
                  </a:lnTo>
                  <a:lnTo>
                    <a:pt x="336076" y="107899"/>
                  </a:lnTo>
                  <a:lnTo>
                    <a:pt x="336076" y="106273"/>
                  </a:lnTo>
                  <a:lnTo>
                    <a:pt x="223300" y="106273"/>
                  </a:lnTo>
                  <a:lnTo>
                    <a:pt x="223300" y="69494"/>
                  </a:lnTo>
                  <a:lnTo>
                    <a:pt x="331809" y="69494"/>
                  </a:lnTo>
                  <a:lnTo>
                    <a:pt x="331809" y="13817"/>
                  </a:lnTo>
                  <a:close/>
                </a:path>
                <a:path w="710564" h="184150">
                  <a:moveTo>
                    <a:pt x="336076" y="107899"/>
                  </a:moveTo>
                  <a:lnTo>
                    <a:pt x="277148" y="107899"/>
                  </a:lnTo>
                  <a:lnTo>
                    <a:pt x="277148" y="112979"/>
                  </a:lnTo>
                  <a:lnTo>
                    <a:pt x="336076" y="112979"/>
                  </a:lnTo>
                  <a:lnTo>
                    <a:pt x="336076" y="107899"/>
                  </a:lnTo>
                  <a:close/>
                </a:path>
                <a:path w="710564" h="184150">
                  <a:moveTo>
                    <a:pt x="336076" y="99161"/>
                  </a:moveTo>
                  <a:lnTo>
                    <a:pt x="223300" y="99161"/>
                  </a:lnTo>
                  <a:lnTo>
                    <a:pt x="223300" y="106273"/>
                  </a:lnTo>
                  <a:lnTo>
                    <a:pt x="336076" y="106273"/>
                  </a:lnTo>
                  <a:lnTo>
                    <a:pt x="336076" y="99161"/>
                  </a:lnTo>
                  <a:close/>
                </a:path>
                <a:path w="710564" h="184150">
                  <a:moveTo>
                    <a:pt x="517879" y="69697"/>
                  </a:moveTo>
                  <a:lnTo>
                    <a:pt x="506139" y="69697"/>
                  </a:lnTo>
                  <a:lnTo>
                    <a:pt x="506139" y="82296"/>
                  </a:lnTo>
                  <a:lnTo>
                    <a:pt x="500830" y="82584"/>
                  </a:lnTo>
                  <a:lnTo>
                    <a:pt x="498528" y="104489"/>
                  </a:lnTo>
                  <a:lnTo>
                    <a:pt x="493947" y="129438"/>
                  </a:lnTo>
                  <a:lnTo>
                    <a:pt x="510609" y="131064"/>
                  </a:lnTo>
                  <a:lnTo>
                    <a:pt x="515073" y="105003"/>
                  </a:lnTo>
                  <a:lnTo>
                    <a:pt x="517374" y="82092"/>
                  </a:lnTo>
                  <a:lnTo>
                    <a:pt x="517879" y="69697"/>
                  </a:lnTo>
                  <a:close/>
                </a:path>
                <a:path w="710564" h="184150">
                  <a:moveTo>
                    <a:pt x="501391" y="69893"/>
                  </a:moveTo>
                  <a:lnTo>
                    <a:pt x="387673" y="74574"/>
                  </a:lnTo>
                  <a:lnTo>
                    <a:pt x="390112" y="88595"/>
                  </a:lnTo>
                  <a:lnTo>
                    <a:pt x="500830" y="82584"/>
                  </a:lnTo>
                  <a:lnTo>
                    <a:pt x="500881" y="82092"/>
                  </a:lnTo>
                  <a:lnTo>
                    <a:pt x="501391" y="69893"/>
                  </a:lnTo>
                  <a:close/>
                </a:path>
                <a:path w="710564" h="184150">
                  <a:moveTo>
                    <a:pt x="506139" y="69697"/>
                  </a:moveTo>
                  <a:lnTo>
                    <a:pt x="501391" y="69893"/>
                  </a:lnTo>
                  <a:lnTo>
                    <a:pt x="500881" y="82092"/>
                  </a:lnTo>
                  <a:lnTo>
                    <a:pt x="500830" y="82584"/>
                  </a:lnTo>
                  <a:lnTo>
                    <a:pt x="506139" y="82296"/>
                  </a:lnTo>
                  <a:lnTo>
                    <a:pt x="506139" y="69697"/>
                  </a:lnTo>
                  <a:close/>
                </a:path>
                <a:path w="710564" h="184150">
                  <a:moveTo>
                    <a:pt x="509187" y="18897"/>
                  </a:moveTo>
                  <a:lnTo>
                    <a:pt x="501872" y="18897"/>
                  </a:lnTo>
                  <a:lnTo>
                    <a:pt x="501740" y="61569"/>
                  </a:lnTo>
                  <a:lnTo>
                    <a:pt x="501391" y="69893"/>
                  </a:lnTo>
                  <a:lnTo>
                    <a:pt x="506139" y="69697"/>
                  </a:lnTo>
                  <a:lnTo>
                    <a:pt x="517879" y="69697"/>
                  </a:lnTo>
                  <a:lnTo>
                    <a:pt x="518210" y="61569"/>
                  </a:lnTo>
                  <a:lnTo>
                    <a:pt x="518331" y="32715"/>
                  </a:lnTo>
                  <a:lnTo>
                    <a:pt x="509187" y="32715"/>
                  </a:lnTo>
                  <a:lnTo>
                    <a:pt x="509187" y="18897"/>
                  </a:lnTo>
                  <a:close/>
                </a:path>
                <a:path w="710564" h="184150">
                  <a:moveTo>
                    <a:pt x="501872" y="18897"/>
                  </a:moveTo>
                  <a:lnTo>
                    <a:pt x="392550" y="18897"/>
                  </a:lnTo>
                  <a:lnTo>
                    <a:pt x="392550" y="32715"/>
                  </a:lnTo>
                  <a:lnTo>
                    <a:pt x="501872" y="32715"/>
                  </a:lnTo>
                  <a:lnTo>
                    <a:pt x="501872" y="18897"/>
                  </a:lnTo>
                  <a:close/>
                </a:path>
                <a:path w="710564" h="184150">
                  <a:moveTo>
                    <a:pt x="518331" y="18897"/>
                  </a:moveTo>
                  <a:lnTo>
                    <a:pt x="509187" y="18897"/>
                  </a:lnTo>
                  <a:lnTo>
                    <a:pt x="509187" y="32715"/>
                  </a:lnTo>
                  <a:lnTo>
                    <a:pt x="518331" y="32715"/>
                  </a:lnTo>
                  <a:lnTo>
                    <a:pt x="518331" y="18897"/>
                  </a:lnTo>
                  <a:close/>
                </a:path>
                <a:path w="710564" h="184150">
                  <a:moveTo>
                    <a:pt x="538854" y="144272"/>
                  </a:moveTo>
                  <a:lnTo>
                    <a:pt x="372840" y="144272"/>
                  </a:lnTo>
                  <a:lnTo>
                    <a:pt x="372840" y="158496"/>
                  </a:lnTo>
                  <a:lnTo>
                    <a:pt x="538854" y="158496"/>
                  </a:lnTo>
                  <a:lnTo>
                    <a:pt x="538854" y="144272"/>
                  </a:lnTo>
                  <a:close/>
                </a:path>
                <a:path w="710564" h="184150">
                  <a:moveTo>
                    <a:pt x="710339" y="203"/>
                  </a:moveTo>
                  <a:lnTo>
                    <a:pt x="693473" y="203"/>
                  </a:lnTo>
                  <a:lnTo>
                    <a:pt x="693473" y="183896"/>
                  </a:lnTo>
                  <a:lnTo>
                    <a:pt x="710339" y="183896"/>
                  </a:lnTo>
                  <a:lnTo>
                    <a:pt x="710339" y="203"/>
                  </a:lnTo>
                  <a:close/>
                </a:path>
                <a:path w="710564" h="184150">
                  <a:moveTo>
                    <a:pt x="646941" y="19913"/>
                  </a:moveTo>
                  <a:lnTo>
                    <a:pt x="639625" y="19913"/>
                  </a:lnTo>
                  <a:lnTo>
                    <a:pt x="639625" y="22758"/>
                  </a:lnTo>
                  <a:lnTo>
                    <a:pt x="634955" y="57448"/>
                  </a:lnTo>
                  <a:lnTo>
                    <a:pt x="620702" y="88138"/>
                  </a:lnTo>
                  <a:lnTo>
                    <a:pt x="596506" y="114484"/>
                  </a:lnTo>
                  <a:lnTo>
                    <a:pt x="562003" y="136144"/>
                  </a:lnTo>
                  <a:lnTo>
                    <a:pt x="570944" y="149758"/>
                  </a:lnTo>
                  <a:lnTo>
                    <a:pt x="610168" y="124269"/>
                  </a:lnTo>
                  <a:lnTo>
                    <a:pt x="636628" y="93522"/>
                  </a:lnTo>
                  <a:lnTo>
                    <a:pt x="651583" y="58432"/>
                  </a:lnTo>
                  <a:lnTo>
                    <a:pt x="654600" y="33731"/>
                  </a:lnTo>
                  <a:lnTo>
                    <a:pt x="646941" y="33731"/>
                  </a:lnTo>
                  <a:lnTo>
                    <a:pt x="646941" y="19913"/>
                  </a:lnTo>
                  <a:close/>
                </a:path>
                <a:path w="710564" h="184150">
                  <a:moveTo>
                    <a:pt x="639625" y="19913"/>
                  </a:moveTo>
                  <a:lnTo>
                    <a:pt x="570334" y="19913"/>
                  </a:lnTo>
                  <a:lnTo>
                    <a:pt x="570334" y="33731"/>
                  </a:lnTo>
                  <a:lnTo>
                    <a:pt x="638148" y="33731"/>
                  </a:lnTo>
                  <a:lnTo>
                    <a:pt x="639625" y="22758"/>
                  </a:lnTo>
                  <a:lnTo>
                    <a:pt x="639625" y="19913"/>
                  </a:lnTo>
                  <a:close/>
                </a:path>
                <a:path w="710564" h="184150">
                  <a:moveTo>
                    <a:pt x="656288" y="19913"/>
                  </a:moveTo>
                  <a:lnTo>
                    <a:pt x="646941" y="19913"/>
                  </a:lnTo>
                  <a:lnTo>
                    <a:pt x="646941" y="33731"/>
                  </a:lnTo>
                  <a:lnTo>
                    <a:pt x="654600" y="33731"/>
                  </a:lnTo>
                  <a:lnTo>
                    <a:pt x="656288" y="19913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 descr=""/>
            <p:cNvSpPr/>
            <p:nvPr/>
          </p:nvSpPr>
          <p:spPr>
            <a:xfrm>
              <a:off x="2843072" y="9608755"/>
              <a:ext cx="340360" cy="189230"/>
            </a:xfrm>
            <a:custGeom>
              <a:avLst/>
              <a:gdLst/>
              <a:ahLst/>
              <a:cxnLst/>
              <a:rect l="l" t="t" r="r" b="b"/>
              <a:pathLst>
                <a:path w="340360" h="189229">
                  <a:moveTo>
                    <a:pt x="153619" y="203"/>
                  </a:moveTo>
                  <a:lnTo>
                    <a:pt x="126390" y="203"/>
                  </a:lnTo>
                  <a:lnTo>
                    <a:pt x="126390" y="94691"/>
                  </a:lnTo>
                  <a:lnTo>
                    <a:pt x="153619" y="94691"/>
                  </a:lnTo>
                  <a:lnTo>
                    <a:pt x="153619" y="203"/>
                  </a:lnTo>
                  <a:close/>
                </a:path>
                <a:path w="340360" h="189229">
                  <a:moveTo>
                    <a:pt x="86360" y="7112"/>
                  </a:moveTo>
                  <a:lnTo>
                    <a:pt x="67259" y="7112"/>
                  </a:lnTo>
                  <a:lnTo>
                    <a:pt x="67259" y="22555"/>
                  </a:lnTo>
                  <a:lnTo>
                    <a:pt x="63807" y="40319"/>
                  </a:lnTo>
                  <a:lnTo>
                    <a:pt x="52450" y="55702"/>
                  </a:lnTo>
                  <a:lnTo>
                    <a:pt x="31683" y="68075"/>
                  </a:lnTo>
                  <a:lnTo>
                    <a:pt x="0" y="76809"/>
                  </a:lnTo>
                  <a:lnTo>
                    <a:pt x="9347" y="98552"/>
                  </a:lnTo>
                  <a:lnTo>
                    <a:pt x="48063" y="86464"/>
                  </a:lnTo>
                  <a:lnTo>
                    <a:pt x="75387" y="67691"/>
                  </a:lnTo>
                  <a:lnTo>
                    <a:pt x="91586" y="41487"/>
                  </a:lnTo>
                  <a:lnTo>
                    <a:pt x="93580" y="28651"/>
                  </a:lnTo>
                  <a:lnTo>
                    <a:pt x="86360" y="28651"/>
                  </a:lnTo>
                  <a:lnTo>
                    <a:pt x="86360" y="7112"/>
                  </a:lnTo>
                  <a:close/>
                </a:path>
                <a:path w="340360" h="189229">
                  <a:moveTo>
                    <a:pt x="67259" y="7112"/>
                  </a:moveTo>
                  <a:lnTo>
                    <a:pt x="9956" y="7112"/>
                  </a:lnTo>
                  <a:lnTo>
                    <a:pt x="9956" y="28651"/>
                  </a:lnTo>
                  <a:lnTo>
                    <a:pt x="66074" y="28651"/>
                  </a:lnTo>
                  <a:lnTo>
                    <a:pt x="67259" y="22555"/>
                  </a:lnTo>
                  <a:lnTo>
                    <a:pt x="67259" y="7112"/>
                  </a:lnTo>
                  <a:close/>
                </a:path>
                <a:path w="340360" h="189229">
                  <a:moveTo>
                    <a:pt x="96926" y="7112"/>
                  </a:moveTo>
                  <a:lnTo>
                    <a:pt x="86360" y="7112"/>
                  </a:lnTo>
                  <a:lnTo>
                    <a:pt x="86360" y="28651"/>
                  </a:lnTo>
                  <a:lnTo>
                    <a:pt x="93580" y="28651"/>
                  </a:lnTo>
                  <a:lnTo>
                    <a:pt x="96926" y="7112"/>
                  </a:lnTo>
                  <a:close/>
                </a:path>
                <a:path w="340360" h="189229">
                  <a:moveTo>
                    <a:pt x="153619" y="102412"/>
                  </a:moveTo>
                  <a:lnTo>
                    <a:pt x="28041" y="102412"/>
                  </a:lnTo>
                  <a:lnTo>
                    <a:pt x="28041" y="123139"/>
                  </a:lnTo>
                  <a:lnTo>
                    <a:pt x="126390" y="123139"/>
                  </a:lnTo>
                  <a:lnTo>
                    <a:pt x="126390" y="134112"/>
                  </a:lnTo>
                  <a:lnTo>
                    <a:pt x="28447" y="134112"/>
                  </a:lnTo>
                  <a:lnTo>
                    <a:pt x="28447" y="186537"/>
                  </a:lnTo>
                  <a:lnTo>
                    <a:pt x="158292" y="186537"/>
                  </a:lnTo>
                  <a:lnTo>
                    <a:pt x="158292" y="173939"/>
                  </a:lnTo>
                  <a:lnTo>
                    <a:pt x="55473" y="173939"/>
                  </a:lnTo>
                  <a:lnTo>
                    <a:pt x="55473" y="153416"/>
                  </a:lnTo>
                  <a:lnTo>
                    <a:pt x="153619" y="153416"/>
                  </a:lnTo>
                  <a:lnTo>
                    <a:pt x="153619" y="102412"/>
                  </a:lnTo>
                  <a:close/>
                </a:path>
                <a:path w="340360" h="189229">
                  <a:moveTo>
                    <a:pt x="158292" y="165608"/>
                  </a:moveTo>
                  <a:lnTo>
                    <a:pt x="55473" y="165608"/>
                  </a:lnTo>
                  <a:lnTo>
                    <a:pt x="55473" y="173939"/>
                  </a:lnTo>
                  <a:lnTo>
                    <a:pt x="158292" y="173939"/>
                  </a:lnTo>
                  <a:lnTo>
                    <a:pt x="158292" y="165608"/>
                  </a:lnTo>
                  <a:close/>
                </a:path>
                <a:path w="340360" h="189229">
                  <a:moveTo>
                    <a:pt x="340344" y="0"/>
                  </a:moveTo>
                  <a:lnTo>
                    <a:pt x="313115" y="0"/>
                  </a:lnTo>
                  <a:lnTo>
                    <a:pt x="313115" y="188772"/>
                  </a:lnTo>
                  <a:lnTo>
                    <a:pt x="340344" y="188772"/>
                  </a:lnTo>
                  <a:lnTo>
                    <a:pt x="340344" y="0"/>
                  </a:lnTo>
                  <a:close/>
                </a:path>
                <a:path w="340360" h="189229">
                  <a:moveTo>
                    <a:pt x="238947" y="13208"/>
                  </a:moveTo>
                  <a:lnTo>
                    <a:pt x="219230" y="17913"/>
                  </a:lnTo>
                  <a:lnTo>
                    <a:pt x="203590" y="31343"/>
                  </a:lnTo>
                  <a:lnTo>
                    <a:pt x="193284" y="52470"/>
                  </a:lnTo>
                  <a:lnTo>
                    <a:pt x="189569" y="80264"/>
                  </a:lnTo>
                  <a:lnTo>
                    <a:pt x="193284" y="108292"/>
                  </a:lnTo>
                  <a:lnTo>
                    <a:pt x="203590" y="129540"/>
                  </a:lnTo>
                  <a:lnTo>
                    <a:pt x="219230" y="143014"/>
                  </a:lnTo>
                  <a:lnTo>
                    <a:pt x="238947" y="147726"/>
                  </a:lnTo>
                  <a:lnTo>
                    <a:pt x="258664" y="143014"/>
                  </a:lnTo>
                  <a:lnTo>
                    <a:pt x="274304" y="129540"/>
                  </a:lnTo>
                  <a:lnTo>
                    <a:pt x="277310" y="123342"/>
                  </a:lnTo>
                  <a:lnTo>
                    <a:pt x="238947" y="123342"/>
                  </a:lnTo>
                  <a:lnTo>
                    <a:pt x="229349" y="120554"/>
                  </a:lnTo>
                  <a:lnTo>
                    <a:pt x="221903" y="112318"/>
                  </a:lnTo>
                  <a:lnTo>
                    <a:pt x="217087" y="98825"/>
                  </a:lnTo>
                  <a:lnTo>
                    <a:pt x="215376" y="80264"/>
                  </a:lnTo>
                  <a:lnTo>
                    <a:pt x="217087" y="61969"/>
                  </a:lnTo>
                  <a:lnTo>
                    <a:pt x="221903" y="48666"/>
                  </a:lnTo>
                  <a:lnTo>
                    <a:pt x="229349" y="40544"/>
                  </a:lnTo>
                  <a:lnTo>
                    <a:pt x="238947" y="37795"/>
                  </a:lnTo>
                  <a:lnTo>
                    <a:pt x="277451" y="37795"/>
                  </a:lnTo>
                  <a:lnTo>
                    <a:pt x="274304" y="31343"/>
                  </a:lnTo>
                  <a:lnTo>
                    <a:pt x="258664" y="17913"/>
                  </a:lnTo>
                  <a:lnTo>
                    <a:pt x="238947" y="13208"/>
                  </a:lnTo>
                  <a:close/>
                </a:path>
                <a:path w="340360" h="189229">
                  <a:moveTo>
                    <a:pt x="277451" y="37795"/>
                  </a:moveTo>
                  <a:lnTo>
                    <a:pt x="238947" y="37795"/>
                  </a:lnTo>
                  <a:lnTo>
                    <a:pt x="248513" y="40544"/>
                  </a:lnTo>
                  <a:lnTo>
                    <a:pt x="255889" y="48666"/>
                  </a:lnTo>
                  <a:lnTo>
                    <a:pt x="260635" y="61969"/>
                  </a:lnTo>
                  <a:lnTo>
                    <a:pt x="262315" y="80264"/>
                  </a:lnTo>
                  <a:lnTo>
                    <a:pt x="260635" y="98825"/>
                  </a:lnTo>
                  <a:lnTo>
                    <a:pt x="255889" y="112318"/>
                  </a:lnTo>
                  <a:lnTo>
                    <a:pt x="248513" y="120554"/>
                  </a:lnTo>
                  <a:lnTo>
                    <a:pt x="238947" y="123342"/>
                  </a:lnTo>
                  <a:lnTo>
                    <a:pt x="277310" y="123342"/>
                  </a:lnTo>
                  <a:lnTo>
                    <a:pt x="284610" y="108292"/>
                  </a:lnTo>
                  <a:lnTo>
                    <a:pt x="288324" y="80264"/>
                  </a:lnTo>
                  <a:lnTo>
                    <a:pt x="284610" y="52470"/>
                  </a:lnTo>
                  <a:lnTo>
                    <a:pt x="277451" y="3779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 descr=""/>
            <p:cNvSpPr/>
            <p:nvPr/>
          </p:nvSpPr>
          <p:spPr>
            <a:xfrm>
              <a:off x="2819400" y="99568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1" name="object 31" descr=""/>
            <p:cNvSpPr/>
            <p:nvPr/>
          </p:nvSpPr>
          <p:spPr>
            <a:xfrm>
              <a:off x="2967024" y="10068393"/>
              <a:ext cx="713740" cy="184150"/>
            </a:xfrm>
            <a:custGeom>
              <a:avLst/>
              <a:gdLst/>
              <a:ahLst/>
              <a:cxnLst/>
              <a:rect l="l" t="t" r="r" b="b"/>
              <a:pathLst>
                <a:path w="713739" h="184150">
                  <a:moveTo>
                    <a:pt x="120700" y="3860"/>
                  </a:moveTo>
                  <a:lnTo>
                    <a:pt x="104851" y="3860"/>
                  </a:lnTo>
                  <a:lnTo>
                    <a:pt x="104851" y="174548"/>
                  </a:lnTo>
                  <a:lnTo>
                    <a:pt x="120700" y="174548"/>
                  </a:lnTo>
                  <a:lnTo>
                    <a:pt x="120700" y="79654"/>
                  </a:lnTo>
                  <a:lnTo>
                    <a:pt x="109728" y="79654"/>
                  </a:lnTo>
                  <a:lnTo>
                    <a:pt x="109728" y="65633"/>
                  </a:lnTo>
                  <a:lnTo>
                    <a:pt x="120700" y="65633"/>
                  </a:lnTo>
                  <a:lnTo>
                    <a:pt x="120700" y="3860"/>
                  </a:lnTo>
                  <a:close/>
                </a:path>
                <a:path w="713739" h="184150">
                  <a:moveTo>
                    <a:pt x="43484" y="17272"/>
                  </a:moveTo>
                  <a:lnTo>
                    <a:pt x="40233" y="17272"/>
                  </a:lnTo>
                  <a:lnTo>
                    <a:pt x="40233" y="52222"/>
                  </a:lnTo>
                  <a:lnTo>
                    <a:pt x="37490" y="75806"/>
                  </a:lnTo>
                  <a:lnTo>
                    <a:pt x="29565" y="98094"/>
                  </a:lnTo>
                  <a:lnTo>
                    <a:pt x="16916" y="117259"/>
                  </a:lnTo>
                  <a:lnTo>
                    <a:pt x="0" y="131470"/>
                  </a:lnTo>
                  <a:lnTo>
                    <a:pt x="10566" y="144272"/>
                  </a:lnTo>
                  <a:lnTo>
                    <a:pt x="28581" y="128346"/>
                  </a:lnTo>
                  <a:lnTo>
                    <a:pt x="42062" y="106476"/>
                  </a:lnTo>
                  <a:lnTo>
                    <a:pt x="48707" y="86047"/>
                  </a:lnTo>
                  <a:lnTo>
                    <a:pt x="46215" y="78257"/>
                  </a:lnTo>
                  <a:lnTo>
                    <a:pt x="43547" y="52222"/>
                  </a:lnTo>
                  <a:lnTo>
                    <a:pt x="43484" y="17272"/>
                  </a:lnTo>
                  <a:close/>
                </a:path>
                <a:path w="713739" h="184150">
                  <a:moveTo>
                    <a:pt x="56489" y="17272"/>
                  </a:moveTo>
                  <a:lnTo>
                    <a:pt x="53441" y="17272"/>
                  </a:lnTo>
                  <a:lnTo>
                    <a:pt x="53441" y="52222"/>
                  </a:lnTo>
                  <a:lnTo>
                    <a:pt x="50514" y="80492"/>
                  </a:lnTo>
                  <a:lnTo>
                    <a:pt x="48707" y="86047"/>
                  </a:lnTo>
                  <a:lnTo>
                    <a:pt x="54203" y="103225"/>
                  </a:lnTo>
                  <a:lnTo>
                    <a:pt x="67144" y="124536"/>
                  </a:lnTo>
                  <a:lnTo>
                    <a:pt x="84734" y="140208"/>
                  </a:lnTo>
                  <a:lnTo>
                    <a:pt x="94488" y="127000"/>
                  </a:lnTo>
                  <a:lnTo>
                    <a:pt x="78349" y="113191"/>
                  </a:lnTo>
                  <a:lnTo>
                    <a:pt x="66421" y="94869"/>
                  </a:lnTo>
                  <a:lnTo>
                    <a:pt x="59026" y="73764"/>
                  </a:lnTo>
                  <a:lnTo>
                    <a:pt x="56559" y="52222"/>
                  </a:lnTo>
                  <a:lnTo>
                    <a:pt x="56489" y="17272"/>
                  </a:lnTo>
                  <a:close/>
                </a:path>
                <a:path w="713739" h="184150">
                  <a:moveTo>
                    <a:pt x="53441" y="17272"/>
                  </a:moveTo>
                  <a:lnTo>
                    <a:pt x="43484" y="17272"/>
                  </a:lnTo>
                  <a:lnTo>
                    <a:pt x="43547" y="52222"/>
                  </a:lnTo>
                  <a:lnTo>
                    <a:pt x="46215" y="78257"/>
                  </a:lnTo>
                  <a:lnTo>
                    <a:pt x="48707" y="86047"/>
                  </a:lnTo>
                  <a:lnTo>
                    <a:pt x="50514" y="80492"/>
                  </a:lnTo>
                  <a:lnTo>
                    <a:pt x="53441" y="52222"/>
                  </a:lnTo>
                  <a:lnTo>
                    <a:pt x="53441" y="17272"/>
                  </a:lnTo>
                  <a:close/>
                </a:path>
                <a:path w="713739" h="184150">
                  <a:moveTo>
                    <a:pt x="104851" y="65633"/>
                  </a:moveTo>
                  <a:lnTo>
                    <a:pt x="74574" y="65633"/>
                  </a:lnTo>
                  <a:lnTo>
                    <a:pt x="74574" y="79654"/>
                  </a:lnTo>
                  <a:lnTo>
                    <a:pt x="104851" y="79654"/>
                  </a:lnTo>
                  <a:lnTo>
                    <a:pt x="104851" y="65633"/>
                  </a:lnTo>
                  <a:close/>
                </a:path>
                <a:path w="713739" h="184150">
                  <a:moveTo>
                    <a:pt x="120700" y="65633"/>
                  </a:moveTo>
                  <a:lnTo>
                    <a:pt x="109728" y="65633"/>
                  </a:lnTo>
                  <a:lnTo>
                    <a:pt x="109728" y="79654"/>
                  </a:lnTo>
                  <a:lnTo>
                    <a:pt x="120700" y="79654"/>
                  </a:lnTo>
                  <a:lnTo>
                    <a:pt x="120700" y="65633"/>
                  </a:lnTo>
                  <a:close/>
                </a:path>
                <a:path w="713739" h="184150">
                  <a:moveTo>
                    <a:pt x="158292" y="0"/>
                  </a:moveTo>
                  <a:lnTo>
                    <a:pt x="142036" y="0"/>
                  </a:lnTo>
                  <a:lnTo>
                    <a:pt x="142036" y="183692"/>
                  </a:lnTo>
                  <a:lnTo>
                    <a:pt x="158292" y="183692"/>
                  </a:lnTo>
                  <a:lnTo>
                    <a:pt x="158292" y="0"/>
                  </a:lnTo>
                  <a:close/>
                </a:path>
                <a:path w="713739" h="184150">
                  <a:moveTo>
                    <a:pt x="263534" y="147116"/>
                  </a:moveTo>
                  <a:lnTo>
                    <a:pt x="189163" y="147116"/>
                  </a:lnTo>
                  <a:lnTo>
                    <a:pt x="189163" y="161137"/>
                  </a:lnTo>
                  <a:lnTo>
                    <a:pt x="355584" y="161137"/>
                  </a:lnTo>
                  <a:lnTo>
                    <a:pt x="355584" y="153009"/>
                  </a:lnTo>
                  <a:lnTo>
                    <a:pt x="263534" y="153009"/>
                  </a:lnTo>
                  <a:lnTo>
                    <a:pt x="263534" y="147116"/>
                  </a:lnTo>
                  <a:close/>
                </a:path>
                <a:path w="713739" h="184150">
                  <a:moveTo>
                    <a:pt x="280400" y="107696"/>
                  </a:moveTo>
                  <a:lnTo>
                    <a:pt x="263534" y="107696"/>
                  </a:lnTo>
                  <a:lnTo>
                    <a:pt x="263534" y="153009"/>
                  </a:lnTo>
                  <a:lnTo>
                    <a:pt x="280400" y="153009"/>
                  </a:lnTo>
                  <a:lnTo>
                    <a:pt x="280400" y="107696"/>
                  </a:lnTo>
                  <a:close/>
                </a:path>
                <a:path w="713739" h="184150">
                  <a:moveTo>
                    <a:pt x="355584" y="147116"/>
                  </a:moveTo>
                  <a:lnTo>
                    <a:pt x="280400" y="147116"/>
                  </a:lnTo>
                  <a:lnTo>
                    <a:pt x="280400" y="153009"/>
                  </a:lnTo>
                  <a:lnTo>
                    <a:pt x="355584" y="153009"/>
                  </a:lnTo>
                  <a:lnTo>
                    <a:pt x="355584" y="147116"/>
                  </a:lnTo>
                  <a:close/>
                </a:path>
                <a:path w="713739" h="184150">
                  <a:moveTo>
                    <a:pt x="335060" y="13614"/>
                  </a:moveTo>
                  <a:lnTo>
                    <a:pt x="209280" y="13614"/>
                  </a:lnTo>
                  <a:lnTo>
                    <a:pt x="209280" y="27228"/>
                  </a:lnTo>
                  <a:lnTo>
                    <a:pt x="318398" y="27228"/>
                  </a:lnTo>
                  <a:lnTo>
                    <a:pt x="318398" y="55676"/>
                  </a:lnTo>
                  <a:lnTo>
                    <a:pt x="209889" y="55676"/>
                  </a:lnTo>
                  <a:lnTo>
                    <a:pt x="209889" y="112776"/>
                  </a:lnTo>
                  <a:lnTo>
                    <a:pt x="263534" y="112776"/>
                  </a:lnTo>
                  <a:lnTo>
                    <a:pt x="263534" y="107696"/>
                  </a:lnTo>
                  <a:lnTo>
                    <a:pt x="339328" y="107696"/>
                  </a:lnTo>
                  <a:lnTo>
                    <a:pt x="339328" y="106070"/>
                  </a:lnTo>
                  <a:lnTo>
                    <a:pt x="226552" y="106070"/>
                  </a:lnTo>
                  <a:lnTo>
                    <a:pt x="226552" y="69291"/>
                  </a:lnTo>
                  <a:lnTo>
                    <a:pt x="335060" y="69291"/>
                  </a:lnTo>
                  <a:lnTo>
                    <a:pt x="335060" y="13614"/>
                  </a:lnTo>
                  <a:close/>
                </a:path>
                <a:path w="713739" h="184150">
                  <a:moveTo>
                    <a:pt x="339328" y="107696"/>
                  </a:moveTo>
                  <a:lnTo>
                    <a:pt x="280400" y="107696"/>
                  </a:lnTo>
                  <a:lnTo>
                    <a:pt x="280400" y="112776"/>
                  </a:lnTo>
                  <a:lnTo>
                    <a:pt x="339328" y="112776"/>
                  </a:lnTo>
                  <a:lnTo>
                    <a:pt x="339328" y="107696"/>
                  </a:lnTo>
                  <a:close/>
                </a:path>
                <a:path w="713739" h="184150">
                  <a:moveTo>
                    <a:pt x="339328" y="98958"/>
                  </a:moveTo>
                  <a:lnTo>
                    <a:pt x="226552" y="98958"/>
                  </a:lnTo>
                  <a:lnTo>
                    <a:pt x="226552" y="106070"/>
                  </a:lnTo>
                  <a:lnTo>
                    <a:pt x="339328" y="106070"/>
                  </a:lnTo>
                  <a:lnTo>
                    <a:pt x="339328" y="98958"/>
                  </a:lnTo>
                  <a:close/>
                </a:path>
                <a:path w="713739" h="184150">
                  <a:moveTo>
                    <a:pt x="521130" y="69494"/>
                  </a:moveTo>
                  <a:lnTo>
                    <a:pt x="509390" y="69494"/>
                  </a:lnTo>
                  <a:lnTo>
                    <a:pt x="509390" y="82092"/>
                  </a:lnTo>
                  <a:lnTo>
                    <a:pt x="504081" y="82381"/>
                  </a:lnTo>
                  <a:lnTo>
                    <a:pt x="501780" y="104286"/>
                  </a:lnTo>
                  <a:lnTo>
                    <a:pt x="497198" y="129235"/>
                  </a:lnTo>
                  <a:lnTo>
                    <a:pt x="513861" y="130860"/>
                  </a:lnTo>
                  <a:lnTo>
                    <a:pt x="518325" y="104800"/>
                  </a:lnTo>
                  <a:lnTo>
                    <a:pt x="520625" y="81889"/>
                  </a:lnTo>
                  <a:lnTo>
                    <a:pt x="521130" y="69494"/>
                  </a:lnTo>
                  <a:close/>
                </a:path>
                <a:path w="713739" h="184150">
                  <a:moveTo>
                    <a:pt x="504643" y="69689"/>
                  </a:moveTo>
                  <a:lnTo>
                    <a:pt x="390925" y="74371"/>
                  </a:lnTo>
                  <a:lnTo>
                    <a:pt x="393363" y="88392"/>
                  </a:lnTo>
                  <a:lnTo>
                    <a:pt x="504081" y="82381"/>
                  </a:lnTo>
                  <a:lnTo>
                    <a:pt x="504132" y="81889"/>
                  </a:lnTo>
                  <a:lnTo>
                    <a:pt x="504643" y="69689"/>
                  </a:lnTo>
                  <a:close/>
                </a:path>
                <a:path w="713739" h="184150">
                  <a:moveTo>
                    <a:pt x="509390" y="69494"/>
                  </a:moveTo>
                  <a:lnTo>
                    <a:pt x="504643" y="69689"/>
                  </a:lnTo>
                  <a:lnTo>
                    <a:pt x="504132" y="81889"/>
                  </a:lnTo>
                  <a:lnTo>
                    <a:pt x="504081" y="82381"/>
                  </a:lnTo>
                  <a:lnTo>
                    <a:pt x="509390" y="82092"/>
                  </a:lnTo>
                  <a:lnTo>
                    <a:pt x="509390" y="69494"/>
                  </a:lnTo>
                  <a:close/>
                </a:path>
                <a:path w="713739" h="184150">
                  <a:moveTo>
                    <a:pt x="512438" y="18694"/>
                  </a:moveTo>
                  <a:lnTo>
                    <a:pt x="505123" y="18694"/>
                  </a:lnTo>
                  <a:lnTo>
                    <a:pt x="504991" y="61366"/>
                  </a:lnTo>
                  <a:lnTo>
                    <a:pt x="504643" y="69689"/>
                  </a:lnTo>
                  <a:lnTo>
                    <a:pt x="509390" y="69494"/>
                  </a:lnTo>
                  <a:lnTo>
                    <a:pt x="521130" y="69494"/>
                  </a:lnTo>
                  <a:lnTo>
                    <a:pt x="521462" y="61366"/>
                  </a:lnTo>
                  <a:lnTo>
                    <a:pt x="521582" y="32512"/>
                  </a:lnTo>
                  <a:lnTo>
                    <a:pt x="512438" y="32512"/>
                  </a:lnTo>
                  <a:lnTo>
                    <a:pt x="512438" y="18694"/>
                  </a:lnTo>
                  <a:close/>
                </a:path>
                <a:path w="713739" h="184150">
                  <a:moveTo>
                    <a:pt x="505123" y="18694"/>
                  </a:moveTo>
                  <a:lnTo>
                    <a:pt x="395801" y="18694"/>
                  </a:lnTo>
                  <a:lnTo>
                    <a:pt x="395801" y="32512"/>
                  </a:lnTo>
                  <a:lnTo>
                    <a:pt x="505123" y="32512"/>
                  </a:lnTo>
                  <a:lnTo>
                    <a:pt x="505123" y="18694"/>
                  </a:lnTo>
                  <a:close/>
                </a:path>
                <a:path w="713739" h="184150">
                  <a:moveTo>
                    <a:pt x="521582" y="18694"/>
                  </a:moveTo>
                  <a:lnTo>
                    <a:pt x="512438" y="18694"/>
                  </a:lnTo>
                  <a:lnTo>
                    <a:pt x="512438" y="32512"/>
                  </a:lnTo>
                  <a:lnTo>
                    <a:pt x="521582" y="32512"/>
                  </a:lnTo>
                  <a:lnTo>
                    <a:pt x="521582" y="18694"/>
                  </a:lnTo>
                  <a:close/>
                </a:path>
                <a:path w="713739" h="184150">
                  <a:moveTo>
                    <a:pt x="542105" y="144068"/>
                  </a:moveTo>
                  <a:lnTo>
                    <a:pt x="376091" y="144068"/>
                  </a:lnTo>
                  <a:lnTo>
                    <a:pt x="376091" y="158292"/>
                  </a:lnTo>
                  <a:lnTo>
                    <a:pt x="542105" y="158292"/>
                  </a:lnTo>
                  <a:lnTo>
                    <a:pt x="542105" y="144068"/>
                  </a:lnTo>
                  <a:close/>
                </a:path>
                <a:path w="713739" h="184150">
                  <a:moveTo>
                    <a:pt x="713590" y="0"/>
                  </a:moveTo>
                  <a:lnTo>
                    <a:pt x="696725" y="0"/>
                  </a:lnTo>
                  <a:lnTo>
                    <a:pt x="696725" y="183692"/>
                  </a:lnTo>
                  <a:lnTo>
                    <a:pt x="713590" y="183692"/>
                  </a:lnTo>
                  <a:lnTo>
                    <a:pt x="713590" y="0"/>
                  </a:lnTo>
                  <a:close/>
                </a:path>
                <a:path w="713739" h="184150">
                  <a:moveTo>
                    <a:pt x="650192" y="19710"/>
                  </a:moveTo>
                  <a:lnTo>
                    <a:pt x="642877" y="19710"/>
                  </a:lnTo>
                  <a:lnTo>
                    <a:pt x="642877" y="22555"/>
                  </a:lnTo>
                  <a:lnTo>
                    <a:pt x="638206" y="57245"/>
                  </a:lnTo>
                  <a:lnTo>
                    <a:pt x="623954" y="87934"/>
                  </a:lnTo>
                  <a:lnTo>
                    <a:pt x="599757" y="114280"/>
                  </a:lnTo>
                  <a:lnTo>
                    <a:pt x="565254" y="135940"/>
                  </a:lnTo>
                  <a:lnTo>
                    <a:pt x="574195" y="149555"/>
                  </a:lnTo>
                  <a:lnTo>
                    <a:pt x="613419" y="124066"/>
                  </a:lnTo>
                  <a:lnTo>
                    <a:pt x="639879" y="93319"/>
                  </a:lnTo>
                  <a:lnTo>
                    <a:pt x="654834" y="58229"/>
                  </a:lnTo>
                  <a:lnTo>
                    <a:pt x="657851" y="33528"/>
                  </a:lnTo>
                  <a:lnTo>
                    <a:pt x="650192" y="33528"/>
                  </a:lnTo>
                  <a:lnTo>
                    <a:pt x="650192" y="19710"/>
                  </a:lnTo>
                  <a:close/>
                </a:path>
                <a:path w="713739" h="184150">
                  <a:moveTo>
                    <a:pt x="642877" y="19710"/>
                  </a:moveTo>
                  <a:lnTo>
                    <a:pt x="573585" y="19710"/>
                  </a:lnTo>
                  <a:lnTo>
                    <a:pt x="573585" y="33528"/>
                  </a:lnTo>
                  <a:lnTo>
                    <a:pt x="641399" y="33528"/>
                  </a:lnTo>
                  <a:lnTo>
                    <a:pt x="642877" y="22555"/>
                  </a:lnTo>
                  <a:lnTo>
                    <a:pt x="642877" y="19710"/>
                  </a:lnTo>
                  <a:close/>
                </a:path>
                <a:path w="713739" h="184150">
                  <a:moveTo>
                    <a:pt x="659539" y="19710"/>
                  </a:moveTo>
                  <a:lnTo>
                    <a:pt x="650192" y="19710"/>
                  </a:lnTo>
                  <a:lnTo>
                    <a:pt x="650192" y="33528"/>
                  </a:lnTo>
                  <a:lnTo>
                    <a:pt x="657851" y="33528"/>
                  </a:lnTo>
                  <a:lnTo>
                    <a:pt x="659539" y="1971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 descr=""/>
            <p:cNvSpPr/>
            <p:nvPr/>
          </p:nvSpPr>
          <p:spPr>
            <a:xfrm>
              <a:off x="2840431" y="10713655"/>
              <a:ext cx="343535" cy="189230"/>
            </a:xfrm>
            <a:custGeom>
              <a:avLst/>
              <a:gdLst/>
              <a:ahLst/>
              <a:cxnLst/>
              <a:rect l="l" t="t" r="r" b="b"/>
              <a:pathLst>
                <a:path w="343535" h="189229">
                  <a:moveTo>
                    <a:pt x="71323" y="80264"/>
                  </a:moveTo>
                  <a:lnTo>
                    <a:pt x="0" y="80264"/>
                  </a:lnTo>
                  <a:lnTo>
                    <a:pt x="0" y="101396"/>
                  </a:lnTo>
                  <a:lnTo>
                    <a:pt x="170078" y="101396"/>
                  </a:lnTo>
                  <a:lnTo>
                    <a:pt x="170078" y="95910"/>
                  </a:lnTo>
                  <a:lnTo>
                    <a:pt x="71323" y="95910"/>
                  </a:lnTo>
                  <a:lnTo>
                    <a:pt x="71323" y="80264"/>
                  </a:lnTo>
                  <a:close/>
                </a:path>
                <a:path w="343535" h="189229">
                  <a:moveTo>
                    <a:pt x="98348" y="58724"/>
                  </a:moveTo>
                  <a:lnTo>
                    <a:pt x="71323" y="58724"/>
                  </a:lnTo>
                  <a:lnTo>
                    <a:pt x="71323" y="95910"/>
                  </a:lnTo>
                  <a:lnTo>
                    <a:pt x="98348" y="95910"/>
                  </a:lnTo>
                  <a:lnTo>
                    <a:pt x="98348" y="58724"/>
                  </a:lnTo>
                  <a:close/>
                </a:path>
                <a:path w="343535" h="189229">
                  <a:moveTo>
                    <a:pt x="170078" y="80264"/>
                  </a:moveTo>
                  <a:lnTo>
                    <a:pt x="98348" y="80264"/>
                  </a:lnTo>
                  <a:lnTo>
                    <a:pt x="98348" y="95910"/>
                  </a:lnTo>
                  <a:lnTo>
                    <a:pt x="170078" y="95910"/>
                  </a:lnTo>
                  <a:lnTo>
                    <a:pt x="170078" y="80264"/>
                  </a:lnTo>
                  <a:close/>
                </a:path>
                <a:path w="343535" h="189229">
                  <a:moveTo>
                    <a:pt x="48158" y="3860"/>
                  </a:moveTo>
                  <a:lnTo>
                    <a:pt x="21335" y="3860"/>
                  </a:lnTo>
                  <a:lnTo>
                    <a:pt x="21335" y="64008"/>
                  </a:lnTo>
                  <a:lnTo>
                    <a:pt x="71323" y="64008"/>
                  </a:lnTo>
                  <a:lnTo>
                    <a:pt x="71323" y="58724"/>
                  </a:lnTo>
                  <a:lnTo>
                    <a:pt x="151790" y="58724"/>
                  </a:lnTo>
                  <a:lnTo>
                    <a:pt x="151790" y="56692"/>
                  </a:lnTo>
                  <a:lnTo>
                    <a:pt x="48158" y="56692"/>
                  </a:lnTo>
                  <a:lnTo>
                    <a:pt x="48158" y="3860"/>
                  </a:lnTo>
                  <a:close/>
                </a:path>
                <a:path w="343535" h="189229">
                  <a:moveTo>
                    <a:pt x="151790" y="58724"/>
                  </a:moveTo>
                  <a:lnTo>
                    <a:pt x="98348" y="58724"/>
                  </a:lnTo>
                  <a:lnTo>
                    <a:pt x="98348" y="64008"/>
                  </a:lnTo>
                  <a:lnTo>
                    <a:pt x="151790" y="64008"/>
                  </a:lnTo>
                  <a:lnTo>
                    <a:pt x="151790" y="58724"/>
                  </a:lnTo>
                  <a:close/>
                </a:path>
                <a:path w="343535" h="189229">
                  <a:moveTo>
                    <a:pt x="151790" y="42672"/>
                  </a:moveTo>
                  <a:lnTo>
                    <a:pt x="48158" y="42672"/>
                  </a:lnTo>
                  <a:lnTo>
                    <a:pt x="48158" y="56692"/>
                  </a:lnTo>
                  <a:lnTo>
                    <a:pt x="151790" y="56692"/>
                  </a:lnTo>
                  <a:lnTo>
                    <a:pt x="151790" y="42672"/>
                  </a:lnTo>
                  <a:close/>
                </a:path>
                <a:path w="343535" h="189229">
                  <a:moveTo>
                    <a:pt x="43281" y="164998"/>
                  </a:moveTo>
                  <a:lnTo>
                    <a:pt x="16255" y="164998"/>
                  </a:lnTo>
                  <a:lnTo>
                    <a:pt x="16255" y="186334"/>
                  </a:lnTo>
                  <a:lnTo>
                    <a:pt x="154025" y="186334"/>
                  </a:lnTo>
                  <a:lnTo>
                    <a:pt x="154025" y="175564"/>
                  </a:lnTo>
                  <a:lnTo>
                    <a:pt x="43281" y="175564"/>
                  </a:lnTo>
                  <a:lnTo>
                    <a:pt x="43281" y="164998"/>
                  </a:lnTo>
                  <a:close/>
                </a:path>
                <a:path w="343535" h="189229">
                  <a:moveTo>
                    <a:pt x="69900" y="119888"/>
                  </a:moveTo>
                  <a:lnTo>
                    <a:pt x="43281" y="119888"/>
                  </a:lnTo>
                  <a:lnTo>
                    <a:pt x="43281" y="175564"/>
                  </a:lnTo>
                  <a:lnTo>
                    <a:pt x="69900" y="175564"/>
                  </a:lnTo>
                  <a:lnTo>
                    <a:pt x="69900" y="119888"/>
                  </a:lnTo>
                  <a:close/>
                </a:path>
                <a:path w="343535" h="189229">
                  <a:moveTo>
                    <a:pt x="99974" y="164998"/>
                  </a:moveTo>
                  <a:lnTo>
                    <a:pt x="69900" y="164998"/>
                  </a:lnTo>
                  <a:lnTo>
                    <a:pt x="69900" y="175564"/>
                  </a:lnTo>
                  <a:lnTo>
                    <a:pt x="99974" y="175564"/>
                  </a:lnTo>
                  <a:lnTo>
                    <a:pt x="99974" y="164998"/>
                  </a:lnTo>
                  <a:close/>
                </a:path>
                <a:path w="343535" h="189229">
                  <a:moveTo>
                    <a:pt x="126593" y="119888"/>
                  </a:moveTo>
                  <a:lnTo>
                    <a:pt x="99974" y="119888"/>
                  </a:lnTo>
                  <a:lnTo>
                    <a:pt x="99974" y="175564"/>
                  </a:lnTo>
                  <a:lnTo>
                    <a:pt x="126593" y="175564"/>
                  </a:lnTo>
                  <a:lnTo>
                    <a:pt x="126593" y="119888"/>
                  </a:lnTo>
                  <a:close/>
                </a:path>
                <a:path w="343535" h="189229">
                  <a:moveTo>
                    <a:pt x="154025" y="164998"/>
                  </a:moveTo>
                  <a:lnTo>
                    <a:pt x="126593" y="164998"/>
                  </a:lnTo>
                  <a:lnTo>
                    <a:pt x="126593" y="175564"/>
                  </a:lnTo>
                  <a:lnTo>
                    <a:pt x="154025" y="175564"/>
                  </a:lnTo>
                  <a:lnTo>
                    <a:pt x="154025" y="164998"/>
                  </a:lnTo>
                  <a:close/>
                </a:path>
                <a:path w="343535" h="189229">
                  <a:moveTo>
                    <a:pt x="151993" y="114198"/>
                  </a:moveTo>
                  <a:lnTo>
                    <a:pt x="18084" y="114198"/>
                  </a:lnTo>
                  <a:lnTo>
                    <a:pt x="18084" y="135534"/>
                  </a:lnTo>
                  <a:lnTo>
                    <a:pt x="43281" y="135534"/>
                  </a:lnTo>
                  <a:lnTo>
                    <a:pt x="43281" y="119888"/>
                  </a:lnTo>
                  <a:lnTo>
                    <a:pt x="151993" y="119888"/>
                  </a:lnTo>
                  <a:lnTo>
                    <a:pt x="151993" y="114198"/>
                  </a:lnTo>
                  <a:close/>
                </a:path>
                <a:path w="343535" h="189229">
                  <a:moveTo>
                    <a:pt x="99974" y="119888"/>
                  </a:moveTo>
                  <a:lnTo>
                    <a:pt x="69900" y="119888"/>
                  </a:lnTo>
                  <a:lnTo>
                    <a:pt x="69900" y="135534"/>
                  </a:lnTo>
                  <a:lnTo>
                    <a:pt x="99974" y="135534"/>
                  </a:lnTo>
                  <a:lnTo>
                    <a:pt x="99974" y="119888"/>
                  </a:lnTo>
                  <a:close/>
                </a:path>
                <a:path w="343535" h="189229">
                  <a:moveTo>
                    <a:pt x="151993" y="119888"/>
                  </a:moveTo>
                  <a:lnTo>
                    <a:pt x="126593" y="119888"/>
                  </a:lnTo>
                  <a:lnTo>
                    <a:pt x="126593" y="135534"/>
                  </a:lnTo>
                  <a:lnTo>
                    <a:pt x="151993" y="135534"/>
                  </a:lnTo>
                  <a:lnTo>
                    <a:pt x="151993" y="119888"/>
                  </a:lnTo>
                  <a:close/>
                </a:path>
                <a:path w="343535" h="189229">
                  <a:moveTo>
                    <a:pt x="342985" y="0"/>
                  </a:moveTo>
                  <a:lnTo>
                    <a:pt x="315756" y="0"/>
                  </a:lnTo>
                  <a:lnTo>
                    <a:pt x="315756" y="188772"/>
                  </a:lnTo>
                  <a:lnTo>
                    <a:pt x="342985" y="188772"/>
                  </a:lnTo>
                  <a:lnTo>
                    <a:pt x="342985" y="0"/>
                  </a:lnTo>
                  <a:close/>
                </a:path>
                <a:path w="343535" h="189229">
                  <a:moveTo>
                    <a:pt x="241588" y="13208"/>
                  </a:moveTo>
                  <a:lnTo>
                    <a:pt x="221872" y="17913"/>
                  </a:lnTo>
                  <a:lnTo>
                    <a:pt x="206232" y="31343"/>
                  </a:lnTo>
                  <a:lnTo>
                    <a:pt x="195926" y="52470"/>
                  </a:lnTo>
                  <a:lnTo>
                    <a:pt x="192211" y="80264"/>
                  </a:lnTo>
                  <a:lnTo>
                    <a:pt x="195926" y="108292"/>
                  </a:lnTo>
                  <a:lnTo>
                    <a:pt x="206232" y="129540"/>
                  </a:lnTo>
                  <a:lnTo>
                    <a:pt x="221872" y="143014"/>
                  </a:lnTo>
                  <a:lnTo>
                    <a:pt x="241588" y="147726"/>
                  </a:lnTo>
                  <a:lnTo>
                    <a:pt x="261305" y="143014"/>
                  </a:lnTo>
                  <a:lnTo>
                    <a:pt x="276945" y="129540"/>
                  </a:lnTo>
                  <a:lnTo>
                    <a:pt x="279951" y="123342"/>
                  </a:lnTo>
                  <a:lnTo>
                    <a:pt x="241588" y="123342"/>
                  </a:lnTo>
                  <a:lnTo>
                    <a:pt x="231990" y="120554"/>
                  </a:lnTo>
                  <a:lnTo>
                    <a:pt x="224545" y="112318"/>
                  </a:lnTo>
                  <a:lnTo>
                    <a:pt x="219729" y="98825"/>
                  </a:lnTo>
                  <a:lnTo>
                    <a:pt x="218017" y="80264"/>
                  </a:lnTo>
                  <a:lnTo>
                    <a:pt x="219729" y="61969"/>
                  </a:lnTo>
                  <a:lnTo>
                    <a:pt x="224545" y="48666"/>
                  </a:lnTo>
                  <a:lnTo>
                    <a:pt x="231990" y="40544"/>
                  </a:lnTo>
                  <a:lnTo>
                    <a:pt x="241588" y="37795"/>
                  </a:lnTo>
                  <a:lnTo>
                    <a:pt x="280092" y="37795"/>
                  </a:lnTo>
                  <a:lnTo>
                    <a:pt x="276945" y="31343"/>
                  </a:lnTo>
                  <a:lnTo>
                    <a:pt x="261305" y="17913"/>
                  </a:lnTo>
                  <a:lnTo>
                    <a:pt x="241588" y="13208"/>
                  </a:lnTo>
                  <a:close/>
                </a:path>
                <a:path w="343535" h="189229">
                  <a:moveTo>
                    <a:pt x="280092" y="37795"/>
                  </a:moveTo>
                  <a:lnTo>
                    <a:pt x="241588" y="37795"/>
                  </a:lnTo>
                  <a:lnTo>
                    <a:pt x="251155" y="40544"/>
                  </a:lnTo>
                  <a:lnTo>
                    <a:pt x="258530" y="48666"/>
                  </a:lnTo>
                  <a:lnTo>
                    <a:pt x="263277" y="61969"/>
                  </a:lnTo>
                  <a:lnTo>
                    <a:pt x="264956" y="80264"/>
                  </a:lnTo>
                  <a:lnTo>
                    <a:pt x="263277" y="98825"/>
                  </a:lnTo>
                  <a:lnTo>
                    <a:pt x="258530" y="112318"/>
                  </a:lnTo>
                  <a:lnTo>
                    <a:pt x="251155" y="120554"/>
                  </a:lnTo>
                  <a:lnTo>
                    <a:pt x="241588" y="123342"/>
                  </a:lnTo>
                  <a:lnTo>
                    <a:pt x="279951" y="123342"/>
                  </a:lnTo>
                  <a:lnTo>
                    <a:pt x="287251" y="108292"/>
                  </a:lnTo>
                  <a:lnTo>
                    <a:pt x="290966" y="80264"/>
                  </a:lnTo>
                  <a:lnTo>
                    <a:pt x="287251" y="52470"/>
                  </a:lnTo>
                  <a:lnTo>
                    <a:pt x="280092" y="3779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3" name="object 33" descr=""/>
            <p:cNvSpPr/>
            <p:nvPr/>
          </p:nvSpPr>
          <p:spPr>
            <a:xfrm>
              <a:off x="2819400" y="110617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 descr=""/>
            <p:cNvSpPr/>
            <p:nvPr/>
          </p:nvSpPr>
          <p:spPr>
            <a:xfrm>
              <a:off x="2969260" y="11173090"/>
              <a:ext cx="337185" cy="184150"/>
            </a:xfrm>
            <a:custGeom>
              <a:avLst/>
              <a:gdLst/>
              <a:ahLst/>
              <a:cxnLst/>
              <a:rect l="l" t="t" r="r" b="b"/>
              <a:pathLst>
                <a:path w="337185" h="184150">
                  <a:moveTo>
                    <a:pt x="74574" y="83921"/>
                  </a:moveTo>
                  <a:lnTo>
                    <a:pt x="0" y="83921"/>
                  </a:lnTo>
                  <a:lnTo>
                    <a:pt x="0" y="97332"/>
                  </a:lnTo>
                  <a:lnTo>
                    <a:pt x="166014" y="97332"/>
                  </a:lnTo>
                  <a:lnTo>
                    <a:pt x="166014" y="93065"/>
                  </a:lnTo>
                  <a:lnTo>
                    <a:pt x="74574" y="93065"/>
                  </a:lnTo>
                  <a:lnTo>
                    <a:pt x="74574" y="83921"/>
                  </a:lnTo>
                  <a:close/>
                </a:path>
                <a:path w="337185" h="184150">
                  <a:moveTo>
                    <a:pt x="91236" y="56083"/>
                  </a:moveTo>
                  <a:lnTo>
                    <a:pt x="74574" y="56083"/>
                  </a:lnTo>
                  <a:lnTo>
                    <a:pt x="74574" y="93065"/>
                  </a:lnTo>
                  <a:lnTo>
                    <a:pt x="91236" y="93065"/>
                  </a:lnTo>
                  <a:lnTo>
                    <a:pt x="91236" y="56083"/>
                  </a:lnTo>
                  <a:close/>
                </a:path>
                <a:path w="337185" h="184150">
                  <a:moveTo>
                    <a:pt x="166014" y="83921"/>
                  </a:moveTo>
                  <a:lnTo>
                    <a:pt x="91236" y="83921"/>
                  </a:lnTo>
                  <a:lnTo>
                    <a:pt x="91236" y="93065"/>
                  </a:lnTo>
                  <a:lnTo>
                    <a:pt x="166014" y="93065"/>
                  </a:lnTo>
                  <a:lnTo>
                    <a:pt x="166014" y="83921"/>
                  </a:lnTo>
                  <a:close/>
                </a:path>
                <a:path w="337185" h="184150">
                  <a:moveTo>
                    <a:pt x="39217" y="4267"/>
                  </a:moveTo>
                  <a:lnTo>
                    <a:pt x="22555" y="4267"/>
                  </a:lnTo>
                  <a:lnTo>
                    <a:pt x="22555" y="60756"/>
                  </a:lnTo>
                  <a:lnTo>
                    <a:pt x="74574" y="60756"/>
                  </a:lnTo>
                  <a:lnTo>
                    <a:pt x="74574" y="56083"/>
                  </a:lnTo>
                  <a:lnTo>
                    <a:pt x="147320" y="56083"/>
                  </a:lnTo>
                  <a:lnTo>
                    <a:pt x="147320" y="55880"/>
                  </a:lnTo>
                  <a:lnTo>
                    <a:pt x="39217" y="55880"/>
                  </a:lnTo>
                  <a:lnTo>
                    <a:pt x="39217" y="4267"/>
                  </a:lnTo>
                  <a:close/>
                </a:path>
                <a:path w="337185" h="184150">
                  <a:moveTo>
                    <a:pt x="147320" y="56083"/>
                  </a:moveTo>
                  <a:lnTo>
                    <a:pt x="91236" y="56083"/>
                  </a:lnTo>
                  <a:lnTo>
                    <a:pt x="91236" y="60756"/>
                  </a:lnTo>
                  <a:lnTo>
                    <a:pt x="147320" y="60756"/>
                  </a:lnTo>
                  <a:lnTo>
                    <a:pt x="147320" y="56083"/>
                  </a:lnTo>
                  <a:close/>
                </a:path>
                <a:path w="337185" h="184150">
                  <a:moveTo>
                    <a:pt x="147320" y="47142"/>
                  </a:moveTo>
                  <a:lnTo>
                    <a:pt x="39217" y="47142"/>
                  </a:lnTo>
                  <a:lnTo>
                    <a:pt x="39217" y="55880"/>
                  </a:lnTo>
                  <a:lnTo>
                    <a:pt x="147320" y="55880"/>
                  </a:lnTo>
                  <a:lnTo>
                    <a:pt x="147320" y="47142"/>
                  </a:lnTo>
                  <a:close/>
                </a:path>
                <a:path w="337185" h="184150">
                  <a:moveTo>
                    <a:pt x="46329" y="167843"/>
                  </a:moveTo>
                  <a:lnTo>
                    <a:pt x="16662" y="167843"/>
                  </a:lnTo>
                  <a:lnTo>
                    <a:pt x="16662" y="181457"/>
                  </a:lnTo>
                  <a:lnTo>
                    <a:pt x="149351" y="181457"/>
                  </a:lnTo>
                  <a:lnTo>
                    <a:pt x="149351" y="174142"/>
                  </a:lnTo>
                  <a:lnTo>
                    <a:pt x="46329" y="174142"/>
                  </a:lnTo>
                  <a:lnTo>
                    <a:pt x="46329" y="167843"/>
                  </a:lnTo>
                  <a:close/>
                </a:path>
                <a:path w="337185" h="184150">
                  <a:moveTo>
                    <a:pt x="62991" y="119684"/>
                  </a:moveTo>
                  <a:lnTo>
                    <a:pt x="46329" y="119684"/>
                  </a:lnTo>
                  <a:lnTo>
                    <a:pt x="46329" y="174142"/>
                  </a:lnTo>
                  <a:lnTo>
                    <a:pt x="62991" y="174142"/>
                  </a:lnTo>
                  <a:lnTo>
                    <a:pt x="62991" y="119684"/>
                  </a:lnTo>
                  <a:close/>
                </a:path>
                <a:path w="337185" h="184150">
                  <a:moveTo>
                    <a:pt x="103022" y="167843"/>
                  </a:moveTo>
                  <a:lnTo>
                    <a:pt x="62991" y="167843"/>
                  </a:lnTo>
                  <a:lnTo>
                    <a:pt x="62991" y="174142"/>
                  </a:lnTo>
                  <a:lnTo>
                    <a:pt x="103022" y="174142"/>
                  </a:lnTo>
                  <a:lnTo>
                    <a:pt x="103022" y="167843"/>
                  </a:lnTo>
                  <a:close/>
                </a:path>
                <a:path w="337185" h="184150">
                  <a:moveTo>
                    <a:pt x="119684" y="119684"/>
                  </a:moveTo>
                  <a:lnTo>
                    <a:pt x="103022" y="119684"/>
                  </a:lnTo>
                  <a:lnTo>
                    <a:pt x="103022" y="174142"/>
                  </a:lnTo>
                  <a:lnTo>
                    <a:pt x="119684" y="174142"/>
                  </a:lnTo>
                  <a:lnTo>
                    <a:pt x="119684" y="119684"/>
                  </a:lnTo>
                  <a:close/>
                </a:path>
                <a:path w="337185" h="184150">
                  <a:moveTo>
                    <a:pt x="149351" y="167843"/>
                  </a:moveTo>
                  <a:lnTo>
                    <a:pt x="119684" y="167843"/>
                  </a:lnTo>
                  <a:lnTo>
                    <a:pt x="119684" y="174142"/>
                  </a:lnTo>
                  <a:lnTo>
                    <a:pt x="149351" y="174142"/>
                  </a:lnTo>
                  <a:lnTo>
                    <a:pt x="149351" y="167843"/>
                  </a:lnTo>
                  <a:close/>
                </a:path>
                <a:path w="337185" h="184150">
                  <a:moveTo>
                    <a:pt x="147726" y="115620"/>
                  </a:moveTo>
                  <a:lnTo>
                    <a:pt x="18491" y="115620"/>
                  </a:lnTo>
                  <a:lnTo>
                    <a:pt x="18491" y="129235"/>
                  </a:lnTo>
                  <a:lnTo>
                    <a:pt x="46329" y="129235"/>
                  </a:lnTo>
                  <a:lnTo>
                    <a:pt x="46329" y="119684"/>
                  </a:lnTo>
                  <a:lnTo>
                    <a:pt x="147726" y="119684"/>
                  </a:lnTo>
                  <a:lnTo>
                    <a:pt x="147726" y="115620"/>
                  </a:lnTo>
                  <a:close/>
                </a:path>
                <a:path w="337185" h="184150">
                  <a:moveTo>
                    <a:pt x="103022" y="119684"/>
                  </a:moveTo>
                  <a:lnTo>
                    <a:pt x="62991" y="119684"/>
                  </a:lnTo>
                  <a:lnTo>
                    <a:pt x="62991" y="129235"/>
                  </a:lnTo>
                  <a:lnTo>
                    <a:pt x="103022" y="129235"/>
                  </a:lnTo>
                  <a:lnTo>
                    <a:pt x="103022" y="119684"/>
                  </a:lnTo>
                  <a:close/>
                </a:path>
                <a:path w="337185" h="184150">
                  <a:moveTo>
                    <a:pt x="147726" y="119684"/>
                  </a:moveTo>
                  <a:lnTo>
                    <a:pt x="119684" y="119684"/>
                  </a:lnTo>
                  <a:lnTo>
                    <a:pt x="119684" y="129235"/>
                  </a:lnTo>
                  <a:lnTo>
                    <a:pt x="147726" y="129235"/>
                  </a:lnTo>
                  <a:lnTo>
                    <a:pt x="147726" y="119684"/>
                  </a:lnTo>
                  <a:close/>
                </a:path>
                <a:path w="337185" h="184150">
                  <a:moveTo>
                    <a:pt x="337092" y="0"/>
                  </a:moveTo>
                  <a:lnTo>
                    <a:pt x="320227" y="0"/>
                  </a:lnTo>
                  <a:lnTo>
                    <a:pt x="320227" y="184099"/>
                  </a:lnTo>
                  <a:lnTo>
                    <a:pt x="337092" y="184099"/>
                  </a:lnTo>
                  <a:lnTo>
                    <a:pt x="337092" y="0"/>
                  </a:lnTo>
                  <a:close/>
                </a:path>
                <a:path w="337185" h="184150">
                  <a:moveTo>
                    <a:pt x="240166" y="14224"/>
                  </a:moveTo>
                  <a:lnTo>
                    <a:pt x="221494" y="18738"/>
                  </a:lnTo>
                  <a:lnTo>
                    <a:pt x="206765" y="31597"/>
                  </a:lnTo>
                  <a:lnTo>
                    <a:pt x="197103" y="51771"/>
                  </a:lnTo>
                  <a:lnTo>
                    <a:pt x="193633" y="78232"/>
                  </a:lnTo>
                  <a:lnTo>
                    <a:pt x="197103" y="104809"/>
                  </a:lnTo>
                  <a:lnTo>
                    <a:pt x="206765" y="125044"/>
                  </a:lnTo>
                  <a:lnTo>
                    <a:pt x="221494" y="137925"/>
                  </a:lnTo>
                  <a:lnTo>
                    <a:pt x="240166" y="142443"/>
                  </a:lnTo>
                  <a:lnTo>
                    <a:pt x="258956" y="137925"/>
                  </a:lnTo>
                  <a:lnTo>
                    <a:pt x="270799" y="127609"/>
                  </a:lnTo>
                  <a:lnTo>
                    <a:pt x="240166" y="127609"/>
                  </a:lnTo>
                  <a:lnTo>
                    <a:pt x="227860" y="124094"/>
                  </a:lnTo>
                  <a:lnTo>
                    <a:pt x="218220" y="114122"/>
                  </a:lnTo>
                  <a:lnTo>
                    <a:pt x="211934" y="98548"/>
                  </a:lnTo>
                  <a:lnTo>
                    <a:pt x="209686" y="78232"/>
                  </a:lnTo>
                  <a:lnTo>
                    <a:pt x="211934" y="58096"/>
                  </a:lnTo>
                  <a:lnTo>
                    <a:pt x="218220" y="42722"/>
                  </a:lnTo>
                  <a:lnTo>
                    <a:pt x="227860" y="32912"/>
                  </a:lnTo>
                  <a:lnTo>
                    <a:pt x="240166" y="29464"/>
                  </a:lnTo>
                  <a:lnTo>
                    <a:pt x="271291" y="29464"/>
                  </a:lnTo>
                  <a:lnTo>
                    <a:pt x="258956" y="18738"/>
                  </a:lnTo>
                  <a:lnTo>
                    <a:pt x="240166" y="14224"/>
                  </a:lnTo>
                  <a:close/>
                </a:path>
                <a:path w="337185" h="184150">
                  <a:moveTo>
                    <a:pt x="271291" y="29464"/>
                  </a:moveTo>
                  <a:lnTo>
                    <a:pt x="240166" y="29464"/>
                  </a:lnTo>
                  <a:lnTo>
                    <a:pt x="252558" y="32912"/>
                  </a:lnTo>
                  <a:lnTo>
                    <a:pt x="262188" y="42722"/>
                  </a:lnTo>
                  <a:lnTo>
                    <a:pt x="268427" y="58096"/>
                  </a:lnTo>
                  <a:lnTo>
                    <a:pt x="270646" y="78232"/>
                  </a:lnTo>
                  <a:lnTo>
                    <a:pt x="268427" y="98548"/>
                  </a:lnTo>
                  <a:lnTo>
                    <a:pt x="262188" y="114122"/>
                  </a:lnTo>
                  <a:lnTo>
                    <a:pt x="252558" y="124094"/>
                  </a:lnTo>
                  <a:lnTo>
                    <a:pt x="240166" y="127609"/>
                  </a:lnTo>
                  <a:lnTo>
                    <a:pt x="270799" y="127609"/>
                  </a:lnTo>
                  <a:lnTo>
                    <a:pt x="273745" y="125044"/>
                  </a:lnTo>
                  <a:lnTo>
                    <a:pt x="283429" y="104809"/>
                  </a:lnTo>
                  <a:lnTo>
                    <a:pt x="286902" y="78232"/>
                  </a:lnTo>
                  <a:lnTo>
                    <a:pt x="283429" y="51771"/>
                  </a:lnTo>
                  <a:lnTo>
                    <a:pt x="273745" y="31597"/>
                  </a:lnTo>
                  <a:lnTo>
                    <a:pt x="271291" y="29464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5" name="object 35" descr=""/>
            <p:cNvSpPr/>
            <p:nvPr/>
          </p:nvSpPr>
          <p:spPr>
            <a:xfrm>
              <a:off x="2828137" y="6306755"/>
              <a:ext cx="718185" cy="188595"/>
            </a:xfrm>
            <a:custGeom>
              <a:avLst/>
              <a:gdLst/>
              <a:ahLst/>
              <a:cxnLst/>
              <a:rect l="l" t="t" r="r" b="b"/>
              <a:pathLst>
                <a:path w="718185" h="188595">
                  <a:moveTo>
                    <a:pt x="156260" y="203"/>
                  </a:moveTo>
                  <a:lnTo>
                    <a:pt x="129032" y="203"/>
                  </a:lnTo>
                  <a:lnTo>
                    <a:pt x="129032" y="188366"/>
                  </a:lnTo>
                  <a:lnTo>
                    <a:pt x="156260" y="188366"/>
                  </a:lnTo>
                  <a:lnTo>
                    <a:pt x="156260" y="203"/>
                  </a:lnTo>
                  <a:close/>
                </a:path>
                <a:path w="718185" h="188595">
                  <a:moveTo>
                    <a:pt x="86360" y="19710"/>
                  </a:moveTo>
                  <a:lnTo>
                    <a:pt x="73558" y="19710"/>
                  </a:lnTo>
                  <a:lnTo>
                    <a:pt x="73558" y="24587"/>
                  </a:lnTo>
                  <a:lnTo>
                    <a:pt x="69665" y="59461"/>
                  </a:lnTo>
                  <a:lnTo>
                    <a:pt x="57048" y="89001"/>
                  </a:lnTo>
                  <a:lnTo>
                    <a:pt x="34296" y="113969"/>
                  </a:lnTo>
                  <a:lnTo>
                    <a:pt x="0" y="135128"/>
                  </a:lnTo>
                  <a:lnTo>
                    <a:pt x="14020" y="156667"/>
                  </a:lnTo>
                  <a:lnTo>
                    <a:pt x="55718" y="129724"/>
                  </a:lnTo>
                  <a:lnTo>
                    <a:pt x="82270" y="97637"/>
                  </a:lnTo>
                  <a:lnTo>
                    <a:pt x="96288" y="60826"/>
                  </a:lnTo>
                  <a:lnTo>
                    <a:pt x="98257" y="41046"/>
                  </a:lnTo>
                  <a:lnTo>
                    <a:pt x="86360" y="41046"/>
                  </a:lnTo>
                  <a:lnTo>
                    <a:pt x="86360" y="19710"/>
                  </a:lnTo>
                  <a:close/>
                </a:path>
                <a:path w="718185" h="188595">
                  <a:moveTo>
                    <a:pt x="73558" y="19710"/>
                  </a:moveTo>
                  <a:lnTo>
                    <a:pt x="9956" y="19710"/>
                  </a:lnTo>
                  <a:lnTo>
                    <a:pt x="9956" y="41046"/>
                  </a:lnTo>
                  <a:lnTo>
                    <a:pt x="71721" y="41046"/>
                  </a:lnTo>
                  <a:lnTo>
                    <a:pt x="73558" y="24587"/>
                  </a:lnTo>
                  <a:lnTo>
                    <a:pt x="73558" y="19710"/>
                  </a:lnTo>
                  <a:close/>
                </a:path>
                <a:path w="718185" h="188595">
                  <a:moveTo>
                    <a:pt x="100380" y="19710"/>
                  </a:moveTo>
                  <a:lnTo>
                    <a:pt x="86360" y="19710"/>
                  </a:lnTo>
                  <a:lnTo>
                    <a:pt x="86360" y="41046"/>
                  </a:lnTo>
                  <a:lnTo>
                    <a:pt x="98257" y="41046"/>
                  </a:lnTo>
                  <a:lnTo>
                    <a:pt x="100380" y="19710"/>
                  </a:lnTo>
                  <a:close/>
                </a:path>
                <a:path w="718185" h="188595">
                  <a:moveTo>
                    <a:pt x="257641" y="99568"/>
                  </a:moveTo>
                  <a:lnTo>
                    <a:pt x="186318" y="99568"/>
                  </a:lnTo>
                  <a:lnTo>
                    <a:pt x="186318" y="121107"/>
                  </a:lnTo>
                  <a:lnTo>
                    <a:pt x="356396" y="121107"/>
                  </a:lnTo>
                  <a:lnTo>
                    <a:pt x="356396" y="108508"/>
                  </a:lnTo>
                  <a:lnTo>
                    <a:pt x="257641" y="108508"/>
                  </a:lnTo>
                  <a:lnTo>
                    <a:pt x="257641" y="99568"/>
                  </a:lnTo>
                  <a:close/>
                </a:path>
                <a:path w="718185" h="188595">
                  <a:moveTo>
                    <a:pt x="284667" y="72339"/>
                  </a:moveTo>
                  <a:lnTo>
                    <a:pt x="257641" y="72339"/>
                  </a:lnTo>
                  <a:lnTo>
                    <a:pt x="257641" y="108508"/>
                  </a:lnTo>
                  <a:lnTo>
                    <a:pt x="284667" y="108508"/>
                  </a:lnTo>
                  <a:lnTo>
                    <a:pt x="284667" y="72339"/>
                  </a:lnTo>
                  <a:close/>
                </a:path>
                <a:path w="718185" h="188595">
                  <a:moveTo>
                    <a:pt x="356396" y="99568"/>
                  </a:moveTo>
                  <a:lnTo>
                    <a:pt x="284667" y="99568"/>
                  </a:lnTo>
                  <a:lnTo>
                    <a:pt x="284667" y="108508"/>
                  </a:lnTo>
                  <a:lnTo>
                    <a:pt x="356396" y="108508"/>
                  </a:lnTo>
                  <a:lnTo>
                    <a:pt x="356396" y="99568"/>
                  </a:lnTo>
                  <a:close/>
                </a:path>
                <a:path w="718185" h="188595">
                  <a:moveTo>
                    <a:pt x="234680" y="7112"/>
                  </a:moveTo>
                  <a:lnTo>
                    <a:pt x="208060" y="7112"/>
                  </a:lnTo>
                  <a:lnTo>
                    <a:pt x="208060" y="83718"/>
                  </a:lnTo>
                  <a:lnTo>
                    <a:pt x="257641" y="83718"/>
                  </a:lnTo>
                  <a:lnTo>
                    <a:pt x="257641" y="72339"/>
                  </a:lnTo>
                  <a:lnTo>
                    <a:pt x="334857" y="72339"/>
                  </a:lnTo>
                  <a:lnTo>
                    <a:pt x="334857" y="62382"/>
                  </a:lnTo>
                  <a:lnTo>
                    <a:pt x="234680" y="62382"/>
                  </a:lnTo>
                  <a:lnTo>
                    <a:pt x="234680" y="46126"/>
                  </a:lnTo>
                  <a:lnTo>
                    <a:pt x="334857" y="46126"/>
                  </a:lnTo>
                  <a:lnTo>
                    <a:pt x="334857" y="25400"/>
                  </a:lnTo>
                  <a:lnTo>
                    <a:pt x="234680" y="25400"/>
                  </a:lnTo>
                  <a:lnTo>
                    <a:pt x="234680" y="7112"/>
                  </a:lnTo>
                  <a:close/>
                </a:path>
                <a:path w="718185" h="188595">
                  <a:moveTo>
                    <a:pt x="334857" y="72339"/>
                  </a:moveTo>
                  <a:lnTo>
                    <a:pt x="284667" y="72339"/>
                  </a:lnTo>
                  <a:lnTo>
                    <a:pt x="284667" y="83718"/>
                  </a:lnTo>
                  <a:lnTo>
                    <a:pt x="334857" y="83718"/>
                  </a:lnTo>
                  <a:lnTo>
                    <a:pt x="334857" y="72339"/>
                  </a:lnTo>
                  <a:close/>
                </a:path>
                <a:path w="718185" h="188595">
                  <a:moveTo>
                    <a:pt x="334857" y="46126"/>
                  </a:moveTo>
                  <a:lnTo>
                    <a:pt x="308035" y="46126"/>
                  </a:lnTo>
                  <a:lnTo>
                    <a:pt x="308035" y="62382"/>
                  </a:lnTo>
                  <a:lnTo>
                    <a:pt x="334857" y="62382"/>
                  </a:lnTo>
                  <a:lnTo>
                    <a:pt x="334857" y="46126"/>
                  </a:lnTo>
                  <a:close/>
                </a:path>
                <a:path w="718185" h="188595">
                  <a:moveTo>
                    <a:pt x="334857" y="7112"/>
                  </a:moveTo>
                  <a:lnTo>
                    <a:pt x="308035" y="7112"/>
                  </a:lnTo>
                  <a:lnTo>
                    <a:pt x="308035" y="25400"/>
                  </a:lnTo>
                  <a:lnTo>
                    <a:pt x="334857" y="25400"/>
                  </a:lnTo>
                  <a:lnTo>
                    <a:pt x="334857" y="7112"/>
                  </a:lnTo>
                  <a:close/>
                </a:path>
                <a:path w="718185" h="188595">
                  <a:moveTo>
                    <a:pt x="233867" y="132080"/>
                  </a:moveTo>
                  <a:lnTo>
                    <a:pt x="206841" y="132080"/>
                  </a:lnTo>
                  <a:lnTo>
                    <a:pt x="206841" y="185115"/>
                  </a:lnTo>
                  <a:lnTo>
                    <a:pt x="337296" y="185115"/>
                  </a:lnTo>
                  <a:lnTo>
                    <a:pt x="337296" y="171500"/>
                  </a:lnTo>
                  <a:lnTo>
                    <a:pt x="233867" y="171500"/>
                  </a:lnTo>
                  <a:lnTo>
                    <a:pt x="233867" y="132080"/>
                  </a:lnTo>
                  <a:close/>
                </a:path>
                <a:path w="718185" h="188595">
                  <a:moveTo>
                    <a:pt x="337296" y="163576"/>
                  </a:moveTo>
                  <a:lnTo>
                    <a:pt x="233867" y="163576"/>
                  </a:lnTo>
                  <a:lnTo>
                    <a:pt x="233867" y="171500"/>
                  </a:lnTo>
                  <a:lnTo>
                    <a:pt x="337296" y="171500"/>
                  </a:lnTo>
                  <a:lnTo>
                    <a:pt x="337296" y="163576"/>
                  </a:lnTo>
                  <a:close/>
                </a:path>
                <a:path w="718185" h="188595">
                  <a:moveTo>
                    <a:pt x="520769" y="0"/>
                  </a:moveTo>
                  <a:lnTo>
                    <a:pt x="493541" y="0"/>
                  </a:lnTo>
                  <a:lnTo>
                    <a:pt x="493541" y="188163"/>
                  </a:lnTo>
                  <a:lnTo>
                    <a:pt x="520769" y="188163"/>
                  </a:lnTo>
                  <a:lnTo>
                    <a:pt x="520769" y="94081"/>
                  </a:lnTo>
                  <a:lnTo>
                    <a:pt x="513657" y="94081"/>
                  </a:lnTo>
                  <a:lnTo>
                    <a:pt x="513657" y="71932"/>
                  </a:lnTo>
                  <a:lnTo>
                    <a:pt x="520769" y="71932"/>
                  </a:lnTo>
                  <a:lnTo>
                    <a:pt x="520769" y="0"/>
                  </a:lnTo>
                  <a:close/>
                </a:path>
                <a:path w="718185" h="188595">
                  <a:moveTo>
                    <a:pt x="520769" y="71932"/>
                  </a:moveTo>
                  <a:lnTo>
                    <a:pt x="513657" y="71932"/>
                  </a:lnTo>
                  <a:lnTo>
                    <a:pt x="513657" y="94081"/>
                  </a:lnTo>
                  <a:lnTo>
                    <a:pt x="520769" y="94081"/>
                  </a:lnTo>
                  <a:lnTo>
                    <a:pt x="520769" y="71932"/>
                  </a:lnTo>
                  <a:close/>
                </a:path>
                <a:path w="718185" h="188595">
                  <a:moveTo>
                    <a:pt x="546779" y="71932"/>
                  </a:moveTo>
                  <a:lnTo>
                    <a:pt x="520769" y="71932"/>
                  </a:lnTo>
                  <a:lnTo>
                    <a:pt x="520769" y="94081"/>
                  </a:lnTo>
                  <a:lnTo>
                    <a:pt x="546779" y="94081"/>
                  </a:lnTo>
                  <a:lnTo>
                    <a:pt x="546779" y="71932"/>
                  </a:lnTo>
                  <a:close/>
                </a:path>
                <a:path w="718185" h="188595">
                  <a:moveTo>
                    <a:pt x="457981" y="19507"/>
                  </a:moveTo>
                  <a:lnTo>
                    <a:pt x="444163" y="19507"/>
                  </a:lnTo>
                  <a:lnTo>
                    <a:pt x="444163" y="24180"/>
                  </a:lnTo>
                  <a:lnTo>
                    <a:pt x="439740" y="59464"/>
                  </a:lnTo>
                  <a:lnTo>
                    <a:pt x="426307" y="89281"/>
                  </a:lnTo>
                  <a:lnTo>
                    <a:pt x="403615" y="114334"/>
                  </a:lnTo>
                  <a:lnTo>
                    <a:pt x="371417" y="135331"/>
                  </a:lnTo>
                  <a:lnTo>
                    <a:pt x="386454" y="155854"/>
                  </a:lnTo>
                  <a:lnTo>
                    <a:pt x="426002" y="129206"/>
                  </a:lnTo>
                  <a:lnTo>
                    <a:pt x="451986" y="97053"/>
                  </a:lnTo>
                  <a:lnTo>
                    <a:pt x="466236" y="60213"/>
                  </a:lnTo>
                  <a:lnTo>
                    <a:pt x="468259" y="41249"/>
                  </a:lnTo>
                  <a:lnTo>
                    <a:pt x="457981" y="41249"/>
                  </a:lnTo>
                  <a:lnTo>
                    <a:pt x="457981" y="19507"/>
                  </a:lnTo>
                  <a:close/>
                </a:path>
                <a:path w="718185" h="188595">
                  <a:moveTo>
                    <a:pt x="444163" y="19507"/>
                  </a:moveTo>
                  <a:lnTo>
                    <a:pt x="381781" y="19507"/>
                  </a:lnTo>
                  <a:lnTo>
                    <a:pt x="381781" y="41249"/>
                  </a:lnTo>
                  <a:lnTo>
                    <a:pt x="442023" y="41249"/>
                  </a:lnTo>
                  <a:lnTo>
                    <a:pt x="444163" y="24180"/>
                  </a:lnTo>
                  <a:lnTo>
                    <a:pt x="444163" y="19507"/>
                  </a:lnTo>
                  <a:close/>
                </a:path>
                <a:path w="718185" h="188595">
                  <a:moveTo>
                    <a:pt x="470579" y="19507"/>
                  </a:moveTo>
                  <a:lnTo>
                    <a:pt x="457981" y="19507"/>
                  </a:lnTo>
                  <a:lnTo>
                    <a:pt x="457981" y="41249"/>
                  </a:lnTo>
                  <a:lnTo>
                    <a:pt x="468259" y="41249"/>
                  </a:lnTo>
                  <a:lnTo>
                    <a:pt x="470579" y="19507"/>
                  </a:lnTo>
                  <a:close/>
                </a:path>
                <a:path w="718185" h="188595">
                  <a:moveTo>
                    <a:pt x="717654" y="203"/>
                  </a:moveTo>
                  <a:lnTo>
                    <a:pt x="690629" y="203"/>
                  </a:lnTo>
                  <a:lnTo>
                    <a:pt x="690629" y="111963"/>
                  </a:lnTo>
                  <a:lnTo>
                    <a:pt x="717654" y="111963"/>
                  </a:lnTo>
                  <a:lnTo>
                    <a:pt x="717654" y="92049"/>
                  </a:lnTo>
                  <a:lnTo>
                    <a:pt x="693474" y="92049"/>
                  </a:lnTo>
                  <a:lnTo>
                    <a:pt x="693474" y="70510"/>
                  </a:lnTo>
                  <a:lnTo>
                    <a:pt x="717654" y="70510"/>
                  </a:lnTo>
                  <a:lnTo>
                    <a:pt x="717654" y="51816"/>
                  </a:lnTo>
                  <a:lnTo>
                    <a:pt x="695099" y="51816"/>
                  </a:lnTo>
                  <a:lnTo>
                    <a:pt x="695099" y="30480"/>
                  </a:lnTo>
                  <a:lnTo>
                    <a:pt x="717654" y="30480"/>
                  </a:lnTo>
                  <a:lnTo>
                    <a:pt x="717654" y="203"/>
                  </a:lnTo>
                  <a:close/>
                </a:path>
                <a:path w="718185" h="188595">
                  <a:moveTo>
                    <a:pt x="649176" y="11988"/>
                  </a:moveTo>
                  <a:lnTo>
                    <a:pt x="631701" y="11988"/>
                  </a:lnTo>
                  <a:lnTo>
                    <a:pt x="631701" y="25400"/>
                  </a:lnTo>
                  <a:lnTo>
                    <a:pt x="627329" y="46078"/>
                  </a:lnTo>
                  <a:lnTo>
                    <a:pt x="614251" y="64338"/>
                  </a:lnTo>
                  <a:lnTo>
                    <a:pt x="592524" y="79435"/>
                  </a:lnTo>
                  <a:lnTo>
                    <a:pt x="562206" y="90627"/>
                  </a:lnTo>
                  <a:lnTo>
                    <a:pt x="572366" y="111760"/>
                  </a:lnTo>
                  <a:lnTo>
                    <a:pt x="609796" y="97028"/>
                  </a:lnTo>
                  <a:lnTo>
                    <a:pt x="637263" y="75285"/>
                  </a:lnTo>
                  <a:lnTo>
                    <a:pt x="651217" y="51816"/>
                  </a:lnTo>
                  <a:lnTo>
                    <a:pt x="651005" y="51816"/>
                  </a:lnTo>
                  <a:lnTo>
                    <a:pt x="651005" y="33528"/>
                  </a:lnTo>
                  <a:lnTo>
                    <a:pt x="649176" y="33528"/>
                  </a:lnTo>
                  <a:lnTo>
                    <a:pt x="649176" y="11988"/>
                  </a:lnTo>
                  <a:close/>
                </a:path>
                <a:path w="718185" h="188595">
                  <a:moveTo>
                    <a:pt x="690629" y="70510"/>
                  </a:moveTo>
                  <a:lnTo>
                    <a:pt x="649176" y="70510"/>
                  </a:lnTo>
                  <a:lnTo>
                    <a:pt x="649176" y="92049"/>
                  </a:lnTo>
                  <a:lnTo>
                    <a:pt x="690629" y="92049"/>
                  </a:lnTo>
                  <a:lnTo>
                    <a:pt x="690629" y="70510"/>
                  </a:lnTo>
                  <a:close/>
                </a:path>
                <a:path w="718185" h="188595">
                  <a:moveTo>
                    <a:pt x="717654" y="70510"/>
                  </a:moveTo>
                  <a:lnTo>
                    <a:pt x="693474" y="70510"/>
                  </a:lnTo>
                  <a:lnTo>
                    <a:pt x="693474" y="92049"/>
                  </a:lnTo>
                  <a:lnTo>
                    <a:pt x="717654" y="92049"/>
                  </a:lnTo>
                  <a:lnTo>
                    <a:pt x="717654" y="70510"/>
                  </a:lnTo>
                  <a:close/>
                </a:path>
                <a:path w="718185" h="188595">
                  <a:moveTo>
                    <a:pt x="656884" y="30480"/>
                  </a:moveTo>
                  <a:lnTo>
                    <a:pt x="651005" y="30480"/>
                  </a:lnTo>
                  <a:lnTo>
                    <a:pt x="651005" y="51816"/>
                  </a:lnTo>
                  <a:lnTo>
                    <a:pt x="651217" y="51816"/>
                  </a:lnTo>
                  <a:lnTo>
                    <a:pt x="654177" y="46837"/>
                  </a:lnTo>
                  <a:lnTo>
                    <a:pt x="656884" y="30480"/>
                  </a:lnTo>
                  <a:close/>
                </a:path>
                <a:path w="718185" h="188595">
                  <a:moveTo>
                    <a:pt x="690629" y="30480"/>
                  </a:moveTo>
                  <a:lnTo>
                    <a:pt x="656884" y="30480"/>
                  </a:lnTo>
                  <a:lnTo>
                    <a:pt x="654177" y="46837"/>
                  </a:lnTo>
                  <a:lnTo>
                    <a:pt x="651217" y="51816"/>
                  </a:lnTo>
                  <a:lnTo>
                    <a:pt x="690629" y="51816"/>
                  </a:lnTo>
                  <a:lnTo>
                    <a:pt x="690629" y="30480"/>
                  </a:lnTo>
                  <a:close/>
                </a:path>
                <a:path w="718185" h="188595">
                  <a:moveTo>
                    <a:pt x="717654" y="30480"/>
                  </a:moveTo>
                  <a:lnTo>
                    <a:pt x="695099" y="30480"/>
                  </a:lnTo>
                  <a:lnTo>
                    <a:pt x="695099" y="51816"/>
                  </a:lnTo>
                  <a:lnTo>
                    <a:pt x="717654" y="51816"/>
                  </a:lnTo>
                  <a:lnTo>
                    <a:pt x="717654" y="30480"/>
                  </a:lnTo>
                  <a:close/>
                </a:path>
                <a:path w="718185" h="188595">
                  <a:moveTo>
                    <a:pt x="631701" y="11988"/>
                  </a:moveTo>
                  <a:lnTo>
                    <a:pt x="572773" y="11988"/>
                  </a:lnTo>
                  <a:lnTo>
                    <a:pt x="572773" y="33528"/>
                  </a:lnTo>
                  <a:lnTo>
                    <a:pt x="629982" y="33528"/>
                  </a:lnTo>
                  <a:lnTo>
                    <a:pt x="631701" y="25400"/>
                  </a:lnTo>
                  <a:lnTo>
                    <a:pt x="631701" y="11988"/>
                  </a:lnTo>
                  <a:close/>
                </a:path>
                <a:path w="718185" h="188595">
                  <a:moveTo>
                    <a:pt x="659946" y="11988"/>
                  </a:moveTo>
                  <a:lnTo>
                    <a:pt x="649176" y="11988"/>
                  </a:lnTo>
                  <a:lnTo>
                    <a:pt x="649176" y="33528"/>
                  </a:lnTo>
                  <a:lnTo>
                    <a:pt x="651005" y="33528"/>
                  </a:lnTo>
                  <a:lnTo>
                    <a:pt x="651005" y="30480"/>
                  </a:lnTo>
                  <a:lnTo>
                    <a:pt x="656884" y="30480"/>
                  </a:lnTo>
                  <a:lnTo>
                    <a:pt x="659946" y="11988"/>
                  </a:lnTo>
                  <a:close/>
                </a:path>
                <a:path w="718185" h="188595">
                  <a:moveTo>
                    <a:pt x="717654" y="119888"/>
                  </a:moveTo>
                  <a:lnTo>
                    <a:pt x="589435" y="119888"/>
                  </a:lnTo>
                  <a:lnTo>
                    <a:pt x="589435" y="141020"/>
                  </a:lnTo>
                  <a:lnTo>
                    <a:pt x="690629" y="141020"/>
                  </a:lnTo>
                  <a:lnTo>
                    <a:pt x="690629" y="187756"/>
                  </a:lnTo>
                  <a:lnTo>
                    <a:pt x="717654" y="187756"/>
                  </a:lnTo>
                  <a:lnTo>
                    <a:pt x="717654" y="11988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 descr=""/>
            <p:cNvSpPr/>
            <p:nvPr/>
          </p:nvSpPr>
          <p:spPr>
            <a:xfrm>
              <a:off x="2819400" y="6654837"/>
              <a:ext cx="3517900" cy="431800"/>
            </a:xfrm>
            <a:custGeom>
              <a:avLst/>
              <a:gdLst/>
              <a:ahLst/>
              <a:cxnLst/>
              <a:rect l="l" t="t" r="r" b="b"/>
              <a:pathLst>
                <a:path w="351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900" y="431800"/>
                  </a:lnTo>
                  <a:lnTo>
                    <a:pt x="88900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3517900" h="431800">
                  <a:moveTo>
                    <a:pt x="3429000" y="419100"/>
                  </a:moveTo>
                  <a:lnTo>
                    <a:pt x="88900" y="419100"/>
                  </a:lnTo>
                  <a:lnTo>
                    <a:pt x="88900" y="431800"/>
                  </a:lnTo>
                  <a:lnTo>
                    <a:pt x="3429000" y="431800"/>
                  </a:lnTo>
                  <a:lnTo>
                    <a:pt x="3429000" y="419100"/>
                  </a:lnTo>
                  <a:close/>
                </a:path>
                <a:path w="3517900" h="431800">
                  <a:moveTo>
                    <a:pt x="3517899" y="342900"/>
                  </a:moveTo>
                  <a:lnTo>
                    <a:pt x="3505200" y="342900"/>
                  </a:lnTo>
                  <a:lnTo>
                    <a:pt x="3499211" y="372560"/>
                  </a:lnTo>
                  <a:lnTo>
                    <a:pt x="3482881" y="396781"/>
                  </a:lnTo>
                  <a:lnTo>
                    <a:pt x="3458660" y="413111"/>
                  </a:lnTo>
                  <a:lnTo>
                    <a:pt x="3429000" y="419100"/>
                  </a:lnTo>
                  <a:lnTo>
                    <a:pt x="3429000" y="431800"/>
                  </a:lnTo>
                  <a:lnTo>
                    <a:pt x="3463603" y="424813"/>
                  </a:lnTo>
                  <a:lnTo>
                    <a:pt x="3491861" y="405761"/>
                  </a:lnTo>
                  <a:lnTo>
                    <a:pt x="3510913" y="377503"/>
                  </a:lnTo>
                  <a:lnTo>
                    <a:pt x="3517899" y="34290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3429000" y="12700"/>
                  </a:lnTo>
                  <a:lnTo>
                    <a:pt x="3458660" y="18688"/>
                  </a:lnTo>
                  <a:lnTo>
                    <a:pt x="3482881" y="35018"/>
                  </a:lnTo>
                  <a:lnTo>
                    <a:pt x="3499211" y="59239"/>
                  </a:lnTo>
                  <a:lnTo>
                    <a:pt x="3505199" y="88900"/>
                  </a:lnTo>
                  <a:lnTo>
                    <a:pt x="3505200" y="342900"/>
                  </a:lnTo>
                  <a:lnTo>
                    <a:pt x="3517900" y="342900"/>
                  </a:lnTo>
                  <a:lnTo>
                    <a:pt x="3517899" y="88900"/>
                  </a:lnTo>
                  <a:lnTo>
                    <a:pt x="3510913" y="54296"/>
                  </a:lnTo>
                  <a:lnTo>
                    <a:pt x="3491861" y="26038"/>
                  </a:lnTo>
                  <a:lnTo>
                    <a:pt x="3463603" y="6986"/>
                  </a:lnTo>
                  <a:lnTo>
                    <a:pt x="3429000" y="0"/>
                  </a:lnTo>
                  <a:close/>
                </a:path>
                <a:path w="3517900" h="431800">
                  <a:moveTo>
                    <a:pt x="342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3429000" y="12700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7" name="object 37" descr=""/>
            <p:cNvSpPr/>
            <p:nvPr/>
          </p:nvSpPr>
          <p:spPr>
            <a:xfrm>
              <a:off x="2968244" y="3451694"/>
              <a:ext cx="6419850" cy="3498215"/>
            </a:xfrm>
            <a:custGeom>
              <a:avLst/>
              <a:gdLst/>
              <a:ahLst/>
              <a:cxnLst/>
              <a:rect l="l" t="t" r="r" b="b"/>
              <a:pathLst>
                <a:path w="6419850" h="3498215">
                  <a:moveTo>
                    <a:pt x="107086" y="3401060"/>
                  </a:moveTo>
                  <a:lnTo>
                    <a:pt x="88950" y="3391801"/>
                  </a:lnTo>
                  <a:lnTo>
                    <a:pt x="74828" y="3378479"/>
                  </a:lnTo>
                  <a:lnTo>
                    <a:pt x="65646" y="3362236"/>
                  </a:lnTo>
                  <a:lnTo>
                    <a:pt x="62382" y="3344164"/>
                  </a:lnTo>
                  <a:lnTo>
                    <a:pt x="62382" y="3324250"/>
                  </a:lnTo>
                  <a:lnTo>
                    <a:pt x="59537" y="3324250"/>
                  </a:lnTo>
                  <a:lnTo>
                    <a:pt x="48564" y="3324250"/>
                  </a:lnTo>
                  <a:lnTo>
                    <a:pt x="45516" y="3324250"/>
                  </a:lnTo>
                  <a:lnTo>
                    <a:pt x="45516" y="3342944"/>
                  </a:lnTo>
                  <a:lnTo>
                    <a:pt x="42291" y="3363188"/>
                  </a:lnTo>
                  <a:lnTo>
                    <a:pt x="33121" y="3381146"/>
                  </a:lnTo>
                  <a:lnTo>
                    <a:pt x="18770" y="3395751"/>
                  </a:lnTo>
                  <a:lnTo>
                    <a:pt x="0" y="3405936"/>
                  </a:lnTo>
                  <a:lnTo>
                    <a:pt x="8940" y="3419551"/>
                  </a:lnTo>
                  <a:lnTo>
                    <a:pt x="29781" y="3407499"/>
                  </a:lnTo>
                  <a:lnTo>
                    <a:pt x="45745" y="3390011"/>
                  </a:lnTo>
                  <a:lnTo>
                    <a:pt x="54394" y="3371456"/>
                  </a:lnTo>
                  <a:lnTo>
                    <a:pt x="62306" y="3387064"/>
                  </a:lnTo>
                  <a:lnTo>
                    <a:pt x="77965" y="3403181"/>
                  </a:lnTo>
                  <a:lnTo>
                    <a:pt x="98145" y="3414268"/>
                  </a:lnTo>
                  <a:lnTo>
                    <a:pt x="107086" y="3401060"/>
                  </a:lnTo>
                  <a:close/>
                </a:path>
                <a:path w="6419850" h="3498215">
                  <a:moveTo>
                    <a:pt x="145288" y="3464661"/>
                  </a:moveTo>
                  <a:lnTo>
                    <a:pt x="141135" y="3450513"/>
                  </a:lnTo>
                  <a:lnTo>
                    <a:pt x="134378" y="3444544"/>
                  </a:lnTo>
                  <a:lnTo>
                    <a:pt x="129209" y="3439972"/>
                  </a:lnTo>
                  <a:lnTo>
                    <a:pt x="128828" y="3439845"/>
                  </a:lnTo>
                  <a:lnTo>
                    <a:pt x="128828" y="3464661"/>
                  </a:lnTo>
                  <a:lnTo>
                    <a:pt x="125793" y="3473208"/>
                  </a:lnTo>
                  <a:lnTo>
                    <a:pt x="117094" y="3479520"/>
                  </a:lnTo>
                  <a:lnTo>
                    <a:pt x="103276" y="3483445"/>
                  </a:lnTo>
                  <a:lnTo>
                    <a:pt x="84937" y="3484778"/>
                  </a:lnTo>
                  <a:lnTo>
                    <a:pt x="66586" y="3483445"/>
                  </a:lnTo>
                  <a:lnTo>
                    <a:pt x="52781" y="3479520"/>
                  </a:lnTo>
                  <a:lnTo>
                    <a:pt x="44069" y="3473208"/>
                  </a:lnTo>
                  <a:lnTo>
                    <a:pt x="41046" y="3464661"/>
                  </a:lnTo>
                  <a:lnTo>
                    <a:pt x="44069" y="3456127"/>
                  </a:lnTo>
                  <a:lnTo>
                    <a:pt x="52781" y="3449802"/>
                  </a:lnTo>
                  <a:lnTo>
                    <a:pt x="66586" y="3445891"/>
                  </a:lnTo>
                  <a:lnTo>
                    <a:pt x="84937" y="3444544"/>
                  </a:lnTo>
                  <a:lnTo>
                    <a:pt x="103276" y="3445891"/>
                  </a:lnTo>
                  <a:lnTo>
                    <a:pt x="117094" y="3449802"/>
                  </a:lnTo>
                  <a:lnTo>
                    <a:pt x="125793" y="3456127"/>
                  </a:lnTo>
                  <a:lnTo>
                    <a:pt x="128828" y="3464661"/>
                  </a:lnTo>
                  <a:lnTo>
                    <a:pt x="128828" y="3439845"/>
                  </a:lnTo>
                  <a:lnTo>
                    <a:pt x="110223" y="3433407"/>
                  </a:lnTo>
                  <a:lnTo>
                    <a:pt x="84937" y="3431133"/>
                  </a:lnTo>
                  <a:lnTo>
                    <a:pt x="59639" y="3433407"/>
                  </a:lnTo>
                  <a:lnTo>
                    <a:pt x="40665" y="3439972"/>
                  </a:lnTo>
                  <a:lnTo>
                    <a:pt x="28727" y="3450513"/>
                  </a:lnTo>
                  <a:lnTo>
                    <a:pt x="24587" y="3464661"/>
                  </a:lnTo>
                  <a:lnTo>
                    <a:pt x="28727" y="3478784"/>
                  </a:lnTo>
                  <a:lnTo>
                    <a:pt x="40665" y="3489248"/>
                  </a:lnTo>
                  <a:lnTo>
                    <a:pt x="59639" y="3495751"/>
                  </a:lnTo>
                  <a:lnTo>
                    <a:pt x="84937" y="3497986"/>
                  </a:lnTo>
                  <a:lnTo>
                    <a:pt x="110223" y="3495751"/>
                  </a:lnTo>
                  <a:lnTo>
                    <a:pt x="129209" y="3489248"/>
                  </a:lnTo>
                  <a:lnTo>
                    <a:pt x="134302" y="3484778"/>
                  </a:lnTo>
                  <a:lnTo>
                    <a:pt x="141135" y="3478784"/>
                  </a:lnTo>
                  <a:lnTo>
                    <a:pt x="145288" y="3464661"/>
                  </a:lnTo>
                  <a:close/>
                </a:path>
                <a:path w="6419850" h="3498215">
                  <a:moveTo>
                    <a:pt x="167436" y="146304"/>
                  </a:moveTo>
                  <a:lnTo>
                    <a:pt x="92252" y="146304"/>
                  </a:lnTo>
                  <a:lnTo>
                    <a:pt x="92252" y="101803"/>
                  </a:lnTo>
                  <a:lnTo>
                    <a:pt x="147116" y="101803"/>
                  </a:lnTo>
                  <a:lnTo>
                    <a:pt x="147116" y="98755"/>
                  </a:lnTo>
                  <a:lnTo>
                    <a:pt x="147116" y="88188"/>
                  </a:lnTo>
                  <a:lnTo>
                    <a:pt x="147116" y="28854"/>
                  </a:lnTo>
                  <a:lnTo>
                    <a:pt x="147116" y="15240"/>
                  </a:lnTo>
                  <a:lnTo>
                    <a:pt x="130860" y="15240"/>
                  </a:lnTo>
                  <a:lnTo>
                    <a:pt x="130860" y="28854"/>
                  </a:lnTo>
                  <a:lnTo>
                    <a:pt x="130860" y="88188"/>
                  </a:lnTo>
                  <a:lnTo>
                    <a:pt x="36779" y="88188"/>
                  </a:lnTo>
                  <a:lnTo>
                    <a:pt x="36779" y="28854"/>
                  </a:lnTo>
                  <a:lnTo>
                    <a:pt x="130860" y="28854"/>
                  </a:lnTo>
                  <a:lnTo>
                    <a:pt x="130860" y="15240"/>
                  </a:lnTo>
                  <a:lnTo>
                    <a:pt x="20320" y="15240"/>
                  </a:lnTo>
                  <a:lnTo>
                    <a:pt x="20320" y="101803"/>
                  </a:lnTo>
                  <a:lnTo>
                    <a:pt x="75387" y="101803"/>
                  </a:lnTo>
                  <a:lnTo>
                    <a:pt x="75387" y="146304"/>
                  </a:lnTo>
                  <a:lnTo>
                    <a:pt x="1016" y="146304"/>
                  </a:lnTo>
                  <a:lnTo>
                    <a:pt x="1016" y="160324"/>
                  </a:lnTo>
                  <a:lnTo>
                    <a:pt x="167436" y="160324"/>
                  </a:lnTo>
                  <a:lnTo>
                    <a:pt x="167436" y="150164"/>
                  </a:lnTo>
                  <a:lnTo>
                    <a:pt x="167436" y="146304"/>
                  </a:lnTo>
                  <a:close/>
                </a:path>
                <a:path w="6419850" h="3498215">
                  <a:moveTo>
                    <a:pt x="170688" y="3362045"/>
                  </a:moveTo>
                  <a:lnTo>
                    <a:pt x="143459" y="3362045"/>
                  </a:lnTo>
                  <a:lnTo>
                    <a:pt x="143459" y="3314700"/>
                  </a:lnTo>
                  <a:lnTo>
                    <a:pt x="126593" y="3314700"/>
                  </a:lnTo>
                  <a:lnTo>
                    <a:pt x="126593" y="3426053"/>
                  </a:lnTo>
                  <a:lnTo>
                    <a:pt x="143459" y="3426053"/>
                  </a:lnTo>
                  <a:lnTo>
                    <a:pt x="143459" y="3376269"/>
                  </a:lnTo>
                  <a:lnTo>
                    <a:pt x="170688" y="3376269"/>
                  </a:lnTo>
                  <a:lnTo>
                    <a:pt x="170688" y="3362045"/>
                  </a:lnTo>
                  <a:close/>
                </a:path>
                <a:path w="6419850" h="3498215">
                  <a:moveTo>
                    <a:pt x="276123" y="83921"/>
                  </a:moveTo>
                  <a:lnTo>
                    <a:pt x="276110" y="83718"/>
                  </a:lnTo>
                  <a:lnTo>
                    <a:pt x="274904" y="70307"/>
                  </a:lnTo>
                  <a:lnTo>
                    <a:pt x="259295" y="72758"/>
                  </a:lnTo>
                  <a:lnTo>
                    <a:pt x="243865" y="74168"/>
                  </a:lnTo>
                  <a:lnTo>
                    <a:pt x="227304" y="74828"/>
                  </a:lnTo>
                  <a:lnTo>
                    <a:pt x="213334" y="74942"/>
                  </a:lnTo>
                  <a:lnTo>
                    <a:pt x="213334" y="24180"/>
                  </a:lnTo>
                  <a:lnTo>
                    <a:pt x="266166" y="24180"/>
                  </a:lnTo>
                  <a:lnTo>
                    <a:pt x="266166" y="10566"/>
                  </a:lnTo>
                  <a:lnTo>
                    <a:pt x="196672" y="10566"/>
                  </a:lnTo>
                  <a:lnTo>
                    <a:pt x="196672" y="88595"/>
                  </a:lnTo>
                  <a:lnTo>
                    <a:pt x="208254" y="88595"/>
                  </a:lnTo>
                  <a:lnTo>
                    <a:pt x="227609" y="88468"/>
                  </a:lnTo>
                  <a:lnTo>
                    <a:pt x="244475" y="87858"/>
                  </a:lnTo>
                  <a:lnTo>
                    <a:pt x="260210" y="86461"/>
                  </a:lnTo>
                  <a:lnTo>
                    <a:pt x="276123" y="83921"/>
                  </a:lnTo>
                  <a:close/>
                </a:path>
                <a:path w="6419850" h="3498215">
                  <a:moveTo>
                    <a:pt x="307822" y="3657"/>
                  </a:moveTo>
                  <a:lnTo>
                    <a:pt x="291973" y="3657"/>
                  </a:lnTo>
                  <a:lnTo>
                    <a:pt x="291973" y="40640"/>
                  </a:lnTo>
                  <a:lnTo>
                    <a:pt x="254990" y="40640"/>
                  </a:lnTo>
                  <a:lnTo>
                    <a:pt x="254990" y="53848"/>
                  </a:lnTo>
                  <a:lnTo>
                    <a:pt x="291973" y="53848"/>
                  </a:lnTo>
                  <a:lnTo>
                    <a:pt x="291973" y="95910"/>
                  </a:lnTo>
                  <a:lnTo>
                    <a:pt x="307822" y="95910"/>
                  </a:lnTo>
                  <a:lnTo>
                    <a:pt x="307822" y="53848"/>
                  </a:lnTo>
                  <a:lnTo>
                    <a:pt x="307822" y="40640"/>
                  </a:lnTo>
                  <a:lnTo>
                    <a:pt x="307822" y="3657"/>
                  </a:lnTo>
                  <a:close/>
                </a:path>
                <a:path w="6419850" h="3498215">
                  <a:moveTo>
                    <a:pt x="338099" y="3320389"/>
                  </a:moveTo>
                  <a:lnTo>
                    <a:pt x="293598" y="3320389"/>
                  </a:lnTo>
                  <a:lnTo>
                    <a:pt x="293598" y="3334207"/>
                  </a:lnTo>
                  <a:lnTo>
                    <a:pt x="293598" y="3372612"/>
                  </a:lnTo>
                  <a:lnTo>
                    <a:pt x="247878" y="3372612"/>
                  </a:lnTo>
                  <a:lnTo>
                    <a:pt x="247878" y="3334207"/>
                  </a:lnTo>
                  <a:lnTo>
                    <a:pt x="293598" y="3334207"/>
                  </a:lnTo>
                  <a:lnTo>
                    <a:pt x="293598" y="3320389"/>
                  </a:lnTo>
                  <a:lnTo>
                    <a:pt x="203174" y="3320389"/>
                  </a:lnTo>
                  <a:lnTo>
                    <a:pt x="203174" y="3334207"/>
                  </a:lnTo>
                  <a:lnTo>
                    <a:pt x="231013" y="3334207"/>
                  </a:lnTo>
                  <a:lnTo>
                    <a:pt x="231013" y="3372612"/>
                  </a:lnTo>
                  <a:lnTo>
                    <a:pt x="203987" y="3372612"/>
                  </a:lnTo>
                  <a:lnTo>
                    <a:pt x="203987" y="3386429"/>
                  </a:lnTo>
                  <a:lnTo>
                    <a:pt x="337286" y="3386429"/>
                  </a:lnTo>
                  <a:lnTo>
                    <a:pt x="337286" y="3381552"/>
                  </a:lnTo>
                  <a:lnTo>
                    <a:pt x="337286" y="3372612"/>
                  </a:lnTo>
                  <a:lnTo>
                    <a:pt x="310261" y="3372612"/>
                  </a:lnTo>
                  <a:lnTo>
                    <a:pt x="310261" y="3334207"/>
                  </a:lnTo>
                  <a:lnTo>
                    <a:pt x="338099" y="3334207"/>
                  </a:lnTo>
                  <a:lnTo>
                    <a:pt x="338099" y="3326485"/>
                  </a:lnTo>
                  <a:lnTo>
                    <a:pt x="338099" y="3320389"/>
                  </a:lnTo>
                  <a:close/>
                </a:path>
                <a:path w="6419850" h="3498215">
                  <a:moveTo>
                    <a:pt x="343382" y="0"/>
                  </a:moveTo>
                  <a:lnTo>
                    <a:pt x="327126" y="0"/>
                  </a:lnTo>
                  <a:lnTo>
                    <a:pt x="327126" y="97739"/>
                  </a:lnTo>
                  <a:lnTo>
                    <a:pt x="343382" y="97739"/>
                  </a:lnTo>
                  <a:lnTo>
                    <a:pt x="343382" y="0"/>
                  </a:lnTo>
                  <a:close/>
                </a:path>
                <a:path w="6419850" h="3498215">
                  <a:moveTo>
                    <a:pt x="350088" y="167843"/>
                  </a:moveTo>
                  <a:lnTo>
                    <a:pt x="238531" y="167843"/>
                  </a:lnTo>
                  <a:lnTo>
                    <a:pt x="238531" y="148742"/>
                  </a:lnTo>
                  <a:lnTo>
                    <a:pt x="343382" y="148742"/>
                  </a:lnTo>
                  <a:lnTo>
                    <a:pt x="343382" y="105867"/>
                  </a:lnTo>
                  <a:lnTo>
                    <a:pt x="221462" y="105867"/>
                  </a:lnTo>
                  <a:lnTo>
                    <a:pt x="221462" y="119075"/>
                  </a:lnTo>
                  <a:lnTo>
                    <a:pt x="326720" y="119075"/>
                  </a:lnTo>
                  <a:lnTo>
                    <a:pt x="326720" y="136144"/>
                  </a:lnTo>
                  <a:lnTo>
                    <a:pt x="221869" y="136144"/>
                  </a:lnTo>
                  <a:lnTo>
                    <a:pt x="221869" y="181254"/>
                  </a:lnTo>
                  <a:lnTo>
                    <a:pt x="350088" y="181254"/>
                  </a:lnTo>
                  <a:lnTo>
                    <a:pt x="350088" y="175971"/>
                  </a:lnTo>
                  <a:lnTo>
                    <a:pt x="350088" y="167843"/>
                  </a:lnTo>
                  <a:close/>
                </a:path>
                <a:path w="6419850" h="3498215">
                  <a:moveTo>
                    <a:pt x="353745" y="3403295"/>
                  </a:moveTo>
                  <a:lnTo>
                    <a:pt x="187731" y="3403295"/>
                  </a:lnTo>
                  <a:lnTo>
                    <a:pt x="187731" y="3417112"/>
                  </a:lnTo>
                  <a:lnTo>
                    <a:pt x="262509" y="3417112"/>
                  </a:lnTo>
                  <a:lnTo>
                    <a:pt x="262509" y="3438448"/>
                  </a:lnTo>
                  <a:lnTo>
                    <a:pt x="208051" y="3438448"/>
                  </a:lnTo>
                  <a:lnTo>
                    <a:pt x="208051" y="3495954"/>
                  </a:lnTo>
                  <a:lnTo>
                    <a:pt x="333425" y="3495954"/>
                  </a:lnTo>
                  <a:lnTo>
                    <a:pt x="333425" y="3482340"/>
                  </a:lnTo>
                  <a:lnTo>
                    <a:pt x="333425" y="3451860"/>
                  </a:lnTo>
                  <a:lnTo>
                    <a:pt x="333425" y="3443935"/>
                  </a:lnTo>
                  <a:lnTo>
                    <a:pt x="333425" y="3438448"/>
                  </a:lnTo>
                  <a:lnTo>
                    <a:pt x="316966" y="3438448"/>
                  </a:lnTo>
                  <a:lnTo>
                    <a:pt x="316966" y="3451860"/>
                  </a:lnTo>
                  <a:lnTo>
                    <a:pt x="316966" y="3482340"/>
                  </a:lnTo>
                  <a:lnTo>
                    <a:pt x="224713" y="3482340"/>
                  </a:lnTo>
                  <a:lnTo>
                    <a:pt x="224713" y="3451860"/>
                  </a:lnTo>
                  <a:lnTo>
                    <a:pt x="316966" y="3451860"/>
                  </a:lnTo>
                  <a:lnTo>
                    <a:pt x="316966" y="3438448"/>
                  </a:lnTo>
                  <a:lnTo>
                    <a:pt x="279171" y="3438448"/>
                  </a:lnTo>
                  <a:lnTo>
                    <a:pt x="279171" y="3417112"/>
                  </a:lnTo>
                  <a:lnTo>
                    <a:pt x="353745" y="3417112"/>
                  </a:lnTo>
                  <a:lnTo>
                    <a:pt x="353745" y="3412236"/>
                  </a:lnTo>
                  <a:lnTo>
                    <a:pt x="353745" y="3403295"/>
                  </a:lnTo>
                  <a:close/>
                </a:path>
                <a:path w="6419850" h="3498215">
                  <a:moveTo>
                    <a:pt x="400494" y="20066"/>
                  </a:moveTo>
                  <a:lnTo>
                    <a:pt x="382600" y="20066"/>
                  </a:lnTo>
                  <a:lnTo>
                    <a:pt x="382600" y="167843"/>
                  </a:lnTo>
                  <a:lnTo>
                    <a:pt x="400494" y="167843"/>
                  </a:lnTo>
                  <a:lnTo>
                    <a:pt x="400494" y="20066"/>
                  </a:lnTo>
                  <a:close/>
                </a:path>
                <a:path w="6419850" h="3498215">
                  <a:moveTo>
                    <a:pt x="525843" y="3314700"/>
                  </a:moveTo>
                  <a:lnTo>
                    <a:pt x="508977" y="3314700"/>
                  </a:lnTo>
                  <a:lnTo>
                    <a:pt x="508977" y="3344367"/>
                  </a:lnTo>
                  <a:lnTo>
                    <a:pt x="508977" y="3358184"/>
                  </a:lnTo>
                  <a:lnTo>
                    <a:pt x="508977" y="3380943"/>
                  </a:lnTo>
                  <a:lnTo>
                    <a:pt x="467118" y="3380943"/>
                  </a:lnTo>
                  <a:lnTo>
                    <a:pt x="467118" y="3358184"/>
                  </a:lnTo>
                  <a:lnTo>
                    <a:pt x="508977" y="3358184"/>
                  </a:lnTo>
                  <a:lnTo>
                    <a:pt x="508977" y="3344367"/>
                  </a:lnTo>
                  <a:lnTo>
                    <a:pt x="467118" y="3344367"/>
                  </a:lnTo>
                  <a:lnTo>
                    <a:pt x="467118" y="3342132"/>
                  </a:lnTo>
                  <a:lnTo>
                    <a:pt x="467118" y="3328517"/>
                  </a:lnTo>
                  <a:lnTo>
                    <a:pt x="450456" y="3328517"/>
                  </a:lnTo>
                  <a:lnTo>
                    <a:pt x="450456" y="3342132"/>
                  </a:lnTo>
                  <a:lnTo>
                    <a:pt x="450456" y="3396792"/>
                  </a:lnTo>
                  <a:lnTo>
                    <a:pt x="399656" y="3396792"/>
                  </a:lnTo>
                  <a:lnTo>
                    <a:pt x="399656" y="3342132"/>
                  </a:lnTo>
                  <a:lnTo>
                    <a:pt x="450456" y="3342132"/>
                  </a:lnTo>
                  <a:lnTo>
                    <a:pt x="450456" y="3328517"/>
                  </a:lnTo>
                  <a:lnTo>
                    <a:pt x="383197" y="3328517"/>
                  </a:lnTo>
                  <a:lnTo>
                    <a:pt x="383197" y="3410204"/>
                  </a:lnTo>
                  <a:lnTo>
                    <a:pt x="467118" y="3410204"/>
                  </a:lnTo>
                  <a:lnTo>
                    <a:pt x="467118" y="3396792"/>
                  </a:lnTo>
                  <a:lnTo>
                    <a:pt x="467118" y="3394557"/>
                  </a:lnTo>
                  <a:lnTo>
                    <a:pt x="508977" y="3394557"/>
                  </a:lnTo>
                  <a:lnTo>
                    <a:pt x="508977" y="3423412"/>
                  </a:lnTo>
                  <a:lnTo>
                    <a:pt x="525843" y="3423412"/>
                  </a:lnTo>
                  <a:lnTo>
                    <a:pt x="525843" y="3394557"/>
                  </a:lnTo>
                  <a:lnTo>
                    <a:pt x="525843" y="3380943"/>
                  </a:lnTo>
                  <a:lnTo>
                    <a:pt x="525843" y="3358184"/>
                  </a:lnTo>
                  <a:lnTo>
                    <a:pt x="525843" y="3344367"/>
                  </a:lnTo>
                  <a:lnTo>
                    <a:pt x="525843" y="3314700"/>
                  </a:lnTo>
                  <a:close/>
                </a:path>
                <a:path w="6419850" h="3498215">
                  <a:moveTo>
                    <a:pt x="526656" y="3463442"/>
                  </a:moveTo>
                  <a:lnTo>
                    <a:pt x="522414" y="3448761"/>
                  </a:lnTo>
                  <a:lnTo>
                    <a:pt x="515010" y="3442106"/>
                  </a:lnTo>
                  <a:lnTo>
                    <a:pt x="510247" y="3437839"/>
                  </a:lnTo>
                  <a:lnTo>
                    <a:pt x="509993" y="3437750"/>
                  </a:lnTo>
                  <a:lnTo>
                    <a:pt x="509993" y="3463442"/>
                  </a:lnTo>
                  <a:lnTo>
                    <a:pt x="506933" y="3472434"/>
                  </a:lnTo>
                  <a:lnTo>
                    <a:pt x="498106" y="3479139"/>
                  </a:lnTo>
                  <a:lnTo>
                    <a:pt x="484111" y="3483330"/>
                  </a:lnTo>
                  <a:lnTo>
                    <a:pt x="465493" y="3484778"/>
                  </a:lnTo>
                  <a:lnTo>
                    <a:pt x="446887" y="3483330"/>
                  </a:lnTo>
                  <a:lnTo>
                    <a:pt x="432879" y="3479139"/>
                  </a:lnTo>
                  <a:lnTo>
                    <a:pt x="424053" y="3472434"/>
                  </a:lnTo>
                  <a:lnTo>
                    <a:pt x="420992" y="3463442"/>
                  </a:lnTo>
                  <a:lnTo>
                    <a:pt x="424053" y="3454450"/>
                  </a:lnTo>
                  <a:lnTo>
                    <a:pt x="432879" y="3447745"/>
                  </a:lnTo>
                  <a:lnTo>
                    <a:pt x="446887" y="3443554"/>
                  </a:lnTo>
                  <a:lnTo>
                    <a:pt x="465493" y="3442106"/>
                  </a:lnTo>
                  <a:lnTo>
                    <a:pt x="484111" y="3443554"/>
                  </a:lnTo>
                  <a:lnTo>
                    <a:pt x="498106" y="3447745"/>
                  </a:lnTo>
                  <a:lnTo>
                    <a:pt x="506933" y="3454450"/>
                  </a:lnTo>
                  <a:lnTo>
                    <a:pt x="509993" y="3463442"/>
                  </a:lnTo>
                  <a:lnTo>
                    <a:pt x="509993" y="3437750"/>
                  </a:lnTo>
                  <a:lnTo>
                    <a:pt x="490994" y="3431044"/>
                  </a:lnTo>
                  <a:lnTo>
                    <a:pt x="465493" y="3428695"/>
                  </a:lnTo>
                  <a:lnTo>
                    <a:pt x="439877" y="3431044"/>
                  </a:lnTo>
                  <a:lnTo>
                    <a:pt x="420560" y="3437839"/>
                  </a:lnTo>
                  <a:lnTo>
                    <a:pt x="408368" y="3448761"/>
                  </a:lnTo>
                  <a:lnTo>
                    <a:pt x="404126" y="3463442"/>
                  </a:lnTo>
                  <a:lnTo>
                    <a:pt x="408368" y="3478098"/>
                  </a:lnTo>
                  <a:lnTo>
                    <a:pt x="420560" y="3488944"/>
                  </a:lnTo>
                  <a:lnTo>
                    <a:pt x="439877" y="3495675"/>
                  </a:lnTo>
                  <a:lnTo>
                    <a:pt x="465493" y="3497986"/>
                  </a:lnTo>
                  <a:lnTo>
                    <a:pt x="490994" y="3495675"/>
                  </a:lnTo>
                  <a:lnTo>
                    <a:pt x="510247" y="3488944"/>
                  </a:lnTo>
                  <a:lnTo>
                    <a:pt x="514921" y="3484778"/>
                  </a:lnTo>
                  <a:lnTo>
                    <a:pt x="522414" y="3478098"/>
                  </a:lnTo>
                  <a:lnTo>
                    <a:pt x="526656" y="3463442"/>
                  </a:lnTo>
                  <a:close/>
                </a:path>
                <a:path w="6419850" h="3498215">
                  <a:moveTo>
                    <a:pt x="552411" y="93662"/>
                  </a:moveTo>
                  <a:lnTo>
                    <a:pt x="544258" y="54267"/>
                  </a:lnTo>
                  <a:lnTo>
                    <a:pt x="535089" y="40652"/>
                  </a:lnTo>
                  <a:lnTo>
                    <a:pt x="535089" y="93662"/>
                  </a:lnTo>
                  <a:lnTo>
                    <a:pt x="534720" y="102374"/>
                  </a:lnTo>
                  <a:lnTo>
                    <a:pt x="516851" y="140995"/>
                  </a:lnTo>
                  <a:lnTo>
                    <a:pt x="480822" y="151968"/>
                  </a:lnTo>
                  <a:lnTo>
                    <a:pt x="454279" y="151968"/>
                  </a:lnTo>
                  <a:lnTo>
                    <a:pt x="454279" y="35941"/>
                  </a:lnTo>
                  <a:lnTo>
                    <a:pt x="482854" y="35941"/>
                  </a:lnTo>
                  <a:lnTo>
                    <a:pt x="521957" y="51384"/>
                  </a:lnTo>
                  <a:lnTo>
                    <a:pt x="535089" y="93662"/>
                  </a:lnTo>
                  <a:lnTo>
                    <a:pt x="535089" y="40652"/>
                  </a:lnTo>
                  <a:lnTo>
                    <a:pt x="534314" y="39674"/>
                  </a:lnTo>
                  <a:lnTo>
                    <a:pt x="530288" y="35941"/>
                  </a:lnTo>
                  <a:lnTo>
                    <a:pt x="528002" y="33820"/>
                  </a:lnTo>
                  <a:lnTo>
                    <a:pt x="483997" y="20066"/>
                  </a:lnTo>
                  <a:lnTo>
                    <a:pt x="436372" y="20066"/>
                  </a:lnTo>
                  <a:lnTo>
                    <a:pt x="436372" y="167843"/>
                  </a:lnTo>
                  <a:lnTo>
                    <a:pt x="481977" y="167843"/>
                  </a:lnTo>
                  <a:lnTo>
                    <a:pt x="520230" y="158978"/>
                  </a:lnTo>
                  <a:lnTo>
                    <a:pt x="529856" y="151968"/>
                  </a:lnTo>
                  <a:lnTo>
                    <a:pt x="534085" y="148107"/>
                  </a:lnTo>
                  <a:lnTo>
                    <a:pt x="551891" y="104813"/>
                  </a:lnTo>
                  <a:lnTo>
                    <a:pt x="552411" y="93662"/>
                  </a:lnTo>
                  <a:close/>
                </a:path>
                <a:path w="6419850" h="3498215">
                  <a:moveTo>
                    <a:pt x="6007811" y="131470"/>
                  </a:moveTo>
                  <a:lnTo>
                    <a:pt x="6007506" y="127812"/>
                  </a:lnTo>
                  <a:lnTo>
                    <a:pt x="6006795" y="118872"/>
                  </a:lnTo>
                  <a:lnTo>
                    <a:pt x="5978550" y="121539"/>
                  </a:lnTo>
                  <a:lnTo>
                    <a:pt x="5978550" y="33528"/>
                  </a:lnTo>
                  <a:lnTo>
                    <a:pt x="5998261" y="33528"/>
                  </a:lnTo>
                  <a:lnTo>
                    <a:pt x="5998261" y="30073"/>
                  </a:lnTo>
                  <a:lnTo>
                    <a:pt x="5998261" y="19710"/>
                  </a:lnTo>
                  <a:lnTo>
                    <a:pt x="5962091" y="19710"/>
                  </a:lnTo>
                  <a:lnTo>
                    <a:pt x="5962091" y="33528"/>
                  </a:lnTo>
                  <a:lnTo>
                    <a:pt x="5962091" y="122428"/>
                  </a:lnTo>
                  <a:lnTo>
                    <a:pt x="5947334" y="123164"/>
                  </a:lnTo>
                  <a:lnTo>
                    <a:pt x="5932221" y="123507"/>
                  </a:lnTo>
                  <a:lnTo>
                    <a:pt x="5932221" y="33528"/>
                  </a:lnTo>
                  <a:lnTo>
                    <a:pt x="5962091" y="33528"/>
                  </a:lnTo>
                  <a:lnTo>
                    <a:pt x="5962091" y="19710"/>
                  </a:lnTo>
                  <a:lnTo>
                    <a:pt x="5896051" y="19710"/>
                  </a:lnTo>
                  <a:lnTo>
                    <a:pt x="5896051" y="33528"/>
                  </a:lnTo>
                  <a:lnTo>
                    <a:pt x="5915761" y="33528"/>
                  </a:lnTo>
                  <a:lnTo>
                    <a:pt x="5915761" y="123837"/>
                  </a:lnTo>
                  <a:lnTo>
                    <a:pt x="5891377" y="123952"/>
                  </a:lnTo>
                  <a:lnTo>
                    <a:pt x="5893409" y="138379"/>
                  </a:lnTo>
                  <a:lnTo>
                    <a:pt x="5919508" y="138188"/>
                  </a:lnTo>
                  <a:lnTo>
                    <a:pt x="5948324" y="137287"/>
                  </a:lnTo>
                  <a:lnTo>
                    <a:pt x="5978271" y="135216"/>
                  </a:lnTo>
                  <a:lnTo>
                    <a:pt x="6007811" y="131470"/>
                  </a:lnTo>
                  <a:close/>
                </a:path>
                <a:path w="6419850" h="3498215">
                  <a:moveTo>
                    <a:pt x="6065113" y="73355"/>
                  </a:moveTo>
                  <a:lnTo>
                    <a:pt x="6035040" y="73355"/>
                  </a:lnTo>
                  <a:lnTo>
                    <a:pt x="6035040" y="0"/>
                  </a:lnTo>
                  <a:lnTo>
                    <a:pt x="6017971" y="0"/>
                  </a:lnTo>
                  <a:lnTo>
                    <a:pt x="6017971" y="183692"/>
                  </a:lnTo>
                  <a:lnTo>
                    <a:pt x="6035040" y="183692"/>
                  </a:lnTo>
                  <a:lnTo>
                    <a:pt x="6035040" y="87579"/>
                  </a:lnTo>
                  <a:lnTo>
                    <a:pt x="6065113" y="87579"/>
                  </a:lnTo>
                  <a:lnTo>
                    <a:pt x="6065113" y="73355"/>
                  </a:lnTo>
                  <a:close/>
                </a:path>
                <a:path w="6419850" h="3498215">
                  <a:moveTo>
                    <a:pt x="6179693" y="47548"/>
                  </a:moveTo>
                  <a:lnTo>
                    <a:pt x="6176124" y="30975"/>
                  </a:lnTo>
                  <a:lnTo>
                    <a:pt x="6168098" y="20523"/>
                  </a:lnTo>
                  <a:lnTo>
                    <a:pt x="6166205" y="18059"/>
                  </a:lnTo>
                  <a:lnTo>
                    <a:pt x="6163234" y="16408"/>
                  </a:lnTo>
                  <a:lnTo>
                    <a:pt x="6163234" y="47548"/>
                  </a:lnTo>
                  <a:lnTo>
                    <a:pt x="6160897" y="58432"/>
                  </a:lnTo>
                  <a:lnTo>
                    <a:pt x="6154394" y="66903"/>
                  </a:lnTo>
                  <a:lnTo>
                    <a:pt x="6144552" y="72415"/>
                  </a:lnTo>
                  <a:lnTo>
                    <a:pt x="6132144" y="74371"/>
                  </a:lnTo>
                  <a:lnTo>
                    <a:pt x="6119825" y="72415"/>
                  </a:lnTo>
                  <a:lnTo>
                    <a:pt x="6109970" y="66903"/>
                  </a:lnTo>
                  <a:lnTo>
                    <a:pt x="6103429" y="58432"/>
                  </a:lnTo>
                  <a:lnTo>
                    <a:pt x="6101054" y="47548"/>
                  </a:lnTo>
                  <a:lnTo>
                    <a:pt x="6103429" y="36639"/>
                  </a:lnTo>
                  <a:lnTo>
                    <a:pt x="6109970" y="28092"/>
                  </a:lnTo>
                  <a:lnTo>
                    <a:pt x="6119825" y="22517"/>
                  </a:lnTo>
                  <a:lnTo>
                    <a:pt x="6132144" y="20523"/>
                  </a:lnTo>
                  <a:lnTo>
                    <a:pt x="6144552" y="22517"/>
                  </a:lnTo>
                  <a:lnTo>
                    <a:pt x="6154394" y="28092"/>
                  </a:lnTo>
                  <a:lnTo>
                    <a:pt x="6160897" y="36639"/>
                  </a:lnTo>
                  <a:lnTo>
                    <a:pt x="6163234" y="47548"/>
                  </a:lnTo>
                  <a:lnTo>
                    <a:pt x="6163234" y="16408"/>
                  </a:lnTo>
                  <a:lnTo>
                    <a:pt x="6151143" y="9690"/>
                  </a:lnTo>
                  <a:lnTo>
                    <a:pt x="6132144" y="6705"/>
                  </a:lnTo>
                  <a:lnTo>
                    <a:pt x="6113259" y="9690"/>
                  </a:lnTo>
                  <a:lnTo>
                    <a:pt x="6098260" y="18059"/>
                  </a:lnTo>
                  <a:lnTo>
                    <a:pt x="6088367" y="30975"/>
                  </a:lnTo>
                  <a:lnTo>
                    <a:pt x="6084798" y="47548"/>
                  </a:lnTo>
                  <a:lnTo>
                    <a:pt x="6088367" y="64020"/>
                  </a:lnTo>
                  <a:lnTo>
                    <a:pt x="6098260" y="76860"/>
                  </a:lnTo>
                  <a:lnTo>
                    <a:pt x="6113259" y="85217"/>
                  </a:lnTo>
                  <a:lnTo>
                    <a:pt x="6132144" y="88188"/>
                  </a:lnTo>
                  <a:lnTo>
                    <a:pt x="6151143" y="85217"/>
                  </a:lnTo>
                  <a:lnTo>
                    <a:pt x="6166205" y="76860"/>
                  </a:lnTo>
                  <a:lnTo>
                    <a:pt x="6168136" y="74371"/>
                  </a:lnTo>
                  <a:lnTo>
                    <a:pt x="6176124" y="64020"/>
                  </a:lnTo>
                  <a:lnTo>
                    <a:pt x="6179693" y="47548"/>
                  </a:lnTo>
                  <a:close/>
                </a:path>
                <a:path w="6419850" h="3498215">
                  <a:moveTo>
                    <a:pt x="6231306" y="0"/>
                  </a:moveTo>
                  <a:lnTo>
                    <a:pt x="6214237" y="0"/>
                  </a:lnTo>
                  <a:lnTo>
                    <a:pt x="6214237" y="94081"/>
                  </a:lnTo>
                  <a:lnTo>
                    <a:pt x="6231306" y="94081"/>
                  </a:lnTo>
                  <a:lnTo>
                    <a:pt x="6231306" y="0"/>
                  </a:lnTo>
                  <a:close/>
                </a:path>
                <a:path w="6419850" h="3498215">
                  <a:moveTo>
                    <a:pt x="6237402" y="167843"/>
                  </a:moveTo>
                  <a:lnTo>
                    <a:pt x="6129299" y="167843"/>
                  </a:lnTo>
                  <a:lnTo>
                    <a:pt x="6129299" y="147726"/>
                  </a:lnTo>
                  <a:lnTo>
                    <a:pt x="6231306" y="147726"/>
                  </a:lnTo>
                  <a:lnTo>
                    <a:pt x="6231306" y="103022"/>
                  </a:lnTo>
                  <a:lnTo>
                    <a:pt x="6112434" y="103022"/>
                  </a:lnTo>
                  <a:lnTo>
                    <a:pt x="6112434" y="116636"/>
                  </a:lnTo>
                  <a:lnTo>
                    <a:pt x="6214643" y="116636"/>
                  </a:lnTo>
                  <a:lnTo>
                    <a:pt x="6214643" y="135128"/>
                  </a:lnTo>
                  <a:lnTo>
                    <a:pt x="6112840" y="135128"/>
                  </a:lnTo>
                  <a:lnTo>
                    <a:pt x="6112840" y="181254"/>
                  </a:lnTo>
                  <a:lnTo>
                    <a:pt x="6237402" y="181254"/>
                  </a:lnTo>
                  <a:lnTo>
                    <a:pt x="6237402" y="175361"/>
                  </a:lnTo>
                  <a:lnTo>
                    <a:pt x="6237402" y="167843"/>
                  </a:lnTo>
                  <a:close/>
                </a:path>
                <a:path w="6419850" h="3498215">
                  <a:moveTo>
                    <a:pt x="6418643" y="0"/>
                  </a:moveTo>
                  <a:lnTo>
                    <a:pt x="6401778" y="0"/>
                  </a:lnTo>
                  <a:lnTo>
                    <a:pt x="6401778" y="29667"/>
                  </a:lnTo>
                  <a:lnTo>
                    <a:pt x="6401778" y="43484"/>
                  </a:lnTo>
                  <a:lnTo>
                    <a:pt x="6401778" y="66243"/>
                  </a:lnTo>
                  <a:lnTo>
                    <a:pt x="6359919" y="66243"/>
                  </a:lnTo>
                  <a:lnTo>
                    <a:pt x="6359919" y="43484"/>
                  </a:lnTo>
                  <a:lnTo>
                    <a:pt x="6401778" y="43484"/>
                  </a:lnTo>
                  <a:lnTo>
                    <a:pt x="6401778" y="29667"/>
                  </a:lnTo>
                  <a:lnTo>
                    <a:pt x="6359919" y="29667"/>
                  </a:lnTo>
                  <a:lnTo>
                    <a:pt x="6359919" y="27432"/>
                  </a:lnTo>
                  <a:lnTo>
                    <a:pt x="6359919" y="13817"/>
                  </a:lnTo>
                  <a:lnTo>
                    <a:pt x="6343256" y="13817"/>
                  </a:lnTo>
                  <a:lnTo>
                    <a:pt x="6343256" y="27432"/>
                  </a:lnTo>
                  <a:lnTo>
                    <a:pt x="6343256" y="82092"/>
                  </a:lnTo>
                  <a:lnTo>
                    <a:pt x="6292456" y="82092"/>
                  </a:lnTo>
                  <a:lnTo>
                    <a:pt x="6292456" y="27432"/>
                  </a:lnTo>
                  <a:lnTo>
                    <a:pt x="6343256" y="27432"/>
                  </a:lnTo>
                  <a:lnTo>
                    <a:pt x="6343256" y="13817"/>
                  </a:lnTo>
                  <a:lnTo>
                    <a:pt x="6275997" y="13817"/>
                  </a:lnTo>
                  <a:lnTo>
                    <a:pt x="6275997" y="95504"/>
                  </a:lnTo>
                  <a:lnTo>
                    <a:pt x="6359919" y="95504"/>
                  </a:lnTo>
                  <a:lnTo>
                    <a:pt x="6359919" y="82092"/>
                  </a:lnTo>
                  <a:lnTo>
                    <a:pt x="6359919" y="79857"/>
                  </a:lnTo>
                  <a:lnTo>
                    <a:pt x="6401778" y="79857"/>
                  </a:lnTo>
                  <a:lnTo>
                    <a:pt x="6401778" y="108712"/>
                  </a:lnTo>
                  <a:lnTo>
                    <a:pt x="6418643" y="108712"/>
                  </a:lnTo>
                  <a:lnTo>
                    <a:pt x="6418643" y="79857"/>
                  </a:lnTo>
                  <a:lnTo>
                    <a:pt x="6418643" y="66243"/>
                  </a:lnTo>
                  <a:lnTo>
                    <a:pt x="6418643" y="43484"/>
                  </a:lnTo>
                  <a:lnTo>
                    <a:pt x="6418643" y="29667"/>
                  </a:lnTo>
                  <a:lnTo>
                    <a:pt x="6418643" y="0"/>
                  </a:lnTo>
                  <a:close/>
                </a:path>
                <a:path w="6419850" h="3498215">
                  <a:moveTo>
                    <a:pt x="6419456" y="148742"/>
                  </a:moveTo>
                  <a:lnTo>
                    <a:pt x="6415214" y="134061"/>
                  </a:lnTo>
                  <a:lnTo>
                    <a:pt x="6407810" y="127406"/>
                  </a:lnTo>
                  <a:lnTo>
                    <a:pt x="6403048" y="123139"/>
                  </a:lnTo>
                  <a:lnTo>
                    <a:pt x="6402794" y="123050"/>
                  </a:lnTo>
                  <a:lnTo>
                    <a:pt x="6402794" y="148742"/>
                  </a:lnTo>
                  <a:lnTo>
                    <a:pt x="6399733" y="157734"/>
                  </a:lnTo>
                  <a:lnTo>
                    <a:pt x="6390907" y="164439"/>
                  </a:lnTo>
                  <a:lnTo>
                    <a:pt x="6376911" y="168630"/>
                  </a:lnTo>
                  <a:lnTo>
                    <a:pt x="6358293" y="170078"/>
                  </a:lnTo>
                  <a:lnTo>
                    <a:pt x="6339687" y="168630"/>
                  </a:lnTo>
                  <a:lnTo>
                    <a:pt x="6325679" y="164439"/>
                  </a:lnTo>
                  <a:lnTo>
                    <a:pt x="6316853" y="157734"/>
                  </a:lnTo>
                  <a:lnTo>
                    <a:pt x="6313792" y="148742"/>
                  </a:lnTo>
                  <a:lnTo>
                    <a:pt x="6316853" y="139750"/>
                  </a:lnTo>
                  <a:lnTo>
                    <a:pt x="6325679" y="133045"/>
                  </a:lnTo>
                  <a:lnTo>
                    <a:pt x="6339687" y="128854"/>
                  </a:lnTo>
                  <a:lnTo>
                    <a:pt x="6358293" y="127406"/>
                  </a:lnTo>
                  <a:lnTo>
                    <a:pt x="6376911" y="128854"/>
                  </a:lnTo>
                  <a:lnTo>
                    <a:pt x="6390907" y="133045"/>
                  </a:lnTo>
                  <a:lnTo>
                    <a:pt x="6399733" y="139750"/>
                  </a:lnTo>
                  <a:lnTo>
                    <a:pt x="6402794" y="148742"/>
                  </a:lnTo>
                  <a:lnTo>
                    <a:pt x="6402794" y="123050"/>
                  </a:lnTo>
                  <a:lnTo>
                    <a:pt x="6383795" y="116344"/>
                  </a:lnTo>
                  <a:lnTo>
                    <a:pt x="6358293" y="113995"/>
                  </a:lnTo>
                  <a:lnTo>
                    <a:pt x="6332677" y="116344"/>
                  </a:lnTo>
                  <a:lnTo>
                    <a:pt x="6313360" y="123139"/>
                  </a:lnTo>
                  <a:lnTo>
                    <a:pt x="6301168" y="134061"/>
                  </a:lnTo>
                  <a:lnTo>
                    <a:pt x="6296926" y="148742"/>
                  </a:lnTo>
                  <a:lnTo>
                    <a:pt x="6301168" y="163398"/>
                  </a:lnTo>
                  <a:lnTo>
                    <a:pt x="6313360" y="174244"/>
                  </a:lnTo>
                  <a:lnTo>
                    <a:pt x="6332677" y="180975"/>
                  </a:lnTo>
                  <a:lnTo>
                    <a:pt x="6358293" y="183286"/>
                  </a:lnTo>
                  <a:lnTo>
                    <a:pt x="6383795" y="180975"/>
                  </a:lnTo>
                  <a:lnTo>
                    <a:pt x="6403048" y="174244"/>
                  </a:lnTo>
                  <a:lnTo>
                    <a:pt x="6407721" y="170078"/>
                  </a:lnTo>
                  <a:lnTo>
                    <a:pt x="6415214" y="163398"/>
                  </a:lnTo>
                  <a:lnTo>
                    <a:pt x="6419456" y="148742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38" name="object 38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277100" y="8712237"/>
              <a:ext cx="1790700" cy="1752600"/>
            </a:xfrm>
            <a:prstGeom prst="rect">
              <a:avLst/>
            </a:prstGeom>
          </p:spPr>
        </p:pic>
        <p:sp>
          <p:nvSpPr>
            <p:cNvPr id="39" name="object 39" descr=""/>
            <p:cNvSpPr/>
            <p:nvPr/>
          </p:nvSpPr>
          <p:spPr>
            <a:xfrm>
              <a:off x="7285811" y="8423363"/>
              <a:ext cx="709930" cy="165735"/>
            </a:xfrm>
            <a:custGeom>
              <a:avLst/>
              <a:gdLst/>
              <a:ahLst/>
              <a:cxnLst/>
              <a:rect l="l" t="t" r="r" b="b"/>
              <a:pathLst>
                <a:path w="709929" h="165734">
                  <a:moveTo>
                    <a:pt x="127482" y="115036"/>
                  </a:moveTo>
                  <a:lnTo>
                    <a:pt x="17779" y="115036"/>
                  </a:lnTo>
                  <a:lnTo>
                    <a:pt x="17779" y="160909"/>
                  </a:lnTo>
                  <a:lnTo>
                    <a:pt x="127482" y="160909"/>
                  </a:lnTo>
                  <a:lnTo>
                    <a:pt x="127482" y="149707"/>
                  </a:lnTo>
                  <a:lnTo>
                    <a:pt x="32359" y="149707"/>
                  </a:lnTo>
                  <a:lnTo>
                    <a:pt x="32359" y="126415"/>
                  </a:lnTo>
                  <a:lnTo>
                    <a:pt x="127482" y="126415"/>
                  </a:lnTo>
                  <a:lnTo>
                    <a:pt x="127482" y="115036"/>
                  </a:lnTo>
                  <a:close/>
                </a:path>
                <a:path w="709929" h="165734">
                  <a:moveTo>
                    <a:pt x="127482" y="126415"/>
                  </a:moveTo>
                  <a:lnTo>
                    <a:pt x="113080" y="126415"/>
                  </a:lnTo>
                  <a:lnTo>
                    <a:pt x="113080" y="149707"/>
                  </a:lnTo>
                  <a:lnTo>
                    <a:pt x="127482" y="149707"/>
                  </a:lnTo>
                  <a:lnTo>
                    <a:pt x="127482" y="126415"/>
                  </a:lnTo>
                  <a:close/>
                </a:path>
                <a:path w="709929" h="165734">
                  <a:moveTo>
                    <a:pt x="65430" y="15468"/>
                  </a:moveTo>
                  <a:lnTo>
                    <a:pt x="7645" y="15468"/>
                  </a:lnTo>
                  <a:lnTo>
                    <a:pt x="7645" y="27025"/>
                  </a:lnTo>
                  <a:lnTo>
                    <a:pt x="136906" y="27025"/>
                  </a:lnTo>
                  <a:lnTo>
                    <a:pt x="136906" y="22936"/>
                  </a:lnTo>
                  <a:lnTo>
                    <a:pt x="65430" y="22936"/>
                  </a:lnTo>
                  <a:lnTo>
                    <a:pt x="65430" y="15468"/>
                  </a:lnTo>
                  <a:close/>
                </a:path>
                <a:path w="709929" h="165734">
                  <a:moveTo>
                    <a:pt x="80009" y="0"/>
                  </a:moveTo>
                  <a:lnTo>
                    <a:pt x="65430" y="0"/>
                  </a:lnTo>
                  <a:lnTo>
                    <a:pt x="65430" y="22936"/>
                  </a:lnTo>
                  <a:lnTo>
                    <a:pt x="80009" y="22936"/>
                  </a:lnTo>
                  <a:lnTo>
                    <a:pt x="80009" y="0"/>
                  </a:lnTo>
                  <a:close/>
                </a:path>
                <a:path w="709929" h="165734">
                  <a:moveTo>
                    <a:pt x="136906" y="15468"/>
                  </a:moveTo>
                  <a:lnTo>
                    <a:pt x="80009" y="15468"/>
                  </a:lnTo>
                  <a:lnTo>
                    <a:pt x="80009" y="22936"/>
                  </a:lnTo>
                  <a:lnTo>
                    <a:pt x="136906" y="22936"/>
                  </a:lnTo>
                  <a:lnTo>
                    <a:pt x="136906" y="15468"/>
                  </a:lnTo>
                  <a:close/>
                </a:path>
                <a:path w="709929" h="165734">
                  <a:moveTo>
                    <a:pt x="65430" y="91211"/>
                  </a:moveTo>
                  <a:lnTo>
                    <a:pt x="0" y="91211"/>
                  </a:lnTo>
                  <a:lnTo>
                    <a:pt x="0" y="102768"/>
                  </a:lnTo>
                  <a:lnTo>
                    <a:pt x="145262" y="102768"/>
                  </a:lnTo>
                  <a:lnTo>
                    <a:pt x="145262" y="97612"/>
                  </a:lnTo>
                  <a:lnTo>
                    <a:pt x="65430" y="97612"/>
                  </a:lnTo>
                  <a:lnTo>
                    <a:pt x="65430" y="91211"/>
                  </a:lnTo>
                  <a:close/>
                </a:path>
                <a:path w="709929" h="165734">
                  <a:moveTo>
                    <a:pt x="65430" y="78463"/>
                  </a:moveTo>
                  <a:lnTo>
                    <a:pt x="65430" y="97612"/>
                  </a:lnTo>
                  <a:lnTo>
                    <a:pt x="80009" y="97612"/>
                  </a:lnTo>
                  <a:lnTo>
                    <a:pt x="80009" y="78943"/>
                  </a:lnTo>
                  <a:lnTo>
                    <a:pt x="72720" y="78943"/>
                  </a:lnTo>
                  <a:lnTo>
                    <a:pt x="65430" y="78463"/>
                  </a:lnTo>
                  <a:close/>
                </a:path>
                <a:path w="709929" h="165734">
                  <a:moveTo>
                    <a:pt x="145262" y="91211"/>
                  </a:moveTo>
                  <a:lnTo>
                    <a:pt x="80009" y="91211"/>
                  </a:lnTo>
                  <a:lnTo>
                    <a:pt x="80009" y="97612"/>
                  </a:lnTo>
                  <a:lnTo>
                    <a:pt x="145262" y="97612"/>
                  </a:lnTo>
                  <a:lnTo>
                    <a:pt x="145262" y="91211"/>
                  </a:lnTo>
                  <a:close/>
                </a:path>
                <a:path w="709929" h="165734">
                  <a:moveTo>
                    <a:pt x="80009" y="75387"/>
                  </a:moveTo>
                  <a:lnTo>
                    <a:pt x="65430" y="75387"/>
                  </a:lnTo>
                  <a:lnTo>
                    <a:pt x="65430" y="78463"/>
                  </a:lnTo>
                  <a:lnTo>
                    <a:pt x="72720" y="78943"/>
                  </a:lnTo>
                  <a:lnTo>
                    <a:pt x="79985" y="78463"/>
                  </a:lnTo>
                  <a:lnTo>
                    <a:pt x="80009" y="75387"/>
                  </a:lnTo>
                  <a:close/>
                </a:path>
                <a:path w="709929" h="165734">
                  <a:moveTo>
                    <a:pt x="80009" y="78462"/>
                  </a:moveTo>
                  <a:lnTo>
                    <a:pt x="72720" y="78943"/>
                  </a:lnTo>
                  <a:lnTo>
                    <a:pt x="80009" y="78943"/>
                  </a:lnTo>
                  <a:lnTo>
                    <a:pt x="80009" y="78462"/>
                  </a:lnTo>
                  <a:close/>
                </a:path>
                <a:path w="709929" h="165734">
                  <a:moveTo>
                    <a:pt x="72720" y="33426"/>
                  </a:moveTo>
                  <a:lnTo>
                    <a:pt x="50581" y="34882"/>
                  </a:lnTo>
                  <a:lnTo>
                    <a:pt x="34293" y="39204"/>
                  </a:lnTo>
                  <a:lnTo>
                    <a:pt x="24239" y="46328"/>
                  </a:lnTo>
                  <a:lnTo>
                    <a:pt x="20802" y="56184"/>
                  </a:lnTo>
                  <a:lnTo>
                    <a:pt x="24239" y="66041"/>
                  </a:lnTo>
                  <a:lnTo>
                    <a:pt x="34293" y="73164"/>
                  </a:lnTo>
                  <a:lnTo>
                    <a:pt x="50581" y="77487"/>
                  </a:lnTo>
                  <a:lnTo>
                    <a:pt x="65430" y="78463"/>
                  </a:lnTo>
                  <a:lnTo>
                    <a:pt x="65430" y="75387"/>
                  </a:lnTo>
                  <a:lnTo>
                    <a:pt x="102701" y="75387"/>
                  </a:lnTo>
                  <a:lnTo>
                    <a:pt x="111080" y="73164"/>
                  </a:lnTo>
                  <a:lnTo>
                    <a:pt x="117506" y="68630"/>
                  </a:lnTo>
                  <a:lnTo>
                    <a:pt x="72720" y="68630"/>
                  </a:lnTo>
                  <a:lnTo>
                    <a:pt x="57226" y="67811"/>
                  </a:lnTo>
                  <a:lnTo>
                    <a:pt x="45850" y="65408"/>
                  </a:lnTo>
                  <a:lnTo>
                    <a:pt x="38840" y="61504"/>
                  </a:lnTo>
                  <a:lnTo>
                    <a:pt x="36448" y="56184"/>
                  </a:lnTo>
                  <a:lnTo>
                    <a:pt x="38840" y="50864"/>
                  </a:lnTo>
                  <a:lnTo>
                    <a:pt x="45850" y="46961"/>
                  </a:lnTo>
                  <a:lnTo>
                    <a:pt x="57226" y="44558"/>
                  </a:lnTo>
                  <a:lnTo>
                    <a:pt x="72720" y="43738"/>
                  </a:lnTo>
                  <a:lnTo>
                    <a:pt x="117506" y="43738"/>
                  </a:lnTo>
                  <a:lnTo>
                    <a:pt x="111080" y="39204"/>
                  </a:lnTo>
                  <a:lnTo>
                    <a:pt x="94784" y="34882"/>
                  </a:lnTo>
                  <a:lnTo>
                    <a:pt x="72720" y="33426"/>
                  </a:lnTo>
                  <a:close/>
                </a:path>
                <a:path w="709929" h="165734">
                  <a:moveTo>
                    <a:pt x="102701" y="75387"/>
                  </a:moveTo>
                  <a:lnTo>
                    <a:pt x="80009" y="75387"/>
                  </a:lnTo>
                  <a:lnTo>
                    <a:pt x="80009" y="78462"/>
                  </a:lnTo>
                  <a:lnTo>
                    <a:pt x="94784" y="77487"/>
                  </a:lnTo>
                  <a:lnTo>
                    <a:pt x="102701" y="75387"/>
                  </a:lnTo>
                  <a:close/>
                </a:path>
                <a:path w="709929" h="165734">
                  <a:moveTo>
                    <a:pt x="117506" y="43738"/>
                  </a:moveTo>
                  <a:lnTo>
                    <a:pt x="72720" y="43738"/>
                  </a:lnTo>
                  <a:lnTo>
                    <a:pt x="88111" y="44558"/>
                  </a:lnTo>
                  <a:lnTo>
                    <a:pt x="99434" y="46961"/>
                  </a:lnTo>
                  <a:lnTo>
                    <a:pt x="106424" y="50864"/>
                  </a:lnTo>
                  <a:lnTo>
                    <a:pt x="108813" y="56184"/>
                  </a:lnTo>
                  <a:lnTo>
                    <a:pt x="106424" y="61504"/>
                  </a:lnTo>
                  <a:lnTo>
                    <a:pt x="99434" y="65408"/>
                  </a:lnTo>
                  <a:lnTo>
                    <a:pt x="88111" y="67811"/>
                  </a:lnTo>
                  <a:lnTo>
                    <a:pt x="72720" y="68630"/>
                  </a:lnTo>
                  <a:lnTo>
                    <a:pt x="117506" y="68630"/>
                  </a:lnTo>
                  <a:lnTo>
                    <a:pt x="121176" y="66041"/>
                  </a:lnTo>
                  <a:lnTo>
                    <a:pt x="124637" y="56184"/>
                  </a:lnTo>
                  <a:lnTo>
                    <a:pt x="121176" y="46328"/>
                  </a:lnTo>
                  <a:lnTo>
                    <a:pt x="117506" y="43738"/>
                  </a:lnTo>
                  <a:close/>
                </a:path>
                <a:path w="709929" h="165734">
                  <a:moveTo>
                    <a:pt x="236804" y="149174"/>
                  </a:moveTo>
                  <a:lnTo>
                    <a:pt x="154660" y="149174"/>
                  </a:lnTo>
                  <a:lnTo>
                    <a:pt x="154660" y="165211"/>
                  </a:lnTo>
                  <a:lnTo>
                    <a:pt x="236804" y="165211"/>
                  </a:lnTo>
                  <a:lnTo>
                    <a:pt x="236804" y="149174"/>
                  </a:lnTo>
                  <a:close/>
                </a:path>
                <a:path w="709929" h="165734">
                  <a:moveTo>
                    <a:pt x="380115" y="2311"/>
                  </a:moveTo>
                  <a:lnTo>
                    <a:pt x="365358" y="2311"/>
                  </a:lnTo>
                  <a:lnTo>
                    <a:pt x="365358" y="96189"/>
                  </a:lnTo>
                  <a:lnTo>
                    <a:pt x="380115" y="96189"/>
                  </a:lnTo>
                  <a:lnTo>
                    <a:pt x="380115" y="48717"/>
                  </a:lnTo>
                  <a:lnTo>
                    <a:pt x="373359" y="48717"/>
                  </a:lnTo>
                  <a:lnTo>
                    <a:pt x="373359" y="36626"/>
                  </a:lnTo>
                  <a:lnTo>
                    <a:pt x="380115" y="36626"/>
                  </a:lnTo>
                  <a:lnTo>
                    <a:pt x="380115" y="2311"/>
                  </a:lnTo>
                  <a:close/>
                </a:path>
                <a:path w="709929" h="165734">
                  <a:moveTo>
                    <a:pt x="283036" y="11379"/>
                  </a:moveTo>
                  <a:lnTo>
                    <a:pt x="279836" y="11379"/>
                  </a:lnTo>
                  <a:lnTo>
                    <a:pt x="279836" y="26847"/>
                  </a:lnTo>
                  <a:lnTo>
                    <a:pt x="278405" y="43319"/>
                  </a:lnTo>
                  <a:lnTo>
                    <a:pt x="275732" y="52963"/>
                  </a:lnTo>
                  <a:lnTo>
                    <a:pt x="277324" y="60007"/>
                  </a:lnTo>
                  <a:lnTo>
                    <a:pt x="285195" y="76203"/>
                  </a:lnTo>
                  <a:lnTo>
                    <a:pt x="298149" y="88900"/>
                  </a:lnTo>
                  <a:lnTo>
                    <a:pt x="290859" y="77698"/>
                  </a:lnTo>
                  <a:lnTo>
                    <a:pt x="298151" y="70590"/>
                  </a:lnTo>
                  <a:lnTo>
                    <a:pt x="294213" y="66652"/>
                  </a:lnTo>
                  <a:lnTo>
                    <a:pt x="287415" y="53206"/>
                  </a:lnTo>
                  <a:lnTo>
                    <a:pt x="283984" y="39293"/>
                  </a:lnTo>
                  <a:lnTo>
                    <a:pt x="283036" y="26847"/>
                  </a:lnTo>
                  <a:lnTo>
                    <a:pt x="283036" y="11379"/>
                  </a:lnTo>
                  <a:close/>
                </a:path>
                <a:path w="709929" h="165734">
                  <a:moveTo>
                    <a:pt x="298151" y="70590"/>
                  </a:moveTo>
                  <a:lnTo>
                    <a:pt x="290859" y="77698"/>
                  </a:lnTo>
                  <a:lnTo>
                    <a:pt x="298149" y="88900"/>
                  </a:lnTo>
                  <a:lnTo>
                    <a:pt x="305261" y="77698"/>
                  </a:lnTo>
                  <a:lnTo>
                    <a:pt x="298151" y="70590"/>
                  </a:lnTo>
                  <a:close/>
                </a:path>
                <a:path w="709929" h="165734">
                  <a:moveTo>
                    <a:pt x="316285" y="11379"/>
                  </a:moveTo>
                  <a:lnTo>
                    <a:pt x="313084" y="11379"/>
                  </a:lnTo>
                  <a:lnTo>
                    <a:pt x="313084" y="26847"/>
                  </a:lnTo>
                  <a:lnTo>
                    <a:pt x="312168" y="39293"/>
                  </a:lnTo>
                  <a:lnTo>
                    <a:pt x="298151" y="70590"/>
                  </a:lnTo>
                  <a:lnTo>
                    <a:pt x="305261" y="77698"/>
                  </a:lnTo>
                  <a:lnTo>
                    <a:pt x="298149" y="88900"/>
                  </a:lnTo>
                  <a:lnTo>
                    <a:pt x="310926" y="76504"/>
                  </a:lnTo>
                  <a:lnTo>
                    <a:pt x="318752" y="60540"/>
                  </a:lnTo>
                  <a:lnTo>
                    <a:pt x="320298" y="53728"/>
                  </a:lnTo>
                  <a:lnTo>
                    <a:pt x="317691" y="44219"/>
                  </a:lnTo>
                  <a:lnTo>
                    <a:pt x="316285" y="26847"/>
                  </a:lnTo>
                  <a:lnTo>
                    <a:pt x="316285" y="11379"/>
                  </a:lnTo>
                  <a:close/>
                </a:path>
                <a:path w="709929" h="165734">
                  <a:moveTo>
                    <a:pt x="272368" y="11379"/>
                  </a:moveTo>
                  <a:lnTo>
                    <a:pt x="268990" y="11379"/>
                  </a:lnTo>
                  <a:lnTo>
                    <a:pt x="268990" y="26847"/>
                  </a:lnTo>
                  <a:lnTo>
                    <a:pt x="267673" y="39802"/>
                  </a:lnTo>
                  <a:lnTo>
                    <a:pt x="263389" y="53540"/>
                  </a:lnTo>
                  <a:lnTo>
                    <a:pt x="255638" y="66377"/>
                  </a:lnTo>
                  <a:lnTo>
                    <a:pt x="243920" y="76631"/>
                  </a:lnTo>
                  <a:lnTo>
                    <a:pt x="252277" y="87299"/>
                  </a:lnTo>
                  <a:lnTo>
                    <a:pt x="265209" y="75528"/>
                  </a:lnTo>
                  <a:lnTo>
                    <a:pt x="273724" y="60207"/>
                  </a:lnTo>
                  <a:lnTo>
                    <a:pt x="275732" y="52963"/>
                  </a:lnTo>
                  <a:lnTo>
                    <a:pt x="273421" y="42744"/>
                  </a:lnTo>
                  <a:lnTo>
                    <a:pt x="272368" y="26847"/>
                  </a:lnTo>
                  <a:lnTo>
                    <a:pt x="272368" y="11379"/>
                  </a:lnTo>
                  <a:close/>
                </a:path>
                <a:path w="709929" h="165734">
                  <a:moveTo>
                    <a:pt x="327131" y="11379"/>
                  </a:moveTo>
                  <a:lnTo>
                    <a:pt x="323752" y="11379"/>
                  </a:lnTo>
                  <a:lnTo>
                    <a:pt x="323752" y="26847"/>
                  </a:lnTo>
                  <a:lnTo>
                    <a:pt x="322660" y="43319"/>
                  </a:lnTo>
                  <a:lnTo>
                    <a:pt x="320298" y="53728"/>
                  </a:lnTo>
                  <a:lnTo>
                    <a:pt x="322330" y="61140"/>
                  </a:lnTo>
                  <a:lnTo>
                    <a:pt x="330837" y="76028"/>
                  </a:lnTo>
                  <a:lnTo>
                    <a:pt x="343844" y="87299"/>
                  </a:lnTo>
                  <a:lnTo>
                    <a:pt x="352023" y="76631"/>
                  </a:lnTo>
                  <a:lnTo>
                    <a:pt x="340317" y="66927"/>
                  </a:lnTo>
                  <a:lnTo>
                    <a:pt x="332642" y="54540"/>
                  </a:lnTo>
                  <a:lnTo>
                    <a:pt x="328420" y="40727"/>
                  </a:lnTo>
                  <a:lnTo>
                    <a:pt x="327131" y="26847"/>
                  </a:lnTo>
                  <a:lnTo>
                    <a:pt x="327131" y="11379"/>
                  </a:lnTo>
                  <a:close/>
                </a:path>
                <a:path w="709929" h="165734">
                  <a:moveTo>
                    <a:pt x="323752" y="11379"/>
                  </a:moveTo>
                  <a:lnTo>
                    <a:pt x="316285" y="11379"/>
                  </a:lnTo>
                  <a:lnTo>
                    <a:pt x="316285" y="26847"/>
                  </a:lnTo>
                  <a:lnTo>
                    <a:pt x="317691" y="44219"/>
                  </a:lnTo>
                  <a:lnTo>
                    <a:pt x="320298" y="53728"/>
                  </a:lnTo>
                  <a:lnTo>
                    <a:pt x="322660" y="43319"/>
                  </a:lnTo>
                  <a:lnTo>
                    <a:pt x="323752" y="26847"/>
                  </a:lnTo>
                  <a:lnTo>
                    <a:pt x="323752" y="11379"/>
                  </a:lnTo>
                  <a:close/>
                </a:path>
                <a:path w="709929" h="165734">
                  <a:moveTo>
                    <a:pt x="279836" y="11379"/>
                  </a:moveTo>
                  <a:lnTo>
                    <a:pt x="272368" y="11379"/>
                  </a:lnTo>
                  <a:lnTo>
                    <a:pt x="272368" y="26847"/>
                  </a:lnTo>
                  <a:lnTo>
                    <a:pt x="273421" y="42744"/>
                  </a:lnTo>
                  <a:lnTo>
                    <a:pt x="275732" y="52963"/>
                  </a:lnTo>
                  <a:lnTo>
                    <a:pt x="278405" y="43319"/>
                  </a:lnTo>
                  <a:lnTo>
                    <a:pt x="279836" y="26847"/>
                  </a:lnTo>
                  <a:lnTo>
                    <a:pt x="279836" y="11379"/>
                  </a:lnTo>
                  <a:close/>
                </a:path>
                <a:path w="709929" h="165734">
                  <a:moveTo>
                    <a:pt x="365358" y="36626"/>
                  </a:moveTo>
                  <a:lnTo>
                    <a:pt x="340643" y="36626"/>
                  </a:lnTo>
                  <a:lnTo>
                    <a:pt x="340643" y="48717"/>
                  </a:lnTo>
                  <a:lnTo>
                    <a:pt x="365358" y="48717"/>
                  </a:lnTo>
                  <a:lnTo>
                    <a:pt x="365358" y="36626"/>
                  </a:lnTo>
                  <a:close/>
                </a:path>
                <a:path w="709929" h="165734">
                  <a:moveTo>
                    <a:pt x="380115" y="36626"/>
                  </a:moveTo>
                  <a:lnTo>
                    <a:pt x="373359" y="36626"/>
                  </a:lnTo>
                  <a:lnTo>
                    <a:pt x="373359" y="48717"/>
                  </a:lnTo>
                  <a:lnTo>
                    <a:pt x="380115" y="48717"/>
                  </a:lnTo>
                  <a:lnTo>
                    <a:pt x="380115" y="36626"/>
                  </a:lnTo>
                  <a:close/>
                </a:path>
                <a:path w="709929" h="165734">
                  <a:moveTo>
                    <a:pt x="380115" y="103835"/>
                  </a:moveTo>
                  <a:lnTo>
                    <a:pt x="272724" y="103835"/>
                  </a:lnTo>
                  <a:lnTo>
                    <a:pt x="272724" y="160909"/>
                  </a:lnTo>
                  <a:lnTo>
                    <a:pt x="380115" y="160909"/>
                  </a:lnTo>
                  <a:lnTo>
                    <a:pt x="380115" y="148818"/>
                  </a:lnTo>
                  <a:lnTo>
                    <a:pt x="287126" y="148818"/>
                  </a:lnTo>
                  <a:lnTo>
                    <a:pt x="287126" y="115570"/>
                  </a:lnTo>
                  <a:lnTo>
                    <a:pt x="380115" y="115570"/>
                  </a:lnTo>
                  <a:lnTo>
                    <a:pt x="380115" y="103835"/>
                  </a:lnTo>
                  <a:close/>
                </a:path>
                <a:path w="709929" h="165734">
                  <a:moveTo>
                    <a:pt x="380115" y="115570"/>
                  </a:moveTo>
                  <a:lnTo>
                    <a:pt x="365535" y="115570"/>
                  </a:lnTo>
                  <a:lnTo>
                    <a:pt x="365535" y="148818"/>
                  </a:lnTo>
                  <a:lnTo>
                    <a:pt x="380115" y="148818"/>
                  </a:lnTo>
                  <a:lnTo>
                    <a:pt x="380115" y="115570"/>
                  </a:lnTo>
                  <a:close/>
                </a:path>
                <a:path w="709929" h="165734">
                  <a:moveTo>
                    <a:pt x="511318" y="6045"/>
                  </a:moveTo>
                  <a:lnTo>
                    <a:pt x="497449" y="6045"/>
                  </a:lnTo>
                  <a:lnTo>
                    <a:pt x="497449" y="154863"/>
                  </a:lnTo>
                  <a:lnTo>
                    <a:pt x="511318" y="154863"/>
                  </a:lnTo>
                  <a:lnTo>
                    <a:pt x="511318" y="68453"/>
                  </a:lnTo>
                  <a:lnTo>
                    <a:pt x="501539" y="68453"/>
                  </a:lnTo>
                  <a:lnTo>
                    <a:pt x="501539" y="56184"/>
                  </a:lnTo>
                  <a:lnTo>
                    <a:pt x="511318" y="56184"/>
                  </a:lnTo>
                  <a:lnTo>
                    <a:pt x="511318" y="6045"/>
                  </a:lnTo>
                  <a:close/>
                </a:path>
                <a:path w="709929" h="165734">
                  <a:moveTo>
                    <a:pt x="431308" y="19558"/>
                  </a:moveTo>
                  <a:lnTo>
                    <a:pt x="416728" y="19558"/>
                  </a:lnTo>
                  <a:lnTo>
                    <a:pt x="416728" y="122326"/>
                  </a:lnTo>
                  <a:lnTo>
                    <a:pt x="427040" y="122326"/>
                  </a:lnTo>
                  <a:lnTo>
                    <a:pt x="441378" y="122120"/>
                  </a:lnTo>
                  <a:lnTo>
                    <a:pt x="455599" y="121348"/>
                  </a:lnTo>
                  <a:lnTo>
                    <a:pt x="470121" y="119776"/>
                  </a:lnTo>
                  <a:lnTo>
                    <a:pt x="485359" y="117170"/>
                  </a:lnTo>
                  <a:lnTo>
                    <a:pt x="484835" y="113792"/>
                  </a:lnTo>
                  <a:lnTo>
                    <a:pt x="431308" y="113792"/>
                  </a:lnTo>
                  <a:lnTo>
                    <a:pt x="431308" y="109524"/>
                  </a:lnTo>
                  <a:lnTo>
                    <a:pt x="427040" y="109524"/>
                  </a:lnTo>
                  <a:lnTo>
                    <a:pt x="431308" y="109462"/>
                  </a:lnTo>
                  <a:lnTo>
                    <a:pt x="431308" y="19558"/>
                  </a:lnTo>
                  <a:close/>
                </a:path>
                <a:path w="709929" h="165734">
                  <a:moveTo>
                    <a:pt x="483403" y="104546"/>
                  </a:moveTo>
                  <a:lnTo>
                    <a:pt x="468671" y="107049"/>
                  </a:lnTo>
                  <a:lnTo>
                    <a:pt x="454622" y="108569"/>
                  </a:lnTo>
                  <a:lnTo>
                    <a:pt x="440873" y="109321"/>
                  </a:lnTo>
                  <a:lnTo>
                    <a:pt x="431308" y="109462"/>
                  </a:lnTo>
                  <a:lnTo>
                    <a:pt x="431308" y="113792"/>
                  </a:lnTo>
                  <a:lnTo>
                    <a:pt x="484835" y="113792"/>
                  </a:lnTo>
                  <a:lnTo>
                    <a:pt x="483403" y="104546"/>
                  </a:lnTo>
                  <a:close/>
                </a:path>
                <a:path w="709929" h="165734">
                  <a:moveTo>
                    <a:pt x="431308" y="109462"/>
                  </a:moveTo>
                  <a:lnTo>
                    <a:pt x="427040" y="109524"/>
                  </a:lnTo>
                  <a:lnTo>
                    <a:pt x="431308" y="109524"/>
                  </a:lnTo>
                  <a:close/>
                </a:path>
                <a:path w="709929" h="165734">
                  <a:moveTo>
                    <a:pt x="497449" y="56184"/>
                  </a:moveTo>
                  <a:lnTo>
                    <a:pt x="461356" y="56184"/>
                  </a:lnTo>
                  <a:lnTo>
                    <a:pt x="461356" y="68453"/>
                  </a:lnTo>
                  <a:lnTo>
                    <a:pt x="497449" y="68453"/>
                  </a:lnTo>
                  <a:lnTo>
                    <a:pt x="497449" y="56184"/>
                  </a:lnTo>
                  <a:close/>
                </a:path>
                <a:path w="709929" h="165734">
                  <a:moveTo>
                    <a:pt x="511318" y="56184"/>
                  </a:moveTo>
                  <a:lnTo>
                    <a:pt x="501539" y="56184"/>
                  </a:lnTo>
                  <a:lnTo>
                    <a:pt x="501539" y="68453"/>
                  </a:lnTo>
                  <a:lnTo>
                    <a:pt x="511318" y="68453"/>
                  </a:lnTo>
                  <a:lnTo>
                    <a:pt x="511318" y="56184"/>
                  </a:lnTo>
                  <a:close/>
                </a:path>
                <a:path w="709929" h="165734">
                  <a:moveTo>
                    <a:pt x="545633" y="2311"/>
                  </a:moveTo>
                  <a:lnTo>
                    <a:pt x="531409" y="2311"/>
                  </a:lnTo>
                  <a:lnTo>
                    <a:pt x="531409" y="163042"/>
                  </a:lnTo>
                  <a:lnTo>
                    <a:pt x="545633" y="163042"/>
                  </a:lnTo>
                  <a:lnTo>
                    <a:pt x="545633" y="2311"/>
                  </a:lnTo>
                  <a:close/>
                </a:path>
                <a:path w="709929" h="165734">
                  <a:moveTo>
                    <a:pt x="617628" y="8178"/>
                  </a:moveTo>
                  <a:lnTo>
                    <a:pt x="601104" y="10787"/>
                  </a:lnTo>
                  <a:lnTo>
                    <a:pt x="587980" y="18113"/>
                  </a:lnTo>
                  <a:lnTo>
                    <a:pt x="579323" y="29406"/>
                  </a:lnTo>
                  <a:lnTo>
                    <a:pt x="576201" y="43916"/>
                  </a:lnTo>
                  <a:lnTo>
                    <a:pt x="579323" y="58323"/>
                  </a:lnTo>
                  <a:lnTo>
                    <a:pt x="587980" y="69564"/>
                  </a:lnTo>
                  <a:lnTo>
                    <a:pt x="601104" y="76870"/>
                  </a:lnTo>
                  <a:lnTo>
                    <a:pt x="617628" y="79476"/>
                  </a:lnTo>
                  <a:lnTo>
                    <a:pt x="634255" y="76870"/>
                  </a:lnTo>
                  <a:lnTo>
                    <a:pt x="647432" y="69564"/>
                  </a:lnTo>
                  <a:lnTo>
                    <a:pt x="649113" y="67386"/>
                  </a:lnTo>
                  <a:lnTo>
                    <a:pt x="617628" y="67386"/>
                  </a:lnTo>
                  <a:lnTo>
                    <a:pt x="606852" y="65669"/>
                  </a:lnTo>
                  <a:lnTo>
                    <a:pt x="598226" y="60852"/>
                  </a:lnTo>
                  <a:lnTo>
                    <a:pt x="592500" y="53434"/>
                  </a:lnTo>
                  <a:lnTo>
                    <a:pt x="590425" y="43916"/>
                  </a:lnTo>
                  <a:lnTo>
                    <a:pt x="592500" y="34370"/>
                  </a:lnTo>
                  <a:lnTo>
                    <a:pt x="598226" y="26892"/>
                  </a:lnTo>
                  <a:lnTo>
                    <a:pt x="606852" y="22013"/>
                  </a:lnTo>
                  <a:lnTo>
                    <a:pt x="617628" y="20269"/>
                  </a:lnTo>
                  <a:lnTo>
                    <a:pt x="649088" y="20269"/>
                  </a:lnTo>
                  <a:lnTo>
                    <a:pt x="647432" y="18113"/>
                  </a:lnTo>
                  <a:lnTo>
                    <a:pt x="634255" y="10787"/>
                  </a:lnTo>
                  <a:lnTo>
                    <a:pt x="617628" y="8178"/>
                  </a:lnTo>
                  <a:close/>
                </a:path>
                <a:path w="709929" h="165734">
                  <a:moveTo>
                    <a:pt x="649088" y="20269"/>
                  </a:moveTo>
                  <a:lnTo>
                    <a:pt x="617628" y="20269"/>
                  </a:lnTo>
                  <a:lnTo>
                    <a:pt x="628479" y="22013"/>
                  </a:lnTo>
                  <a:lnTo>
                    <a:pt x="637097" y="26892"/>
                  </a:lnTo>
                  <a:lnTo>
                    <a:pt x="642781" y="34370"/>
                  </a:lnTo>
                  <a:lnTo>
                    <a:pt x="644831" y="43916"/>
                  </a:lnTo>
                  <a:lnTo>
                    <a:pt x="642781" y="53434"/>
                  </a:lnTo>
                  <a:lnTo>
                    <a:pt x="637097" y="60852"/>
                  </a:lnTo>
                  <a:lnTo>
                    <a:pt x="628479" y="65669"/>
                  </a:lnTo>
                  <a:lnTo>
                    <a:pt x="617628" y="67386"/>
                  </a:lnTo>
                  <a:lnTo>
                    <a:pt x="649113" y="67386"/>
                  </a:lnTo>
                  <a:lnTo>
                    <a:pt x="656108" y="58323"/>
                  </a:lnTo>
                  <a:lnTo>
                    <a:pt x="659233" y="43916"/>
                  </a:lnTo>
                  <a:lnTo>
                    <a:pt x="656108" y="29406"/>
                  </a:lnTo>
                  <a:lnTo>
                    <a:pt x="649088" y="20269"/>
                  </a:lnTo>
                  <a:close/>
                </a:path>
                <a:path w="709929" h="165734">
                  <a:moveTo>
                    <a:pt x="704394" y="2311"/>
                  </a:moveTo>
                  <a:lnTo>
                    <a:pt x="689459" y="2311"/>
                  </a:lnTo>
                  <a:lnTo>
                    <a:pt x="689459" y="84632"/>
                  </a:lnTo>
                  <a:lnTo>
                    <a:pt x="704394" y="84632"/>
                  </a:lnTo>
                  <a:lnTo>
                    <a:pt x="704394" y="2311"/>
                  </a:lnTo>
                  <a:close/>
                </a:path>
                <a:path w="709929" h="165734">
                  <a:moveTo>
                    <a:pt x="704394" y="92456"/>
                  </a:moveTo>
                  <a:lnTo>
                    <a:pt x="600381" y="92456"/>
                  </a:lnTo>
                  <a:lnTo>
                    <a:pt x="600381" y="104368"/>
                  </a:lnTo>
                  <a:lnTo>
                    <a:pt x="689815" y="104368"/>
                  </a:lnTo>
                  <a:lnTo>
                    <a:pt x="689815" y="120548"/>
                  </a:lnTo>
                  <a:lnTo>
                    <a:pt x="600737" y="120548"/>
                  </a:lnTo>
                  <a:lnTo>
                    <a:pt x="600737" y="160909"/>
                  </a:lnTo>
                  <a:lnTo>
                    <a:pt x="709728" y="160909"/>
                  </a:lnTo>
                  <a:lnTo>
                    <a:pt x="709728" y="155752"/>
                  </a:lnTo>
                  <a:lnTo>
                    <a:pt x="615139" y="155752"/>
                  </a:lnTo>
                  <a:lnTo>
                    <a:pt x="615139" y="131572"/>
                  </a:lnTo>
                  <a:lnTo>
                    <a:pt x="704394" y="131572"/>
                  </a:lnTo>
                  <a:lnTo>
                    <a:pt x="704394" y="92456"/>
                  </a:lnTo>
                  <a:close/>
                </a:path>
                <a:path w="709929" h="165734">
                  <a:moveTo>
                    <a:pt x="709728" y="149174"/>
                  </a:moveTo>
                  <a:lnTo>
                    <a:pt x="615139" y="149174"/>
                  </a:lnTo>
                  <a:lnTo>
                    <a:pt x="615139" y="155752"/>
                  </a:lnTo>
                  <a:lnTo>
                    <a:pt x="709728" y="155752"/>
                  </a:lnTo>
                  <a:lnTo>
                    <a:pt x="709728" y="149174"/>
                  </a:lnTo>
                  <a:close/>
                </a:path>
              </a:pathLst>
            </a:custGeom>
            <a:solidFill>
              <a:srgbClr val="A8A8A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 descr=""/>
            <p:cNvSpPr/>
            <p:nvPr/>
          </p:nvSpPr>
          <p:spPr>
            <a:xfrm>
              <a:off x="7277100" y="11493537"/>
              <a:ext cx="2133600" cy="495300"/>
            </a:xfrm>
            <a:custGeom>
              <a:avLst/>
              <a:gdLst/>
              <a:ahLst/>
              <a:cxnLst/>
              <a:rect l="l" t="t" r="r" b="b"/>
              <a:pathLst>
                <a:path w="2133600" h="495300">
                  <a:moveTo>
                    <a:pt x="2032000" y="0"/>
                  </a:moveTo>
                  <a:lnTo>
                    <a:pt x="101600" y="0"/>
                  </a:lnTo>
                  <a:lnTo>
                    <a:pt x="62052" y="7984"/>
                  </a:lnTo>
                  <a:lnTo>
                    <a:pt x="29757" y="29757"/>
                  </a:lnTo>
                  <a:lnTo>
                    <a:pt x="7984" y="62052"/>
                  </a:lnTo>
                  <a:lnTo>
                    <a:pt x="0" y="101600"/>
                  </a:lnTo>
                  <a:lnTo>
                    <a:pt x="0" y="393700"/>
                  </a:lnTo>
                  <a:lnTo>
                    <a:pt x="7984" y="433247"/>
                  </a:lnTo>
                  <a:lnTo>
                    <a:pt x="29757" y="465542"/>
                  </a:lnTo>
                  <a:lnTo>
                    <a:pt x="62052" y="487315"/>
                  </a:lnTo>
                  <a:lnTo>
                    <a:pt x="101600" y="495300"/>
                  </a:lnTo>
                  <a:lnTo>
                    <a:pt x="2032000" y="495300"/>
                  </a:lnTo>
                  <a:lnTo>
                    <a:pt x="2071547" y="487315"/>
                  </a:lnTo>
                  <a:lnTo>
                    <a:pt x="2103842" y="465542"/>
                  </a:lnTo>
                  <a:lnTo>
                    <a:pt x="2125615" y="433247"/>
                  </a:lnTo>
                  <a:lnTo>
                    <a:pt x="2133600" y="393700"/>
                  </a:lnTo>
                  <a:lnTo>
                    <a:pt x="2133600" y="101600"/>
                  </a:lnTo>
                  <a:lnTo>
                    <a:pt x="2125615" y="62052"/>
                  </a:lnTo>
                  <a:lnTo>
                    <a:pt x="2103842" y="29757"/>
                  </a:lnTo>
                  <a:lnTo>
                    <a:pt x="2071547" y="7984"/>
                  </a:lnTo>
                  <a:lnTo>
                    <a:pt x="2032000" y="0"/>
                  </a:lnTo>
                  <a:close/>
                </a:path>
              </a:pathLst>
            </a:custGeom>
            <a:solidFill>
              <a:srgbClr val="E2F2F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1" name="object 41" descr=""/>
            <p:cNvSpPr/>
            <p:nvPr/>
          </p:nvSpPr>
          <p:spPr>
            <a:xfrm>
              <a:off x="7277100" y="11493537"/>
              <a:ext cx="2133600" cy="495300"/>
            </a:xfrm>
            <a:custGeom>
              <a:avLst/>
              <a:gdLst/>
              <a:ahLst/>
              <a:cxnLst/>
              <a:rect l="l" t="t" r="r" b="b"/>
              <a:pathLst>
                <a:path w="2133600" h="495300">
                  <a:moveTo>
                    <a:pt x="101600" y="0"/>
                  </a:moveTo>
                  <a:lnTo>
                    <a:pt x="62052" y="7984"/>
                  </a:lnTo>
                  <a:lnTo>
                    <a:pt x="29757" y="29757"/>
                  </a:lnTo>
                  <a:lnTo>
                    <a:pt x="7984" y="62052"/>
                  </a:lnTo>
                  <a:lnTo>
                    <a:pt x="0" y="101600"/>
                  </a:lnTo>
                  <a:lnTo>
                    <a:pt x="0" y="393700"/>
                  </a:lnTo>
                  <a:lnTo>
                    <a:pt x="7984" y="433247"/>
                  </a:lnTo>
                  <a:lnTo>
                    <a:pt x="29757" y="465542"/>
                  </a:lnTo>
                  <a:lnTo>
                    <a:pt x="62052" y="487315"/>
                  </a:lnTo>
                  <a:lnTo>
                    <a:pt x="101600" y="495300"/>
                  </a:lnTo>
                  <a:lnTo>
                    <a:pt x="101600" y="482600"/>
                  </a:lnTo>
                  <a:lnTo>
                    <a:pt x="66996" y="475613"/>
                  </a:lnTo>
                  <a:lnTo>
                    <a:pt x="38738" y="456561"/>
                  </a:lnTo>
                  <a:lnTo>
                    <a:pt x="19686" y="428303"/>
                  </a:lnTo>
                  <a:lnTo>
                    <a:pt x="12700" y="393700"/>
                  </a:lnTo>
                  <a:lnTo>
                    <a:pt x="12700" y="101600"/>
                  </a:lnTo>
                  <a:lnTo>
                    <a:pt x="19686" y="66996"/>
                  </a:lnTo>
                  <a:lnTo>
                    <a:pt x="38738" y="38738"/>
                  </a:lnTo>
                  <a:lnTo>
                    <a:pt x="66996" y="19686"/>
                  </a:lnTo>
                  <a:lnTo>
                    <a:pt x="101600" y="12700"/>
                  </a:lnTo>
                  <a:lnTo>
                    <a:pt x="101600" y="0"/>
                  </a:lnTo>
                  <a:close/>
                </a:path>
                <a:path w="2133600" h="495300">
                  <a:moveTo>
                    <a:pt x="2032000" y="482600"/>
                  </a:moveTo>
                  <a:lnTo>
                    <a:pt x="101600" y="482600"/>
                  </a:lnTo>
                  <a:lnTo>
                    <a:pt x="101600" y="495300"/>
                  </a:lnTo>
                  <a:lnTo>
                    <a:pt x="2032000" y="495300"/>
                  </a:lnTo>
                  <a:lnTo>
                    <a:pt x="2032000" y="482600"/>
                  </a:lnTo>
                  <a:close/>
                </a:path>
                <a:path w="2133600" h="495300">
                  <a:moveTo>
                    <a:pt x="2133599" y="393700"/>
                  </a:moveTo>
                  <a:lnTo>
                    <a:pt x="2120900" y="393700"/>
                  </a:lnTo>
                  <a:lnTo>
                    <a:pt x="2113913" y="428303"/>
                  </a:lnTo>
                  <a:lnTo>
                    <a:pt x="2094861" y="456561"/>
                  </a:lnTo>
                  <a:lnTo>
                    <a:pt x="2066603" y="475613"/>
                  </a:lnTo>
                  <a:lnTo>
                    <a:pt x="2032000" y="482600"/>
                  </a:lnTo>
                  <a:lnTo>
                    <a:pt x="2032000" y="495300"/>
                  </a:lnTo>
                  <a:lnTo>
                    <a:pt x="2071547" y="487315"/>
                  </a:lnTo>
                  <a:lnTo>
                    <a:pt x="2103842" y="465542"/>
                  </a:lnTo>
                  <a:lnTo>
                    <a:pt x="2125615" y="433247"/>
                  </a:lnTo>
                  <a:lnTo>
                    <a:pt x="2133599" y="393700"/>
                  </a:lnTo>
                  <a:close/>
                </a:path>
                <a:path w="2133600" h="495300">
                  <a:moveTo>
                    <a:pt x="2032000" y="0"/>
                  </a:moveTo>
                  <a:lnTo>
                    <a:pt x="2032000" y="12700"/>
                  </a:lnTo>
                  <a:lnTo>
                    <a:pt x="2066603" y="19686"/>
                  </a:lnTo>
                  <a:lnTo>
                    <a:pt x="2094861" y="38738"/>
                  </a:lnTo>
                  <a:lnTo>
                    <a:pt x="2113913" y="66996"/>
                  </a:lnTo>
                  <a:lnTo>
                    <a:pt x="2120899" y="101600"/>
                  </a:lnTo>
                  <a:lnTo>
                    <a:pt x="2120900" y="393700"/>
                  </a:lnTo>
                  <a:lnTo>
                    <a:pt x="2133600" y="393700"/>
                  </a:lnTo>
                  <a:lnTo>
                    <a:pt x="2133599" y="101600"/>
                  </a:lnTo>
                  <a:lnTo>
                    <a:pt x="2125615" y="62052"/>
                  </a:lnTo>
                  <a:lnTo>
                    <a:pt x="2103842" y="29757"/>
                  </a:lnTo>
                  <a:lnTo>
                    <a:pt x="2071547" y="7984"/>
                  </a:lnTo>
                  <a:lnTo>
                    <a:pt x="2032000" y="0"/>
                  </a:lnTo>
                  <a:close/>
                </a:path>
                <a:path w="2133600" h="495300">
                  <a:moveTo>
                    <a:pt x="2032000" y="0"/>
                  </a:moveTo>
                  <a:lnTo>
                    <a:pt x="101600" y="0"/>
                  </a:lnTo>
                  <a:lnTo>
                    <a:pt x="101600" y="12700"/>
                  </a:lnTo>
                  <a:lnTo>
                    <a:pt x="2032000" y="12700"/>
                  </a:lnTo>
                  <a:lnTo>
                    <a:pt x="2032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2" name="object 42" descr=""/>
            <p:cNvSpPr/>
            <p:nvPr/>
          </p:nvSpPr>
          <p:spPr>
            <a:xfrm>
              <a:off x="8161934" y="11642990"/>
              <a:ext cx="358775" cy="184150"/>
            </a:xfrm>
            <a:custGeom>
              <a:avLst/>
              <a:gdLst/>
              <a:ahLst/>
              <a:cxnLst/>
              <a:rect l="l" t="t" r="r" b="b"/>
              <a:pathLst>
                <a:path w="358775" h="184150">
                  <a:moveTo>
                    <a:pt x="152603" y="0"/>
                  </a:moveTo>
                  <a:lnTo>
                    <a:pt x="135940" y="0"/>
                  </a:lnTo>
                  <a:lnTo>
                    <a:pt x="135940" y="184099"/>
                  </a:lnTo>
                  <a:lnTo>
                    <a:pt x="152603" y="184099"/>
                  </a:lnTo>
                  <a:lnTo>
                    <a:pt x="152603" y="80873"/>
                  </a:lnTo>
                  <a:lnTo>
                    <a:pt x="140817" y="80873"/>
                  </a:lnTo>
                  <a:lnTo>
                    <a:pt x="140817" y="67056"/>
                  </a:lnTo>
                  <a:lnTo>
                    <a:pt x="152603" y="67056"/>
                  </a:lnTo>
                  <a:lnTo>
                    <a:pt x="152603" y="0"/>
                  </a:lnTo>
                  <a:close/>
                </a:path>
                <a:path w="358775" h="184150">
                  <a:moveTo>
                    <a:pt x="51612" y="26416"/>
                  </a:moveTo>
                  <a:lnTo>
                    <a:pt x="48158" y="26416"/>
                  </a:lnTo>
                  <a:lnTo>
                    <a:pt x="48158" y="53848"/>
                  </a:lnTo>
                  <a:lnTo>
                    <a:pt x="44348" y="78393"/>
                  </a:lnTo>
                  <a:lnTo>
                    <a:pt x="33985" y="101473"/>
                  </a:lnTo>
                  <a:lnTo>
                    <a:pt x="18668" y="120856"/>
                  </a:lnTo>
                  <a:lnTo>
                    <a:pt x="0" y="134315"/>
                  </a:lnTo>
                  <a:lnTo>
                    <a:pt x="9956" y="147726"/>
                  </a:lnTo>
                  <a:lnTo>
                    <a:pt x="30311" y="132286"/>
                  </a:lnTo>
                  <a:lnTo>
                    <a:pt x="46761" y="110007"/>
                  </a:lnTo>
                  <a:lnTo>
                    <a:pt x="56944" y="85118"/>
                  </a:lnTo>
                  <a:lnTo>
                    <a:pt x="55559" y="81829"/>
                  </a:lnTo>
                  <a:lnTo>
                    <a:pt x="51612" y="53848"/>
                  </a:lnTo>
                  <a:lnTo>
                    <a:pt x="51612" y="26416"/>
                  </a:lnTo>
                  <a:close/>
                </a:path>
                <a:path w="358775" h="184150">
                  <a:moveTo>
                    <a:pt x="65023" y="26416"/>
                  </a:moveTo>
                  <a:lnTo>
                    <a:pt x="61772" y="26416"/>
                  </a:lnTo>
                  <a:lnTo>
                    <a:pt x="61772" y="53848"/>
                  </a:lnTo>
                  <a:lnTo>
                    <a:pt x="57762" y="83118"/>
                  </a:lnTo>
                  <a:lnTo>
                    <a:pt x="56944" y="85118"/>
                  </a:lnTo>
                  <a:lnTo>
                    <a:pt x="66420" y="107619"/>
                  </a:lnTo>
                  <a:lnTo>
                    <a:pt x="82730" y="129028"/>
                  </a:lnTo>
                  <a:lnTo>
                    <a:pt x="103022" y="143865"/>
                  </a:lnTo>
                  <a:lnTo>
                    <a:pt x="112979" y="130657"/>
                  </a:lnTo>
                  <a:lnTo>
                    <a:pt x="94256" y="117655"/>
                  </a:lnTo>
                  <a:lnTo>
                    <a:pt x="79019" y="99034"/>
                  </a:lnTo>
                  <a:lnTo>
                    <a:pt x="68773" y="77022"/>
                  </a:lnTo>
                  <a:lnTo>
                    <a:pt x="65023" y="53848"/>
                  </a:lnTo>
                  <a:lnTo>
                    <a:pt x="65023" y="26416"/>
                  </a:lnTo>
                  <a:close/>
                </a:path>
                <a:path w="358775" h="184150">
                  <a:moveTo>
                    <a:pt x="61772" y="26416"/>
                  </a:moveTo>
                  <a:lnTo>
                    <a:pt x="51612" y="26416"/>
                  </a:lnTo>
                  <a:lnTo>
                    <a:pt x="51612" y="53848"/>
                  </a:lnTo>
                  <a:lnTo>
                    <a:pt x="55559" y="81829"/>
                  </a:lnTo>
                  <a:lnTo>
                    <a:pt x="56944" y="85118"/>
                  </a:lnTo>
                  <a:lnTo>
                    <a:pt x="57762" y="83118"/>
                  </a:lnTo>
                  <a:lnTo>
                    <a:pt x="61772" y="53848"/>
                  </a:lnTo>
                  <a:lnTo>
                    <a:pt x="61772" y="26416"/>
                  </a:lnTo>
                  <a:close/>
                </a:path>
                <a:path w="358775" h="184150">
                  <a:moveTo>
                    <a:pt x="135940" y="67056"/>
                  </a:moveTo>
                  <a:lnTo>
                    <a:pt x="96316" y="67056"/>
                  </a:lnTo>
                  <a:lnTo>
                    <a:pt x="96316" y="80873"/>
                  </a:lnTo>
                  <a:lnTo>
                    <a:pt x="135940" y="80873"/>
                  </a:lnTo>
                  <a:lnTo>
                    <a:pt x="135940" y="67056"/>
                  </a:lnTo>
                  <a:close/>
                </a:path>
                <a:path w="358775" h="184150">
                  <a:moveTo>
                    <a:pt x="152603" y="67056"/>
                  </a:moveTo>
                  <a:lnTo>
                    <a:pt x="140817" y="67056"/>
                  </a:lnTo>
                  <a:lnTo>
                    <a:pt x="140817" y="80873"/>
                  </a:lnTo>
                  <a:lnTo>
                    <a:pt x="152603" y="80873"/>
                  </a:lnTo>
                  <a:lnTo>
                    <a:pt x="152603" y="67056"/>
                  </a:lnTo>
                  <a:close/>
                </a:path>
                <a:path w="358775" h="184150">
                  <a:moveTo>
                    <a:pt x="106680" y="18897"/>
                  </a:moveTo>
                  <a:lnTo>
                    <a:pt x="6705" y="18897"/>
                  </a:lnTo>
                  <a:lnTo>
                    <a:pt x="6705" y="32918"/>
                  </a:lnTo>
                  <a:lnTo>
                    <a:pt x="48158" y="32918"/>
                  </a:lnTo>
                  <a:lnTo>
                    <a:pt x="48158" y="26416"/>
                  </a:lnTo>
                  <a:lnTo>
                    <a:pt x="106680" y="26416"/>
                  </a:lnTo>
                  <a:lnTo>
                    <a:pt x="106680" y="18897"/>
                  </a:lnTo>
                  <a:close/>
                </a:path>
                <a:path w="358775" h="184150">
                  <a:moveTo>
                    <a:pt x="106680" y="26416"/>
                  </a:moveTo>
                  <a:lnTo>
                    <a:pt x="65023" y="26416"/>
                  </a:lnTo>
                  <a:lnTo>
                    <a:pt x="65023" y="32918"/>
                  </a:lnTo>
                  <a:lnTo>
                    <a:pt x="106680" y="32918"/>
                  </a:lnTo>
                  <a:lnTo>
                    <a:pt x="106680" y="26416"/>
                  </a:lnTo>
                  <a:close/>
                </a:path>
                <a:path w="358775" h="184150">
                  <a:moveTo>
                    <a:pt x="236712" y="19913"/>
                  </a:moveTo>
                  <a:lnTo>
                    <a:pt x="233664" y="19913"/>
                  </a:lnTo>
                  <a:lnTo>
                    <a:pt x="233664" y="34747"/>
                  </a:lnTo>
                  <a:lnTo>
                    <a:pt x="230374" y="53768"/>
                  </a:lnTo>
                  <a:lnTo>
                    <a:pt x="221065" y="70789"/>
                  </a:lnTo>
                  <a:lnTo>
                    <a:pt x="206575" y="84724"/>
                  </a:lnTo>
                  <a:lnTo>
                    <a:pt x="187740" y="94488"/>
                  </a:lnTo>
                  <a:lnTo>
                    <a:pt x="196275" y="107899"/>
                  </a:lnTo>
                  <a:lnTo>
                    <a:pt x="217306" y="96497"/>
                  </a:lnTo>
                  <a:lnTo>
                    <a:pt x="233460" y="79781"/>
                  </a:lnTo>
                  <a:lnTo>
                    <a:pt x="242566" y="61378"/>
                  </a:lnTo>
                  <a:lnTo>
                    <a:pt x="240239" y="56889"/>
                  </a:lnTo>
                  <a:lnTo>
                    <a:pt x="236744" y="34747"/>
                  </a:lnTo>
                  <a:lnTo>
                    <a:pt x="236712" y="19913"/>
                  </a:lnTo>
                  <a:close/>
                </a:path>
                <a:path w="358775" h="184150">
                  <a:moveTo>
                    <a:pt x="250529" y="19913"/>
                  </a:moveTo>
                  <a:lnTo>
                    <a:pt x="247481" y="19913"/>
                  </a:lnTo>
                  <a:lnTo>
                    <a:pt x="247481" y="34747"/>
                  </a:lnTo>
                  <a:lnTo>
                    <a:pt x="243824" y="58835"/>
                  </a:lnTo>
                  <a:lnTo>
                    <a:pt x="242566" y="61378"/>
                  </a:lnTo>
                  <a:lnTo>
                    <a:pt x="250301" y="76301"/>
                  </a:lnTo>
                  <a:lnTo>
                    <a:pt x="266115" y="91751"/>
                  </a:lnTo>
                  <a:lnTo>
                    <a:pt x="286902" y="102209"/>
                  </a:lnTo>
                  <a:lnTo>
                    <a:pt x="295030" y="89001"/>
                  </a:lnTo>
                  <a:lnTo>
                    <a:pt x="276675" y="80092"/>
                  </a:lnTo>
                  <a:lnTo>
                    <a:pt x="262645" y="67411"/>
                  </a:lnTo>
                  <a:lnTo>
                    <a:pt x="253682" y="51911"/>
                  </a:lnTo>
                  <a:lnTo>
                    <a:pt x="250566" y="34747"/>
                  </a:lnTo>
                  <a:lnTo>
                    <a:pt x="250529" y="19913"/>
                  </a:lnTo>
                  <a:close/>
                </a:path>
                <a:path w="358775" h="184150">
                  <a:moveTo>
                    <a:pt x="247481" y="19913"/>
                  </a:moveTo>
                  <a:lnTo>
                    <a:pt x="236712" y="19913"/>
                  </a:lnTo>
                  <a:lnTo>
                    <a:pt x="236744" y="34747"/>
                  </a:lnTo>
                  <a:lnTo>
                    <a:pt x="240239" y="56889"/>
                  </a:lnTo>
                  <a:lnTo>
                    <a:pt x="242566" y="61378"/>
                  </a:lnTo>
                  <a:lnTo>
                    <a:pt x="243824" y="58835"/>
                  </a:lnTo>
                  <a:lnTo>
                    <a:pt x="247481" y="34747"/>
                  </a:lnTo>
                  <a:lnTo>
                    <a:pt x="247481" y="19913"/>
                  </a:lnTo>
                  <a:close/>
                </a:path>
                <a:path w="358775" h="184150">
                  <a:moveTo>
                    <a:pt x="290966" y="13817"/>
                  </a:moveTo>
                  <a:lnTo>
                    <a:pt x="192820" y="13817"/>
                  </a:lnTo>
                  <a:lnTo>
                    <a:pt x="192820" y="27635"/>
                  </a:lnTo>
                  <a:lnTo>
                    <a:pt x="233664" y="27635"/>
                  </a:lnTo>
                  <a:lnTo>
                    <a:pt x="233664" y="19913"/>
                  </a:lnTo>
                  <a:lnTo>
                    <a:pt x="290966" y="19913"/>
                  </a:lnTo>
                  <a:lnTo>
                    <a:pt x="290966" y="13817"/>
                  </a:lnTo>
                  <a:close/>
                </a:path>
                <a:path w="358775" h="184150">
                  <a:moveTo>
                    <a:pt x="290966" y="19913"/>
                  </a:moveTo>
                  <a:lnTo>
                    <a:pt x="250529" y="19913"/>
                  </a:lnTo>
                  <a:lnTo>
                    <a:pt x="250529" y="27635"/>
                  </a:lnTo>
                  <a:lnTo>
                    <a:pt x="290966" y="27635"/>
                  </a:lnTo>
                  <a:lnTo>
                    <a:pt x="290966" y="19913"/>
                  </a:lnTo>
                  <a:close/>
                </a:path>
                <a:path w="358775" h="184150">
                  <a:moveTo>
                    <a:pt x="330996" y="203"/>
                  </a:moveTo>
                  <a:lnTo>
                    <a:pt x="314131" y="203"/>
                  </a:lnTo>
                  <a:lnTo>
                    <a:pt x="314131" y="110947"/>
                  </a:lnTo>
                  <a:lnTo>
                    <a:pt x="330996" y="110947"/>
                  </a:lnTo>
                  <a:lnTo>
                    <a:pt x="330996" y="60960"/>
                  </a:lnTo>
                  <a:lnTo>
                    <a:pt x="326323" y="60960"/>
                  </a:lnTo>
                  <a:lnTo>
                    <a:pt x="326323" y="46736"/>
                  </a:lnTo>
                  <a:lnTo>
                    <a:pt x="330996" y="46736"/>
                  </a:lnTo>
                  <a:lnTo>
                    <a:pt x="330996" y="203"/>
                  </a:lnTo>
                  <a:close/>
                </a:path>
                <a:path w="358775" h="184150">
                  <a:moveTo>
                    <a:pt x="330996" y="46736"/>
                  </a:moveTo>
                  <a:lnTo>
                    <a:pt x="326323" y="46736"/>
                  </a:lnTo>
                  <a:lnTo>
                    <a:pt x="326323" y="60960"/>
                  </a:lnTo>
                  <a:lnTo>
                    <a:pt x="330996" y="60960"/>
                  </a:lnTo>
                  <a:lnTo>
                    <a:pt x="330996" y="46736"/>
                  </a:lnTo>
                  <a:close/>
                </a:path>
                <a:path w="358775" h="184150">
                  <a:moveTo>
                    <a:pt x="358225" y="46736"/>
                  </a:moveTo>
                  <a:lnTo>
                    <a:pt x="330996" y="46736"/>
                  </a:lnTo>
                  <a:lnTo>
                    <a:pt x="330996" y="60960"/>
                  </a:lnTo>
                  <a:lnTo>
                    <a:pt x="358225" y="60960"/>
                  </a:lnTo>
                  <a:lnTo>
                    <a:pt x="358225" y="46736"/>
                  </a:lnTo>
                  <a:close/>
                </a:path>
                <a:path w="358775" h="184150">
                  <a:moveTo>
                    <a:pt x="272475" y="115824"/>
                  </a:moveTo>
                  <a:lnTo>
                    <a:pt x="247272" y="118094"/>
                  </a:lnTo>
                  <a:lnTo>
                    <a:pt x="228279" y="124688"/>
                  </a:lnTo>
                  <a:lnTo>
                    <a:pt x="216296" y="135283"/>
                  </a:lnTo>
                  <a:lnTo>
                    <a:pt x="212124" y="149555"/>
                  </a:lnTo>
                  <a:lnTo>
                    <a:pt x="216296" y="163944"/>
                  </a:lnTo>
                  <a:lnTo>
                    <a:pt x="228279" y="174599"/>
                  </a:lnTo>
                  <a:lnTo>
                    <a:pt x="247272" y="181216"/>
                  </a:lnTo>
                  <a:lnTo>
                    <a:pt x="272475" y="183489"/>
                  </a:lnTo>
                  <a:lnTo>
                    <a:pt x="297678" y="181216"/>
                  </a:lnTo>
                  <a:lnTo>
                    <a:pt x="316671" y="174599"/>
                  </a:lnTo>
                  <a:lnTo>
                    <a:pt x="321527" y="170281"/>
                  </a:lnTo>
                  <a:lnTo>
                    <a:pt x="272475" y="170281"/>
                  </a:lnTo>
                  <a:lnTo>
                    <a:pt x="254130" y="168871"/>
                  </a:lnTo>
                  <a:lnTo>
                    <a:pt x="240318" y="164795"/>
                  </a:lnTo>
                  <a:lnTo>
                    <a:pt x="231613" y="158280"/>
                  </a:lnTo>
                  <a:lnTo>
                    <a:pt x="228584" y="149555"/>
                  </a:lnTo>
                  <a:lnTo>
                    <a:pt x="231613" y="141011"/>
                  </a:lnTo>
                  <a:lnTo>
                    <a:pt x="240318" y="134696"/>
                  </a:lnTo>
                  <a:lnTo>
                    <a:pt x="254130" y="130781"/>
                  </a:lnTo>
                  <a:lnTo>
                    <a:pt x="272475" y="129438"/>
                  </a:lnTo>
                  <a:lnTo>
                    <a:pt x="322043" y="129438"/>
                  </a:lnTo>
                  <a:lnTo>
                    <a:pt x="316671" y="124688"/>
                  </a:lnTo>
                  <a:lnTo>
                    <a:pt x="297678" y="118094"/>
                  </a:lnTo>
                  <a:lnTo>
                    <a:pt x="272475" y="115824"/>
                  </a:lnTo>
                  <a:close/>
                </a:path>
                <a:path w="358775" h="184150">
                  <a:moveTo>
                    <a:pt x="322043" y="129438"/>
                  </a:moveTo>
                  <a:lnTo>
                    <a:pt x="272475" y="129438"/>
                  </a:lnTo>
                  <a:lnTo>
                    <a:pt x="290820" y="130781"/>
                  </a:lnTo>
                  <a:lnTo>
                    <a:pt x="304631" y="134696"/>
                  </a:lnTo>
                  <a:lnTo>
                    <a:pt x="313337" y="141011"/>
                  </a:lnTo>
                  <a:lnTo>
                    <a:pt x="316366" y="149555"/>
                  </a:lnTo>
                  <a:lnTo>
                    <a:pt x="313337" y="158280"/>
                  </a:lnTo>
                  <a:lnTo>
                    <a:pt x="304631" y="164795"/>
                  </a:lnTo>
                  <a:lnTo>
                    <a:pt x="290820" y="168871"/>
                  </a:lnTo>
                  <a:lnTo>
                    <a:pt x="272475" y="170281"/>
                  </a:lnTo>
                  <a:lnTo>
                    <a:pt x="321527" y="170281"/>
                  </a:lnTo>
                  <a:lnTo>
                    <a:pt x="328653" y="163944"/>
                  </a:lnTo>
                  <a:lnTo>
                    <a:pt x="332825" y="149555"/>
                  </a:lnTo>
                  <a:lnTo>
                    <a:pt x="328653" y="135283"/>
                  </a:lnTo>
                  <a:lnTo>
                    <a:pt x="322043" y="129438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3" name="object 43" descr=""/>
            <p:cNvSpPr/>
            <p:nvPr/>
          </p:nvSpPr>
          <p:spPr>
            <a:xfrm>
              <a:off x="9728200" y="11493537"/>
              <a:ext cx="2032000" cy="495300"/>
            </a:xfrm>
            <a:custGeom>
              <a:avLst/>
              <a:gdLst/>
              <a:ahLst/>
              <a:cxnLst/>
              <a:rect l="l" t="t" r="r" b="b"/>
              <a:pathLst>
                <a:path w="2032000" h="495300">
                  <a:moveTo>
                    <a:pt x="948436" y="224231"/>
                  </a:moveTo>
                  <a:lnTo>
                    <a:pt x="930630" y="218097"/>
                  </a:lnTo>
                  <a:lnTo>
                    <a:pt x="916838" y="208940"/>
                  </a:lnTo>
                  <a:lnTo>
                    <a:pt x="907910" y="197434"/>
                  </a:lnTo>
                  <a:lnTo>
                    <a:pt x="904748" y="184200"/>
                  </a:lnTo>
                  <a:lnTo>
                    <a:pt x="904748" y="183794"/>
                  </a:lnTo>
                  <a:lnTo>
                    <a:pt x="944981" y="183794"/>
                  </a:lnTo>
                  <a:lnTo>
                    <a:pt x="944981" y="181762"/>
                  </a:lnTo>
                  <a:lnTo>
                    <a:pt x="944981" y="179324"/>
                  </a:lnTo>
                  <a:lnTo>
                    <a:pt x="944981" y="170383"/>
                  </a:lnTo>
                  <a:lnTo>
                    <a:pt x="904748" y="170383"/>
                  </a:lnTo>
                  <a:lnTo>
                    <a:pt x="904748" y="150063"/>
                  </a:lnTo>
                  <a:lnTo>
                    <a:pt x="887679" y="150063"/>
                  </a:lnTo>
                  <a:lnTo>
                    <a:pt x="887679" y="170383"/>
                  </a:lnTo>
                  <a:lnTo>
                    <a:pt x="847648" y="170383"/>
                  </a:lnTo>
                  <a:lnTo>
                    <a:pt x="847648" y="183794"/>
                  </a:lnTo>
                  <a:lnTo>
                    <a:pt x="887882" y="183794"/>
                  </a:lnTo>
                  <a:lnTo>
                    <a:pt x="887882" y="184200"/>
                  </a:lnTo>
                  <a:lnTo>
                    <a:pt x="884669" y="198247"/>
                  </a:lnTo>
                  <a:lnTo>
                    <a:pt x="875665" y="210540"/>
                  </a:lnTo>
                  <a:lnTo>
                    <a:pt x="861733" y="220294"/>
                  </a:lnTo>
                  <a:lnTo>
                    <a:pt x="843788" y="226669"/>
                  </a:lnTo>
                  <a:lnTo>
                    <a:pt x="850696" y="240080"/>
                  </a:lnTo>
                  <a:lnTo>
                    <a:pt x="871778" y="231902"/>
                  </a:lnTo>
                  <a:lnTo>
                    <a:pt x="887857" y="219379"/>
                  </a:lnTo>
                  <a:lnTo>
                    <a:pt x="896632" y="205562"/>
                  </a:lnTo>
                  <a:lnTo>
                    <a:pt x="904722" y="217754"/>
                  </a:lnTo>
                  <a:lnTo>
                    <a:pt x="920673" y="229666"/>
                  </a:lnTo>
                  <a:lnTo>
                    <a:pt x="941527" y="237439"/>
                  </a:lnTo>
                  <a:lnTo>
                    <a:pt x="948436" y="224231"/>
                  </a:lnTo>
                  <a:close/>
                </a:path>
                <a:path w="2032000" h="495300">
                  <a:moveTo>
                    <a:pt x="957580" y="259384"/>
                  </a:moveTo>
                  <a:lnTo>
                    <a:pt x="957110" y="254711"/>
                  </a:lnTo>
                  <a:lnTo>
                    <a:pt x="956360" y="246989"/>
                  </a:lnTo>
                  <a:lnTo>
                    <a:pt x="925347" y="250317"/>
                  </a:lnTo>
                  <a:lnTo>
                    <a:pt x="893749" y="252069"/>
                  </a:lnTo>
                  <a:lnTo>
                    <a:pt x="863168" y="252768"/>
                  </a:lnTo>
                  <a:lnTo>
                    <a:pt x="835253" y="252882"/>
                  </a:lnTo>
                  <a:lnTo>
                    <a:pt x="837488" y="267106"/>
                  </a:lnTo>
                  <a:lnTo>
                    <a:pt x="864844" y="266903"/>
                  </a:lnTo>
                  <a:lnTo>
                    <a:pt x="888085" y="266141"/>
                  </a:lnTo>
                  <a:lnTo>
                    <a:pt x="888085" y="328066"/>
                  </a:lnTo>
                  <a:lnTo>
                    <a:pt x="904951" y="328066"/>
                  </a:lnTo>
                  <a:lnTo>
                    <a:pt x="904951" y="265176"/>
                  </a:lnTo>
                  <a:lnTo>
                    <a:pt x="926211" y="263601"/>
                  </a:lnTo>
                  <a:lnTo>
                    <a:pt x="957580" y="259384"/>
                  </a:lnTo>
                  <a:close/>
                </a:path>
                <a:path w="2032000" h="495300">
                  <a:moveTo>
                    <a:pt x="986028" y="149656"/>
                  </a:moveTo>
                  <a:lnTo>
                    <a:pt x="969365" y="149656"/>
                  </a:lnTo>
                  <a:lnTo>
                    <a:pt x="969365" y="333552"/>
                  </a:lnTo>
                  <a:lnTo>
                    <a:pt x="986028" y="333552"/>
                  </a:lnTo>
                  <a:lnTo>
                    <a:pt x="986028" y="149656"/>
                  </a:lnTo>
                  <a:close/>
                </a:path>
                <a:path w="2032000" h="495300">
                  <a:moveTo>
                    <a:pt x="1181074" y="239268"/>
                  </a:moveTo>
                  <a:lnTo>
                    <a:pt x="1156944" y="231203"/>
                  </a:lnTo>
                  <a:lnTo>
                    <a:pt x="1135329" y="216890"/>
                  </a:lnTo>
                  <a:lnTo>
                    <a:pt x="1119784" y="197980"/>
                  </a:lnTo>
                  <a:lnTo>
                    <a:pt x="1113815" y="176072"/>
                  </a:lnTo>
                  <a:lnTo>
                    <a:pt x="1113815" y="161848"/>
                  </a:lnTo>
                  <a:lnTo>
                    <a:pt x="1110767" y="161848"/>
                  </a:lnTo>
                  <a:lnTo>
                    <a:pt x="1099185" y="161848"/>
                  </a:lnTo>
                  <a:lnTo>
                    <a:pt x="1096137" y="161848"/>
                  </a:lnTo>
                  <a:lnTo>
                    <a:pt x="1096137" y="176072"/>
                  </a:lnTo>
                  <a:lnTo>
                    <a:pt x="1090206" y="197891"/>
                  </a:lnTo>
                  <a:lnTo>
                    <a:pt x="1074724" y="216814"/>
                  </a:lnTo>
                  <a:lnTo>
                    <a:pt x="1053198" y="231165"/>
                  </a:lnTo>
                  <a:lnTo>
                    <a:pt x="1029081" y="239268"/>
                  </a:lnTo>
                  <a:lnTo>
                    <a:pt x="1036193" y="253288"/>
                  </a:lnTo>
                  <a:lnTo>
                    <a:pt x="1063447" y="243484"/>
                  </a:lnTo>
                  <a:lnTo>
                    <a:pt x="1087348" y="226491"/>
                  </a:lnTo>
                  <a:lnTo>
                    <a:pt x="1104315" y="203606"/>
                  </a:lnTo>
                  <a:lnTo>
                    <a:pt x="1104976" y="200787"/>
                  </a:lnTo>
                  <a:lnTo>
                    <a:pt x="1105636" y="203606"/>
                  </a:lnTo>
                  <a:lnTo>
                    <a:pt x="1122603" y="226491"/>
                  </a:lnTo>
                  <a:lnTo>
                    <a:pt x="1146505" y="243484"/>
                  </a:lnTo>
                  <a:lnTo>
                    <a:pt x="1173759" y="253288"/>
                  </a:lnTo>
                  <a:lnTo>
                    <a:pt x="1181074" y="239268"/>
                  </a:lnTo>
                  <a:close/>
                </a:path>
                <a:path w="2032000" h="495300">
                  <a:moveTo>
                    <a:pt x="1188999" y="295554"/>
                  </a:moveTo>
                  <a:lnTo>
                    <a:pt x="1113205" y="295554"/>
                  </a:lnTo>
                  <a:lnTo>
                    <a:pt x="1113205" y="251053"/>
                  </a:lnTo>
                  <a:lnTo>
                    <a:pt x="1096543" y="251053"/>
                  </a:lnTo>
                  <a:lnTo>
                    <a:pt x="1096543" y="295554"/>
                  </a:lnTo>
                  <a:lnTo>
                    <a:pt x="1022578" y="295554"/>
                  </a:lnTo>
                  <a:lnTo>
                    <a:pt x="1022578" y="309575"/>
                  </a:lnTo>
                  <a:lnTo>
                    <a:pt x="1188999" y="309575"/>
                  </a:lnTo>
                  <a:lnTo>
                    <a:pt x="1188999" y="300228"/>
                  </a:lnTo>
                  <a:lnTo>
                    <a:pt x="1188999" y="295554"/>
                  </a:lnTo>
                  <a:close/>
                </a:path>
                <a:path w="2032000" h="495300">
                  <a:moveTo>
                    <a:pt x="2031987" y="101600"/>
                  </a:moveTo>
                  <a:lnTo>
                    <a:pt x="2024011" y="62052"/>
                  </a:lnTo>
                  <a:lnTo>
                    <a:pt x="2019300" y="55079"/>
                  </a:lnTo>
                  <a:lnTo>
                    <a:pt x="2019300" y="393700"/>
                  </a:lnTo>
                  <a:lnTo>
                    <a:pt x="2012302" y="428307"/>
                  </a:lnTo>
                  <a:lnTo>
                    <a:pt x="1993252" y="456565"/>
                  </a:lnTo>
                  <a:lnTo>
                    <a:pt x="1964994" y="475615"/>
                  </a:lnTo>
                  <a:lnTo>
                    <a:pt x="1930400" y="482600"/>
                  </a:lnTo>
                  <a:lnTo>
                    <a:pt x="101600" y="482600"/>
                  </a:lnTo>
                  <a:lnTo>
                    <a:pt x="66992" y="475615"/>
                  </a:lnTo>
                  <a:lnTo>
                    <a:pt x="38735" y="456565"/>
                  </a:lnTo>
                  <a:lnTo>
                    <a:pt x="19685" y="428307"/>
                  </a:lnTo>
                  <a:lnTo>
                    <a:pt x="12700" y="393700"/>
                  </a:lnTo>
                  <a:lnTo>
                    <a:pt x="12700" y="101600"/>
                  </a:lnTo>
                  <a:lnTo>
                    <a:pt x="19685" y="67005"/>
                  </a:lnTo>
                  <a:lnTo>
                    <a:pt x="38735" y="38747"/>
                  </a:lnTo>
                  <a:lnTo>
                    <a:pt x="66992" y="19697"/>
                  </a:lnTo>
                  <a:lnTo>
                    <a:pt x="101600" y="12700"/>
                  </a:lnTo>
                  <a:lnTo>
                    <a:pt x="1930400" y="12700"/>
                  </a:lnTo>
                  <a:lnTo>
                    <a:pt x="1993252" y="38747"/>
                  </a:lnTo>
                  <a:lnTo>
                    <a:pt x="2019287" y="101600"/>
                  </a:lnTo>
                  <a:lnTo>
                    <a:pt x="2019300" y="393700"/>
                  </a:lnTo>
                  <a:lnTo>
                    <a:pt x="2019300" y="55079"/>
                  </a:lnTo>
                  <a:lnTo>
                    <a:pt x="2002231" y="29768"/>
                  </a:lnTo>
                  <a:lnTo>
                    <a:pt x="1969935" y="7988"/>
                  </a:lnTo>
                  <a:lnTo>
                    <a:pt x="1930400" y="0"/>
                  </a:lnTo>
                  <a:lnTo>
                    <a:pt x="101600" y="0"/>
                  </a:lnTo>
                  <a:lnTo>
                    <a:pt x="62052" y="7988"/>
                  </a:lnTo>
                  <a:lnTo>
                    <a:pt x="29756" y="29768"/>
                  </a:lnTo>
                  <a:lnTo>
                    <a:pt x="7975" y="62052"/>
                  </a:lnTo>
                  <a:lnTo>
                    <a:pt x="0" y="101600"/>
                  </a:lnTo>
                  <a:lnTo>
                    <a:pt x="0" y="393700"/>
                  </a:lnTo>
                  <a:lnTo>
                    <a:pt x="7975" y="433247"/>
                  </a:lnTo>
                  <a:lnTo>
                    <a:pt x="29756" y="465543"/>
                  </a:lnTo>
                  <a:lnTo>
                    <a:pt x="62052" y="487324"/>
                  </a:lnTo>
                  <a:lnTo>
                    <a:pt x="101600" y="495300"/>
                  </a:lnTo>
                  <a:lnTo>
                    <a:pt x="1930400" y="495300"/>
                  </a:lnTo>
                  <a:lnTo>
                    <a:pt x="1969935" y="487324"/>
                  </a:lnTo>
                  <a:lnTo>
                    <a:pt x="2002231" y="465543"/>
                  </a:lnTo>
                  <a:lnTo>
                    <a:pt x="2024011" y="433247"/>
                  </a:lnTo>
                  <a:lnTo>
                    <a:pt x="2031987" y="393700"/>
                  </a:lnTo>
                  <a:lnTo>
                    <a:pt x="2031987" y="101600"/>
                  </a:lnTo>
                  <a:close/>
                </a:path>
              </a:pathLst>
            </a:custGeom>
            <a:solidFill>
              <a:srgbClr val="FF2A2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4" name="object 44" descr=""/>
            <p:cNvSpPr/>
            <p:nvPr/>
          </p:nvSpPr>
          <p:spPr>
            <a:xfrm>
              <a:off x="508000" y="546137"/>
              <a:ext cx="13119100" cy="12763500"/>
            </a:xfrm>
            <a:custGeom>
              <a:avLst/>
              <a:gdLst/>
              <a:ahLst/>
              <a:cxnLst/>
              <a:rect l="l" t="t" r="r" b="b"/>
              <a:pathLst>
                <a:path w="13119100" h="12763500">
                  <a:moveTo>
                    <a:pt x="13119100" y="0"/>
                  </a:moveTo>
                  <a:lnTo>
                    <a:pt x="0" y="0"/>
                  </a:lnTo>
                  <a:lnTo>
                    <a:pt x="0" y="12763500"/>
                  </a:lnTo>
                  <a:lnTo>
                    <a:pt x="13119100" y="127635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000000">
                <a:alpha val="63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5" name="object 45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991100" y="5245137"/>
              <a:ext cx="4152900" cy="2336800"/>
            </a:xfrm>
            <a:prstGeom prst="rect">
              <a:avLst/>
            </a:prstGeom>
          </p:spPr>
        </p:pic>
        <p:sp>
          <p:nvSpPr>
            <p:cNvPr id="46" name="object 46" descr=""/>
            <p:cNvSpPr/>
            <p:nvPr/>
          </p:nvSpPr>
          <p:spPr>
            <a:xfrm>
              <a:off x="508000" y="88937"/>
              <a:ext cx="990600" cy="381000"/>
            </a:xfrm>
            <a:custGeom>
              <a:avLst/>
              <a:gdLst/>
              <a:ahLst/>
              <a:cxnLst/>
              <a:rect l="l" t="t" r="r" b="b"/>
              <a:pathLst>
                <a:path w="990600" h="381000">
                  <a:moveTo>
                    <a:pt x="952500" y="0"/>
                  </a:moveTo>
                  <a:lnTo>
                    <a:pt x="38100" y="0"/>
                  </a:ln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100" y="381000"/>
                  </a:lnTo>
                  <a:lnTo>
                    <a:pt x="952500" y="381000"/>
                  </a:lnTo>
                  <a:lnTo>
                    <a:pt x="967330" y="378005"/>
                  </a:lnTo>
                  <a:lnTo>
                    <a:pt x="979440" y="369840"/>
                  </a:lnTo>
                  <a:lnTo>
                    <a:pt x="987605" y="357730"/>
                  </a:lnTo>
                  <a:lnTo>
                    <a:pt x="990600" y="342900"/>
                  </a:lnTo>
                  <a:lnTo>
                    <a:pt x="990600" y="38100"/>
                  </a:lnTo>
                  <a:lnTo>
                    <a:pt x="987605" y="23269"/>
                  </a:lnTo>
                  <a:lnTo>
                    <a:pt x="979440" y="11159"/>
                  </a:lnTo>
                  <a:lnTo>
                    <a:pt x="967330" y="2994"/>
                  </a:lnTo>
                  <a:lnTo>
                    <a:pt x="952500" y="0"/>
                  </a:lnTo>
                  <a:close/>
                </a:path>
              </a:pathLst>
            </a:custGeom>
            <a:solidFill>
              <a:srgbClr val="F6F4F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7" name="object 47" descr=""/>
            <p:cNvSpPr/>
            <p:nvPr/>
          </p:nvSpPr>
          <p:spPr>
            <a:xfrm>
              <a:off x="508000" y="88937"/>
              <a:ext cx="990600" cy="381000"/>
            </a:xfrm>
            <a:custGeom>
              <a:avLst/>
              <a:gdLst/>
              <a:ahLst/>
              <a:cxnLst/>
              <a:rect l="l" t="t" r="r" b="b"/>
              <a:pathLst>
                <a:path w="990600" h="381000">
                  <a:moveTo>
                    <a:pt x="952500" y="368300"/>
                  </a:moveTo>
                  <a:lnTo>
                    <a:pt x="38100" y="368300"/>
                  </a:lnTo>
                  <a:lnTo>
                    <a:pt x="38100" y="381000"/>
                  </a:lnTo>
                  <a:lnTo>
                    <a:pt x="952500" y="381000"/>
                  </a:lnTo>
                  <a:lnTo>
                    <a:pt x="952500" y="368300"/>
                  </a:lnTo>
                  <a:close/>
                </a:path>
                <a:path w="990600" h="381000">
                  <a:moveTo>
                    <a:pt x="990599" y="342900"/>
                  </a:moveTo>
                  <a:lnTo>
                    <a:pt x="977900" y="342900"/>
                  </a:lnTo>
                  <a:lnTo>
                    <a:pt x="975903" y="352786"/>
                  </a:lnTo>
                  <a:lnTo>
                    <a:pt x="970460" y="360860"/>
                  </a:lnTo>
                  <a:lnTo>
                    <a:pt x="962386" y="366303"/>
                  </a:lnTo>
                  <a:lnTo>
                    <a:pt x="952500" y="368300"/>
                  </a:lnTo>
                  <a:lnTo>
                    <a:pt x="952500" y="381000"/>
                  </a:lnTo>
                  <a:lnTo>
                    <a:pt x="967330" y="378005"/>
                  </a:lnTo>
                  <a:lnTo>
                    <a:pt x="979440" y="369840"/>
                  </a:lnTo>
                  <a:lnTo>
                    <a:pt x="987605" y="357730"/>
                  </a:lnTo>
                  <a:lnTo>
                    <a:pt x="990599" y="342900"/>
                  </a:lnTo>
                  <a:close/>
                </a:path>
                <a:path w="990600" h="381000">
                  <a:moveTo>
                    <a:pt x="38100" y="0"/>
                  </a:move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100" y="380999"/>
                  </a:lnTo>
                  <a:lnTo>
                    <a:pt x="38100" y="368300"/>
                  </a:lnTo>
                  <a:lnTo>
                    <a:pt x="28213" y="366303"/>
                  </a:lnTo>
                  <a:lnTo>
                    <a:pt x="20139" y="360860"/>
                  </a:lnTo>
                  <a:lnTo>
                    <a:pt x="14696" y="352786"/>
                  </a:lnTo>
                  <a:lnTo>
                    <a:pt x="12700" y="342900"/>
                  </a:lnTo>
                  <a:lnTo>
                    <a:pt x="12700" y="38100"/>
                  </a:lnTo>
                  <a:lnTo>
                    <a:pt x="14696" y="28213"/>
                  </a:lnTo>
                  <a:lnTo>
                    <a:pt x="20139" y="20139"/>
                  </a:lnTo>
                  <a:lnTo>
                    <a:pt x="28213" y="14696"/>
                  </a:lnTo>
                  <a:lnTo>
                    <a:pt x="38100" y="12700"/>
                  </a:lnTo>
                  <a:lnTo>
                    <a:pt x="38100" y="0"/>
                  </a:lnTo>
                  <a:close/>
                </a:path>
                <a:path w="990600" h="381000">
                  <a:moveTo>
                    <a:pt x="952500" y="0"/>
                  </a:moveTo>
                  <a:lnTo>
                    <a:pt x="952500" y="12700"/>
                  </a:lnTo>
                  <a:lnTo>
                    <a:pt x="962386" y="14696"/>
                  </a:lnTo>
                  <a:lnTo>
                    <a:pt x="970460" y="20139"/>
                  </a:lnTo>
                  <a:lnTo>
                    <a:pt x="975903" y="28213"/>
                  </a:lnTo>
                  <a:lnTo>
                    <a:pt x="977899" y="38100"/>
                  </a:lnTo>
                  <a:lnTo>
                    <a:pt x="977900" y="342900"/>
                  </a:lnTo>
                  <a:lnTo>
                    <a:pt x="990600" y="342900"/>
                  </a:lnTo>
                  <a:lnTo>
                    <a:pt x="990599" y="38100"/>
                  </a:lnTo>
                  <a:lnTo>
                    <a:pt x="987605" y="23269"/>
                  </a:lnTo>
                  <a:lnTo>
                    <a:pt x="979440" y="11159"/>
                  </a:lnTo>
                  <a:lnTo>
                    <a:pt x="967330" y="2994"/>
                  </a:lnTo>
                  <a:lnTo>
                    <a:pt x="952500" y="0"/>
                  </a:lnTo>
                  <a:close/>
                </a:path>
                <a:path w="990600" h="381000">
                  <a:moveTo>
                    <a:pt x="952500" y="0"/>
                  </a:moveTo>
                  <a:lnTo>
                    <a:pt x="38100" y="0"/>
                  </a:lnTo>
                  <a:lnTo>
                    <a:pt x="38100" y="12700"/>
                  </a:lnTo>
                  <a:lnTo>
                    <a:pt x="952500" y="12700"/>
                  </a:lnTo>
                  <a:lnTo>
                    <a:pt x="952500" y="0"/>
                  </a:lnTo>
                  <a:close/>
                </a:path>
              </a:pathLst>
            </a:custGeom>
            <a:solidFill>
              <a:srgbClr val="000000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8" name="object 48" descr=""/>
            <p:cNvSpPr/>
            <p:nvPr/>
          </p:nvSpPr>
          <p:spPr>
            <a:xfrm>
              <a:off x="589508" y="202145"/>
              <a:ext cx="751840" cy="126364"/>
            </a:xfrm>
            <a:custGeom>
              <a:avLst/>
              <a:gdLst/>
              <a:ahLst/>
              <a:cxnLst/>
              <a:rect l="l" t="t" r="r" b="b"/>
              <a:pathLst>
                <a:path w="751840" h="126364">
                  <a:moveTo>
                    <a:pt x="108826" y="0"/>
                  </a:moveTo>
                  <a:lnTo>
                    <a:pt x="97650" y="0"/>
                  </a:lnTo>
                  <a:lnTo>
                    <a:pt x="97650" y="126288"/>
                  </a:lnTo>
                  <a:lnTo>
                    <a:pt x="108826" y="126288"/>
                  </a:lnTo>
                  <a:lnTo>
                    <a:pt x="108826" y="0"/>
                  </a:lnTo>
                  <a:close/>
                </a:path>
                <a:path w="751840" h="126364">
                  <a:moveTo>
                    <a:pt x="83261" y="2933"/>
                  </a:moveTo>
                  <a:lnTo>
                    <a:pt x="72364" y="2933"/>
                  </a:lnTo>
                  <a:lnTo>
                    <a:pt x="72364" y="119862"/>
                  </a:lnTo>
                  <a:lnTo>
                    <a:pt x="83261" y="119862"/>
                  </a:lnTo>
                  <a:lnTo>
                    <a:pt x="83261" y="54902"/>
                  </a:lnTo>
                  <a:lnTo>
                    <a:pt x="75857" y="54902"/>
                  </a:lnTo>
                  <a:lnTo>
                    <a:pt x="75857" y="45262"/>
                  </a:lnTo>
                  <a:lnTo>
                    <a:pt x="83261" y="45262"/>
                  </a:lnTo>
                  <a:lnTo>
                    <a:pt x="83261" y="2933"/>
                  </a:lnTo>
                  <a:close/>
                </a:path>
                <a:path w="751840" h="126364">
                  <a:moveTo>
                    <a:pt x="29756" y="19557"/>
                  </a:moveTo>
                  <a:lnTo>
                    <a:pt x="27381" y="19557"/>
                  </a:lnTo>
                  <a:lnTo>
                    <a:pt x="27381" y="35623"/>
                  </a:lnTo>
                  <a:lnTo>
                    <a:pt x="25578" y="52797"/>
                  </a:lnTo>
                  <a:lnTo>
                    <a:pt x="20291" y="68767"/>
                  </a:lnTo>
                  <a:lnTo>
                    <a:pt x="11704" y="82379"/>
                  </a:lnTo>
                  <a:lnTo>
                    <a:pt x="0" y="92481"/>
                  </a:lnTo>
                  <a:lnTo>
                    <a:pt x="7124" y="101142"/>
                  </a:lnTo>
                  <a:lnTo>
                    <a:pt x="19525" y="89844"/>
                  </a:lnTo>
                  <a:lnTo>
                    <a:pt x="28690" y="74355"/>
                  </a:lnTo>
                  <a:lnTo>
                    <a:pt x="33163" y="59812"/>
                  </a:lnTo>
                  <a:lnTo>
                    <a:pt x="31633" y="54902"/>
                  </a:lnTo>
                  <a:lnTo>
                    <a:pt x="29756" y="35623"/>
                  </a:lnTo>
                  <a:lnTo>
                    <a:pt x="29756" y="19557"/>
                  </a:lnTo>
                  <a:close/>
                </a:path>
                <a:path w="751840" h="126364">
                  <a:moveTo>
                    <a:pt x="38696" y="19557"/>
                  </a:moveTo>
                  <a:lnTo>
                    <a:pt x="36322" y="19557"/>
                  </a:lnTo>
                  <a:lnTo>
                    <a:pt x="36322" y="35623"/>
                  </a:lnTo>
                  <a:lnTo>
                    <a:pt x="34372" y="55880"/>
                  </a:lnTo>
                  <a:lnTo>
                    <a:pt x="33163" y="59812"/>
                  </a:lnTo>
                  <a:lnTo>
                    <a:pt x="37160" y="72556"/>
                  </a:lnTo>
                  <a:lnTo>
                    <a:pt x="46140" y="87310"/>
                  </a:lnTo>
                  <a:lnTo>
                    <a:pt x="58394" y="98069"/>
                  </a:lnTo>
                  <a:lnTo>
                    <a:pt x="65519" y="89547"/>
                  </a:lnTo>
                  <a:lnTo>
                    <a:pt x="54020" y="79962"/>
                  </a:lnTo>
                  <a:lnTo>
                    <a:pt x="45612" y="67038"/>
                  </a:lnTo>
                  <a:lnTo>
                    <a:pt x="40451" y="51887"/>
                  </a:lnTo>
                  <a:lnTo>
                    <a:pt x="38696" y="35623"/>
                  </a:lnTo>
                  <a:lnTo>
                    <a:pt x="38696" y="19557"/>
                  </a:lnTo>
                  <a:close/>
                </a:path>
                <a:path w="751840" h="126364">
                  <a:moveTo>
                    <a:pt x="36322" y="19557"/>
                  </a:moveTo>
                  <a:lnTo>
                    <a:pt x="29756" y="19557"/>
                  </a:lnTo>
                  <a:lnTo>
                    <a:pt x="29756" y="35623"/>
                  </a:lnTo>
                  <a:lnTo>
                    <a:pt x="31637" y="54947"/>
                  </a:lnTo>
                  <a:lnTo>
                    <a:pt x="33163" y="59812"/>
                  </a:lnTo>
                  <a:lnTo>
                    <a:pt x="34372" y="55880"/>
                  </a:lnTo>
                  <a:lnTo>
                    <a:pt x="36322" y="35623"/>
                  </a:lnTo>
                  <a:lnTo>
                    <a:pt x="36322" y="19557"/>
                  </a:lnTo>
                  <a:close/>
                </a:path>
                <a:path w="751840" h="126364">
                  <a:moveTo>
                    <a:pt x="72364" y="45262"/>
                  </a:moveTo>
                  <a:lnTo>
                    <a:pt x="51689" y="45262"/>
                  </a:lnTo>
                  <a:lnTo>
                    <a:pt x="51689" y="54902"/>
                  </a:lnTo>
                  <a:lnTo>
                    <a:pt x="72364" y="54902"/>
                  </a:lnTo>
                  <a:lnTo>
                    <a:pt x="72364" y="45262"/>
                  </a:lnTo>
                  <a:close/>
                </a:path>
                <a:path w="751840" h="126364">
                  <a:moveTo>
                    <a:pt x="83261" y="45262"/>
                  </a:moveTo>
                  <a:lnTo>
                    <a:pt x="75857" y="45262"/>
                  </a:lnTo>
                  <a:lnTo>
                    <a:pt x="75857" y="54902"/>
                  </a:lnTo>
                  <a:lnTo>
                    <a:pt x="83261" y="54902"/>
                  </a:lnTo>
                  <a:lnTo>
                    <a:pt x="83261" y="45262"/>
                  </a:lnTo>
                  <a:close/>
                </a:path>
                <a:path w="751840" h="126364">
                  <a:moveTo>
                    <a:pt x="61188" y="14668"/>
                  </a:moveTo>
                  <a:lnTo>
                    <a:pt x="3492" y="14668"/>
                  </a:lnTo>
                  <a:lnTo>
                    <a:pt x="3492" y="24307"/>
                  </a:lnTo>
                  <a:lnTo>
                    <a:pt x="27381" y="24307"/>
                  </a:lnTo>
                  <a:lnTo>
                    <a:pt x="27381" y="19557"/>
                  </a:lnTo>
                  <a:lnTo>
                    <a:pt x="61188" y="19557"/>
                  </a:lnTo>
                  <a:lnTo>
                    <a:pt x="61188" y="14668"/>
                  </a:lnTo>
                  <a:close/>
                </a:path>
                <a:path w="751840" h="126364">
                  <a:moveTo>
                    <a:pt x="61188" y="19557"/>
                  </a:moveTo>
                  <a:lnTo>
                    <a:pt x="38696" y="19557"/>
                  </a:lnTo>
                  <a:lnTo>
                    <a:pt x="38696" y="24307"/>
                  </a:lnTo>
                  <a:lnTo>
                    <a:pt x="61188" y="24307"/>
                  </a:lnTo>
                  <a:lnTo>
                    <a:pt x="61188" y="19557"/>
                  </a:lnTo>
                  <a:close/>
                </a:path>
                <a:path w="751840" h="126364">
                  <a:moveTo>
                    <a:pt x="181459" y="85077"/>
                  </a:moveTo>
                  <a:lnTo>
                    <a:pt x="144019" y="85077"/>
                  </a:lnTo>
                  <a:lnTo>
                    <a:pt x="144019" y="124612"/>
                  </a:lnTo>
                  <a:lnTo>
                    <a:pt x="230214" y="124612"/>
                  </a:lnTo>
                  <a:lnTo>
                    <a:pt x="230214" y="115252"/>
                  </a:lnTo>
                  <a:lnTo>
                    <a:pt x="155475" y="115252"/>
                  </a:lnTo>
                  <a:lnTo>
                    <a:pt x="155475" y="94297"/>
                  </a:lnTo>
                  <a:lnTo>
                    <a:pt x="230214" y="94297"/>
                  </a:lnTo>
                  <a:lnTo>
                    <a:pt x="230214" y="88849"/>
                  </a:lnTo>
                  <a:lnTo>
                    <a:pt x="181459" y="88849"/>
                  </a:lnTo>
                  <a:lnTo>
                    <a:pt x="181459" y="85077"/>
                  </a:lnTo>
                  <a:close/>
                </a:path>
                <a:path w="751840" h="126364">
                  <a:moveTo>
                    <a:pt x="230214" y="94297"/>
                  </a:moveTo>
                  <a:lnTo>
                    <a:pt x="218898" y="94297"/>
                  </a:lnTo>
                  <a:lnTo>
                    <a:pt x="218898" y="115252"/>
                  </a:lnTo>
                  <a:lnTo>
                    <a:pt x="230214" y="115252"/>
                  </a:lnTo>
                  <a:lnTo>
                    <a:pt x="230214" y="94297"/>
                  </a:lnTo>
                  <a:close/>
                </a:path>
                <a:path w="751840" h="126364">
                  <a:moveTo>
                    <a:pt x="192914" y="67055"/>
                  </a:moveTo>
                  <a:lnTo>
                    <a:pt x="181459" y="67055"/>
                  </a:lnTo>
                  <a:lnTo>
                    <a:pt x="181459" y="88849"/>
                  </a:lnTo>
                  <a:lnTo>
                    <a:pt x="192914" y="88849"/>
                  </a:lnTo>
                  <a:lnTo>
                    <a:pt x="192914" y="67055"/>
                  </a:lnTo>
                  <a:close/>
                </a:path>
                <a:path w="751840" h="126364">
                  <a:moveTo>
                    <a:pt x="230214" y="85077"/>
                  </a:moveTo>
                  <a:lnTo>
                    <a:pt x="192914" y="85077"/>
                  </a:lnTo>
                  <a:lnTo>
                    <a:pt x="192914" y="88849"/>
                  </a:lnTo>
                  <a:lnTo>
                    <a:pt x="230214" y="88849"/>
                  </a:lnTo>
                  <a:lnTo>
                    <a:pt x="230214" y="85077"/>
                  </a:lnTo>
                  <a:close/>
                </a:path>
                <a:path w="751840" h="126364">
                  <a:moveTo>
                    <a:pt x="244184" y="60909"/>
                  </a:moveTo>
                  <a:lnTo>
                    <a:pt x="130049" y="60909"/>
                  </a:lnTo>
                  <a:lnTo>
                    <a:pt x="130049" y="70408"/>
                  </a:lnTo>
                  <a:lnTo>
                    <a:pt x="181459" y="70408"/>
                  </a:lnTo>
                  <a:lnTo>
                    <a:pt x="181459" y="67055"/>
                  </a:lnTo>
                  <a:lnTo>
                    <a:pt x="244184" y="67055"/>
                  </a:lnTo>
                  <a:lnTo>
                    <a:pt x="244184" y="60909"/>
                  </a:lnTo>
                  <a:close/>
                </a:path>
                <a:path w="751840" h="126364">
                  <a:moveTo>
                    <a:pt x="244184" y="67055"/>
                  </a:moveTo>
                  <a:lnTo>
                    <a:pt x="192914" y="67055"/>
                  </a:lnTo>
                  <a:lnTo>
                    <a:pt x="192914" y="70408"/>
                  </a:lnTo>
                  <a:lnTo>
                    <a:pt x="244184" y="70408"/>
                  </a:lnTo>
                  <a:lnTo>
                    <a:pt x="244184" y="67055"/>
                  </a:lnTo>
                  <a:close/>
                </a:path>
                <a:path w="751840" h="126364">
                  <a:moveTo>
                    <a:pt x="159805" y="39814"/>
                  </a:moveTo>
                  <a:lnTo>
                    <a:pt x="141225" y="39814"/>
                  </a:lnTo>
                  <a:lnTo>
                    <a:pt x="141225" y="49314"/>
                  </a:lnTo>
                  <a:lnTo>
                    <a:pt x="232868" y="49314"/>
                  </a:lnTo>
                  <a:lnTo>
                    <a:pt x="232868" y="45961"/>
                  </a:lnTo>
                  <a:lnTo>
                    <a:pt x="159805" y="45961"/>
                  </a:lnTo>
                  <a:lnTo>
                    <a:pt x="159805" y="39814"/>
                  </a:lnTo>
                  <a:close/>
                </a:path>
                <a:path w="751840" h="126364">
                  <a:moveTo>
                    <a:pt x="171400" y="8102"/>
                  </a:moveTo>
                  <a:lnTo>
                    <a:pt x="159805" y="8102"/>
                  </a:lnTo>
                  <a:lnTo>
                    <a:pt x="159805" y="45961"/>
                  </a:lnTo>
                  <a:lnTo>
                    <a:pt x="171400" y="45961"/>
                  </a:lnTo>
                  <a:lnTo>
                    <a:pt x="171400" y="8102"/>
                  </a:lnTo>
                  <a:close/>
                </a:path>
                <a:path w="751840" h="126364">
                  <a:moveTo>
                    <a:pt x="202833" y="39814"/>
                  </a:moveTo>
                  <a:lnTo>
                    <a:pt x="171400" y="39814"/>
                  </a:lnTo>
                  <a:lnTo>
                    <a:pt x="171400" y="45961"/>
                  </a:lnTo>
                  <a:lnTo>
                    <a:pt x="202833" y="45961"/>
                  </a:lnTo>
                  <a:lnTo>
                    <a:pt x="202833" y="39814"/>
                  </a:lnTo>
                  <a:close/>
                </a:path>
                <a:path w="751840" h="126364">
                  <a:moveTo>
                    <a:pt x="214288" y="8102"/>
                  </a:moveTo>
                  <a:lnTo>
                    <a:pt x="202833" y="8102"/>
                  </a:lnTo>
                  <a:lnTo>
                    <a:pt x="202833" y="45961"/>
                  </a:lnTo>
                  <a:lnTo>
                    <a:pt x="214288" y="45961"/>
                  </a:lnTo>
                  <a:lnTo>
                    <a:pt x="214288" y="8102"/>
                  </a:lnTo>
                  <a:close/>
                </a:path>
                <a:path w="751840" h="126364">
                  <a:moveTo>
                    <a:pt x="232868" y="39814"/>
                  </a:moveTo>
                  <a:lnTo>
                    <a:pt x="214288" y="39814"/>
                  </a:lnTo>
                  <a:lnTo>
                    <a:pt x="214288" y="45961"/>
                  </a:lnTo>
                  <a:lnTo>
                    <a:pt x="232868" y="45961"/>
                  </a:lnTo>
                  <a:lnTo>
                    <a:pt x="232868" y="39814"/>
                  </a:lnTo>
                  <a:close/>
                </a:path>
                <a:path w="751840" h="126364">
                  <a:moveTo>
                    <a:pt x="233427" y="3911"/>
                  </a:moveTo>
                  <a:lnTo>
                    <a:pt x="140666" y="3911"/>
                  </a:lnTo>
                  <a:lnTo>
                    <a:pt x="140666" y="13411"/>
                  </a:lnTo>
                  <a:lnTo>
                    <a:pt x="159805" y="13411"/>
                  </a:lnTo>
                  <a:lnTo>
                    <a:pt x="159805" y="8102"/>
                  </a:lnTo>
                  <a:lnTo>
                    <a:pt x="233427" y="8102"/>
                  </a:lnTo>
                  <a:lnTo>
                    <a:pt x="233427" y="3911"/>
                  </a:lnTo>
                  <a:close/>
                </a:path>
                <a:path w="751840" h="126364">
                  <a:moveTo>
                    <a:pt x="202833" y="8102"/>
                  </a:moveTo>
                  <a:lnTo>
                    <a:pt x="171400" y="8102"/>
                  </a:lnTo>
                  <a:lnTo>
                    <a:pt x="171400" y="13411"/>
                  </a:lnTo>
                  <a:lnTo>
                    <a:pt x="202833" y="13411"/>
                  </a:lnTo>
                  <a:lnTo>
                    <a:pt x="202833" y="8102"/>
                  </a:lnTo>
                  <a:close/>
                </a:path>
                <a:path w="751840" h="126364">
                  <a:moveTo>
                    <a:pt x="233427" y="8102"/>
                  </a:moveTo>
                  <a:lnTo>
                    <a:pt x="214288" y="8102"/>
                  </a:lnTo>
                  <a:lnTo>
                    <a:pt x="214288" y="13411"/>
                  </a:lnTo>
                  <a:lnTo>
                    <a:pt x="233427" y="13411"/>
                  </a:lnTo>
                  <a:lnTo>
                    <a:pt x="233427" y="8102"/>
                  </a:lnTo>
                  <a:close/>
                </a:path>
                <a:path w="751840" h="126364">
                  <a:moveTo>
                    <a:pt x="372837" y="60070"/>
                  </a:moveTo>
                  <a:lnTo>
                    <a:pt x="258702" y="60070"/>
                  </a:lnTo>
                  <a:lnTo>
                    <a:pt x="258702" y="69710"/>
                  </a:lnTo>
                  <a:lnTo>
                    <a:pt x="372837" y="69710"/>
                  </a:lnTo>
                  <a:lnTo>
                    <a:pt x="372837" y="60070"/>
                  </a:lnTo>
                  <a:close/>
                </a:path>
                <a:path w="751840" h="126364">
                  <a:moveTo>
                    <a:pt x="358588" y="5029"/>
                  </a:moveTo>
                  <a:lnTo>
                    <a:pt x="273091" y="5029"/>
                  </a:lnTo>
                  <a:lnTo>
                    <a:pt x="273091" y="48056"/>
                  </a:lnTo>
                  <a:lnTo>
                    <a:pt x="359565" y="48056"/>
                  </a:lnTo>
                  <a:lnTo>
                    <a:pt x="359565" y="43167"/>
                  </a:lnTo>
                  <a:lnTo>
                    <a:pt x="284547" y="43167"/>
                  </a:lnTo>
                  <a:lnTo>
                    <a:pt x="284547" y="14528"/>
                  </a:lnTo>
                  <a:lnTo>
                    <a:pt x="358588" y="14528"/>
                  </a:lnTo>
                  <a:lnTo>
                    <a:pt x="358588" y="5029"/>
                  </a:lnTo>
                  <a:close/>
                </a:path>
                <a:path w="751840" h="126364">
                  <a:moveTo>
                    <a:pt x="359565" y="38696"/>
                  </a:moveTo>
                  <a:lnTo>
                    <a:pt x="284547" y="38696"/>
                  </a:lnTo>
                  <a:lnTo>
                    <a:pt x="284547" y="43167"/>
                  </a:lnTo>
                  <a:lnTo>
                    <a:pt x="359565" y="43167"/>
                  </a:lnTo>
                  <a:lnTo>
                    <a:pt x="359565" y="38696"/>
                  </a:lnTo>
                  <a:close/>
                </a:path>
                <a:path w="751840" h="126364">
                  <a:moveTo>
                    <a:pt x="315560" y="80606"/>
                  </a:moveTo>
                  <a:lnTo>
                    <a:pt x="297419" y="82121"/>
                  </a:lnTo>
                  <a:lnTo>
                    <a:pt x="283796" y="86544"/>
                  </a:lnTo>
                  <a:lnTo>
                    <a:pt x="275228" y="93690"/>
                  </a:lnTo>
                  <a:lnTo>
                    <a:pt x="272253" y="103377"/>
                  </a:lnTo>
                  <a:lnTo>
                    <a:pt x="275228" y="113043"/>
                  </a:lnTo>
                  <a:lnTo>
                    <a:pt x="283796" y="120142"/>
                  </a:lnTo>
                  <a:lnTo>
                    <a:pt x="297419" y="124516"/>
                  </a:lnTo>
                  <a:lnTo>
                    <a:pt x="315560" y="126009"/>
                  </a:lnTo>
                  <a:lnTo>
                    <a:pt x="333701" y="124516"/>
                  </a:lnTo>
                  <a:lnTo>
                    <a:pt x="347324" y="120142"/>
                  </a:lnTo>
                  <a:lnTo>
                    <a:pt x="351202" y="116928"/>
                  </a:lnTo>
                  <a:lnTo>
                    <a:pt x="315560" y="116928"/>
                  </a:lnTo>
                  <a:lnTo>
                    <a:pt x="302317" y="116029"/>
                  </a:lnTo>
                  <a:lnTo>
                    <a:pt x="292387" y="113401"/>
                  </a:lnTo>
                  <a:lnTo>
                    <a:pt x="286151" y="109149"/>
                  </a:lnTo>
                  <a:lnTo>
                    <a:pt x="283988" y="103377"/>
                  </a:lnTo>
                  <a:lnTo>
                    <a:pt x="286151" y="97504"/>
                  </a:lnTo>
                  <a:lnTo>
                    <a:pt x="292387" y="93162"/>
                  </a:lnTo>
                  <a:lnTo>
                    <a:pt x="302317" y="90471"/>
                  </a:lnTo>
                  <a:lnTo>
                    <a:pt x="315560" y="89547"/>
                  </a:lnTo>
                  <a:lnTo>
                    <a:pt x="350925" y="89547"/>
                  </a:lnTo>
                  <a:lnTo>
                    <a:pt x="347324" y="86544"/>
                  </a:lnTo>
                  <a:lnTo>
                    <a:pt x="333701" y="82121"/>
                  </a:lnTo>
                  <a:lnTo>
                    <a:pt x="315560" y="80606"/>
                  </a:lnTo>
                  <a:close/>
                </a:path>
                <a:path w="751840" h="126364">
                  <a:moveTo>
                    <a:pt x="350925" y="89547"/>
                  </a:moveTo>
                  <a:lnTo>
                    <a:pt x="315560" y="89547"/>
                  </a:lnTo>
                  <a:lnTo>
                    <a:pt x="328862" y="90471"/>
                  </a:lnTo>
                  <a:lnTo>
                    <a:pt x="338785" y="93162"/>
                  </a:lnTo>
                  <a:lnTo>
                    <a:pt x="344989" y="97504"/>
                  </a:lnTo>
                  <a:lnTo>
                    <a:pt x="347132" y="103377"/>
                  </a:lnTo>
                  <a:lnTo>
                    <a:pt x="344989" y="109149"/>
                  </a:lnTo>
                  <a:lnTo>
                    <a:pt x="338785" y="113401"/>
                  </a:lnTo>
                  <a:lnTo>
                    <a:pt x="328862" y="116029"/>
                  </a:lnTo>
                  <a:lnTo>
                    <a:pt x="315560" y="116928"/>
                  </a:lnTo>
                  <a:lnTo>
                    <a:pt x="351202" y="116928"/>
                  </a:lnTo>
                  <a:lnTo>
                    <a:pt x="355892" y="113043"/>
                  </a:lnTo>
                  <a:lnTo>
                    <a:pt x="358867" y="103377"/>
                  </a:lnTo>
                  <a:lnTo>
                    <a:pt x="355892" y="93690"/>
                  </a:lnTo>
                  <a:lnTo>
                    <a:pt x="350925" y="89547"/>
                  </a:lnTo>
                  <a:close/>
                </a:path>
                <a:path w="751840" h="126364">
                  <a:moveTo>
                    <a:pt x="438485" y="69430"/>
                  </a:moveTo>
                  <a:lnTo>
                    <a:pt x="387075" y="69430"/>
                  </a:lnTo>
                  <a:lnTo>
                    <a:pt x="387075" y="78930"/>
                  </a:lnTo>
                  <a:lnTo>
                    <a:pt x="501629" y="78930"/>
                  </a:lnTo>
                  <a:lnTo>
                    <a:pt x="501629" y="74180"/>
                  </a:lnTo>
                  <a:lnTo>
                    <a:pt x="438485" y="74180"/>
                  </a:lnTo>
                  <a:lnTo>
                    <a:pt x="438485" y="69430"/>
                  </a:lnTo>
                  <a:close/>
                </a:path>
                <a:path w="751840" h="126364">
                  <a:moveTo>
                    <a:pt x="450080" y="51828"/>
                  </a:moveTo>
                  <a:lnTo>
                    <a:pt x="438485" y="51828"/>
                  </a:lnTo>
                  <a:lnTo>
                    <a:pt x="438485" y="74180"/>
                  </a:lnTo>
                  <a:lnTo>
                    <a:pt x="450080" y="74180"/>
                  </a:lnTo>
                  <a:lnTo>
                    <a:pt x="450080" y="51828"/>
                  </a:lnTo>
                  <a:close/>
                </a:path>
                <a:path w="751840" h="126364">
                  <a:moveTo>
                    <a:pt x="501629" y="69430"/>
                  </a:moveTo>
                  <a:lnTo>
                    <a:pt x="450080" y="69430"/>
                  </a:lnTo>
                  <a:lnTo>
                    <a:pt x="450080" y="74180"/>
                  </a:lnTo>
                  <a:lnTo>
                    <a:pt x="501629" y="74180"/>
                  </a:lnTo>
                  <a:lnTo>
                    <a:pt x="501629" y="69430"/>
                  </a:lnTo>
                  <a:close/>
                </a:path>
                <a:path w="751840" h="126364">
                  <a:moveTo>
                    <a:pt x="486821" y="3213"/>
                  </a:moveTo>
                  <a:lnTo>
                    <a:pt x="401604" y="3213"/>
                  </a:lnTo>
                  <a:lnTo>
                    <a:pt x="401604" y="12293"/>
                  </a:lnTo>
                  <a:lnTo>
                    <a:pt x="475506" y="12293"/>
                  </a:lnTo>
                  <a:lnTo>
                    <a:pt x="475506" y="25285"/>
                  </a:lnTo>
                  <a:lnTo>
                    <a:pt x="401884" y="25285"/>
                  </a:lnTo>
                  <a:lnTo>
                    <a:pt x="401884" y="56159"/>
                  </a:lnTo>
                  <a:lnTo>
                    <a:pt x="438485" y="56159"/>
                  </a:lnTo>
                  <a:lnTo>
                    <a:pt x="438485" y="51828"/>
                  </a:lnTo>
                  <a:lnTo>
                    <a:pt x="489615" y="51828"/>
                  </a:lnTo>
                  <a:lnTo>
                    <a:pt x="489615" y="50850"/>
                  </a:lnTo>
                  <a:lnTo>
                    <a:pt x="413339" y="50850"/>
                  </a:lnTo>
                  <a:lnTo>
                    <a:pt x="413339" y="33807"/>
                  </a:lnTo>
                  <a:lnTo>
                    <a:pt x="486821" y="33807"/>
                  </a:lnTo>
                  <a:lnTo>
                    <a:pt x="486821" y="3213"/>
                  </a:lnTo>
                  <a:close/>
                </a:path>
                <a:path w="751840" h="126364">
                  <a:moveTo>
                    <a:pt x="489615" y="51828"/>
                  </a:moveTo>
                  <a:lnTo>
                    <a:pt x="450080" y="51828"/>
                  </a:lnTo>
                  <a:lnTo>
                    <a:pt x="450080" y="56159"/>
                  </a:lnTo>
                  <a:lnTo>
                    <a:pt x="489615" y="56159"/>
                  </a:lnTo>
                  <a:lnTo>
                    <a:pt x="489615" y="51828"/>
                  </a:lnTo>
                  <a:close/>
                </a:path>
                <a:path w="751840" h="126364">
                  <a:moveTo>
                    <a:pt x="489615" y="47078"/>
                  </a:moveTo>
                  <a:lnTo>
                    <a:pt x="413339" y="47078"/>
                  </a:lnTo>
                  <a:lnTo>
                    <a:pt x="413339" y="50850"/>
                  </a:lnTo>
                  <a:lnTo>
                    <a:pt x="489615" y="50850"/>
                  </a:lnTo>
                  <a:lnTo>
                    <a:pt x="489615" y="47078"/>
                  </a:lnTo>
                  <a:close/>
                </a:path>
                <a:path w="751840" h="126364">
                  <a:moveTo>
                    <a:pt x="487659" y="88569"/>
                  </a:moveTo>
                  <a:lnTo>
                    <a:pt x="399788" y="88569"/>
                  </a:lnTo>
                  <a:lnTo>
                    <a:pt x="399788" y="98069"/>
                  </a:lnTo>
                  <a:lnTo>
                    <a:pt x="476064" y="98069"/>
                  </a:lnTo>
                  <a:lnTo>
                    <a:pt x="476064" y="125171"/>
                  </a:lnTo>
                  <a:lnTo>
                    <a:pt x="487659" y="125171"/>
                  </a:lnTo>
                  <a:lnTo>
                    <a:pt x="487659" y="88569"/>
                  </a:lnTo>
                  <a:close/>
                </a:path>
                <a:path w="751840" h="126364">
                  <a:moveTo>
                    <a:pt x="619106" y="0"/>
                  </a:moveTo>
                  <a:lnTo>
                    <a:pt x="607511" y="0"/>
                  </a:lnTo>
                  <a:lnTo>
                    <a:pt x="607511" y="65379"/>
                  </a:lnTo>
                  <a:lnTo>
                    <a:pt x="619106" y="65379"/>
                  </a:lnTo>
                  <a:lnTo>
                    <a:pt x="619106" y="0"/>
                  </a:lnTo>
                  <a:close/>
                </a:path>
                <a:path w="751840" h="126364">
                  <a:moveTo>
                    <a:pt x="619246" y="71805"/>
                  </a:moveTo>
                  <a:lnTo>
                    <a:pt x="537521" y="71805"/>
                  </a:lnTo>
                  <a:lnTo>
                    <a:pt x="537521" y="80886"/>
                  </a:lnTo>
                  <a:lnTo>
                    <a:pt x="607791" y="80886"/>
                  </a:lnTo>
                  <a:lnTo>
                    <a:pt x="607791" y="93459"/>
                  </a:lnTo>
                  <a:lnTo>
                    <a:pt x="537801" y="93459"/>
                  </a:lnTo>
                  <a:lnTo>
                    <a:pt x="537801" y="124891"/>
                  </a:lnTo>
                  <a:lnTo>
                    <a:pt x="623437" y="124891"/>
                  </a:lnTo>
                  <a:lnTo>
                    <a:pt x="623437" y="119443"/>
                  </a:lnTo>
                  <a:lnTo>
                    <a:pt x="549117" y="119443"/>
                  </a:lnTo>
                  <a:lnTo>
                    <a:pt x="549117" y="102120"/>
                  </a:lnTo>
                  <a:lnTo>
                    <a:pt x="619246" y="102120"/>
                  </a:lnTo>
                  <a:lnTo>
                    <a:pt x="619246" y="71805"/>
                  </a:lnTo>
                  <a:close/>
                </a:path>
                <a:path w="751840" h="126364">
                  <a:moveTo>
                    <a:pt x="623437" y="115671"/>
                  </a:moveTo>
                  <a:lnTo>
                    <a:pt x="549117" y="115671"/>
                  </a:lnTo>
                  <a:lnTo>
                    <a:pt x="549117" y="119443"/>
                  </a:lnTo>
                  <a:lnTo>
                    <a:pt x="623437" y="119443"/>
                  </a:lnTo>
                  <a:lnTo>
                    <a:pt x="623437" y="115671"/>
                  </a:lnTo>
                  <a:close/>
                </a:path>
                <a:path w="751840" h="126364">
                  <a:moveTo>
                    <a:pt x="550653" y="3632"/>
                  </a:moveTo>
                  <a:lnTo>
                    <a:pt x="548558" y="3632"/>
                  </a:lnTo>
                  <a:lnTo>
                    <a:pt x="548558" y="13271"/>
                  </a:lnTo>
                  <a:lnTo>
                    <a:pt x="546231" y="26575"/>
                  </a:lnTo>
                  <a:lnTo>
                    <a:pt x="539687" y="38504"/>
                  </a:lnTo>
                  <a:lnTo>
                    <a:pt x="529580" y="48259"/>
                  </a:lnTo>
                  <a:lnTo>
                    <a:pt x="516566" y="55041"/>
                  </a:lnTo>
                  <a:lnTo>
                    <a:pt x="522294" y="64261"/>
                  </a:lnTo>
                  <a:lnTo>
                    <a:pt x="536921" y="56275"/>
                  </a:lnTo>
                  <a:lnTo>
                    <a:pt x="548261" y="44581"/>
                  </a:lnTo>
                  <a:lnTo>
                    <a:pt x="554608" y="31942"/>
                  </a:lnTo>
                  <a:lnTo>
                    <a:pt x="553255" y="29371"/>
                  </a:lnTo>
                  <a:lnTo>
                    <a:pt x="550653" y="13271"/>
                  </a:lnTo>
                  <a:lnTo>
                    <a:pt x="550653" y="3632"/>
                  </a:lnTo>
                  <a:close/>
                </a:path>
                <a:path w="751840" h="126364">
                  <a:moveTo>
                    <a:pt x="560153" y="3632"/>
                  </a:moveTo>
                  <a:lnTo>
                    <a:pt x="558197" y="3632"/>
                  </a:lnTo>
                  <a:lnTo>
                    <a:pt x="558197" y="13271"/>
                  </a:lnTo>
                  <a:lnTo>
                    <a:pt x="555593" y="29980"/>
                  </a:lnTo>
                  <a:lnTo>
                    <a:pt x="554608" y="31942"/>
                  </a:lnTo>
                  <a:lnTo>
                    <a:pt x="560572" y="43272"/>
                  </a:lnTo>
                  <a:lnTo>
                    <a:pt x="571870" y="54290"/>
                  </a:lnTo>
                  <a:lnTo>
                    <a:pt x="586416" y="61747"/>
                  </a:lnTo>
                  <a:lnTo>
                    <a:pt x="592144" y="52666"/>
                  </a:lnTo>
                  <a:lnTo>
                    <a:pt x="579248" y="46373"/>
                  </a:lnTo>
                  <a:lnTo>
                    <a:pt x="569129" y="37212"/>
                  </a:lnTo>
                  <a:lnTo>
                    <a:pt x="562519" y="25929"/>
                  </a:lnTo>
                  <a:lnTo>
                    <a:pt x="560153" y="13271"/>
                  </a:lnTo>
                  <a:lnTo>
                    <a:pt x="560153" y="3632"/>
                  </a:lnTo>
                  <a:close/>
                </a:path>
                <a:path w="751840" h="126364">
                  <a:moveTo>
                    <a:pt x="558197" y="3632"/>
                  </a:moveTo>
                  <a:lnTo>
                    <a:pt x="550653" y="3632"/>
                  </a:lnTo>
                  <a:lnTo>
                    <a:pt x="550653" y="13271"/>
                  </a:lnTo>
                  <a:lnTo>
                    <a:pt x="553255" y="29371"/>
                  </a:lnTo>
                  <a:lnTo>
                    <a:pt x="554608" y="31942"/>
                  </a:lnTo>
                  <a:lnTo>
                    <a:pt x="555593" y="29980"/>
                  </a:lnTo>
                  <a:lnTo>
                    <a:pt x="558197" y="13271"/>
                  </a:lnTo>
                  <a:lnTo>
                    <a:pt x="558197" y="3632"/>
                  </a:lnTo>
                  <a:close/>
                </a:path>
                <a:path w="751840" h="126364">
                  <a:moveTo>
                    <a:pt x="751531" y="0"/>
                  </a:moveTo>
                  <a:lnTo>
                    <a:pt x="740355" y="0"/>
                  </a:lnTo>
                  <a:lnTo>
                    <a:pt x="740355" y="126288"/>
                  </a:lnTo>
                  <a:lnTo>
                    <a:pt x="751531" y="126288"/>
                  </a:lnTo>
                  <a:lnTo>
                    <a:pt x="751531" y="60350"/>
                  </a:lnTo>
                  <a:lnTo>
                    <a:pt x="744546" y="60350"/>
                  </a:lnTo>
                  <a:lnTo>
                    <a:pt x="744546" y="50711"/>
                  </a:lnTo>
                  <a:lnTo>
                    <a:pt x="751531" y="50711"/>
                  </a:lnTo>
                  <a:lnTo>
                    <a:pt x="751531" y="0"/>
                  </a:lnTo>
                  <a:close/>
                </a:path>
                <a:path w="751840" h="126364">
                  <a:moveTo>
                    <a:pt x="723870" y="2793"/>
                  </a:moveTo>
                  <a:lnTo>
                    <a:pt x="712974" y="2793"/>
                  </a:lnTo>
                  <a:lnTo>
                    <a:pt x="712974" y="119862"/>
                  </a:lnTo>
                  <a:lnTo>
                    <a:pt x="723870" y="119862"/>
                  </a:lnTo>
                  <a:lnTo>
                    <a:pt x="723870" y="60350"/>
                  </a:lnTo>
                  <a:lnTo>
                    <a:pt x="720378" y="60350"/>
                  </a:lnTo>
                  <a:lnTo>
                    <a:pt x="720378" y="50711"/>
                  </a:lnTo>
                  <a:lnTo>
                    <a:pt x="723870" y="50711"/>
                  </a:lnTo>
                  <a:lnTo>
                    <a:pt x="723870" y="2793"/>
                  </a:lnTo>
                  <a:close/>
                </a:path>
                <a:path w="751840" h="126364">
                  <a:moveTo>
                    <a:pt x="723870" y="50711"/>
                  </a:moveTo>
                  <a:lnTo>
                    <a:pt x="720378" y="50711"/>
                  </a:lnTo>
                  <a:lnTo>
                    <a:pt x="720378" y="60350"/>
                  </a:lnTo>
                  <a:lnTo>
                    <a:pt x="723870" y="60350"/>
                  </a:lnTo>
                  <a:lnTo>
                    <a:pt x="723870" y="50711"/>
                  </a:lnTo>
                  <a:close/>
                </a:path>
                <a:path w="751840" h="126364">
                  <a:moveTo>
                    <a:pt x="740355" y="50711"/>
                  </a:moveTo>
                  <a:lnTo>
                    <a:pt x="723870" y="50711"/>
                  </a:lnTo>
                  <a:lnTo>
                    <a:pt x="723870" y="60350"/>
                  </a:lnTo>
                  <a:lnTo>
                    <a:pt x="740355" y="60350"/>
                  </a:lnTo>
                  <a:lnTo>
                    <a:pt x="740355" y="50711"/>
                  </a:lnTo>
                  <a:close/>
                </a:path>
                <a:path w="751840" h="126364">
                  <a:moveTo>
                    <a:pt x="751531" y="50711"/>
                  </a:moveTo>
                  <a:lnTo>
                    <a:pt x="744546" y="50711"/>
                  </a:lnTo>
                  <a:lnTo>
                    <a:pt x="744546" y="60350"/>
                  </a:lnTo>
                  <a:lnTo>
                    <a:pt x="751531" y="60350"/>
                  </a:lnTo>
                  <a:lnTo>
                    <a:pt x="751531" y="50711"/>
                  </a:lnTo>
                  <a:close/>
                </a:path>
                <a:path w="751840" h="126364">
                  <a:moveTo>
                    <a:pt x="656116" y="85377"/>
                  </a:moveTo>
                  <a:lnTo>
                    <a:pt x="642844" y="85496"/>
                  </a:lnTo>
                  <a:lnTo>
                    <a:pt x="644241" y="95275"/>
                  </a:lnTo>
                  <a:lnTo>
                    <a:pt x="658187" y="95129"/>
                  </a:lnTo>
                  <a:lnTo>
                    <a:pt x="674294" y="94524"/>
                  </a:lnTo>
                  <a:lnTo>
                    <a:pt x="691056" y="93212"/>
                  </a:lnTo>
                  <a:lnTo>
                    <a:pt x="706967" y="90944"/>
                  </a:lnTo>
                  <a:lnTo>
                    <a:pt x="706678" y="88010"/>
                  </a:lnTo>
                  <a:lnTo>
                    <a:pt x="656116" y="88010"/>
                  </a:lnTo>
                  <a:lnTo>
                    <a:pt x="656116" y="85377"/>
                  </a:lnTo>
                  <a:close/>
                </a:path>
                <a:path w="751840" h="126364">
                  <a:moveTo>
                    <a:pt x="666733" y="85094"/>
                  </a:moveTo>
                  <a:lnTo>
                    <a:pt x="657035" y="85369"/>
                  </a:lnTo>
                  <a:lnTo>
                    <a:pt x="656116" y="85377"/>
                  </a:lnTo>
                  <a:lnTo>
                    <a:pt x="656116" y="88010"/>
                  </a:lnTo>
                  <a:lnTo>
                    <a:pt x="666733" y="88010"/>
                  </a:lnTo>
                  <a:lnTo>
                    <a:pt x="666733" y="85094"/>
                  </a:lnTo>
                  <a:close/>
                </a:path>
                <a:path w="751840" h="126364">
                  <a:moveTo>
                    <a:pt x="682379" y="84410"/>
                  </a:moveTo>
                  <a:lnTo>
                    <a:pt x="673491" y="84902"/>
                  </a:lnTo>
                  <a:lnTo>
                    <a:pt x="666733" y="85094"/>
                  </a:lnTo>
                  <a:lnTo>
                    <a:pt x="666733" y="88010"/>
                  </a:lnTo>
                  <a:lnTo>
                    <a:pt x="682379" y="88010"/>
                  </a:lnTo>
                  <a:lnTo>
                    <a:pt x="682379" y="84410"/>
                  </a:lnTo>
                  <a:close/>
                </a:path>
                <a:path w="751840" h="126364">
                  <a:moveTo>
                    <a:pt x="692997" y="83713"/>
                  </a:moveTo>
                  <a:lnTo>
                    <a:pt x="690445" y="83964"/>
                  </a:lnTo>
                  <a:lnTo>
                    <a:pt x="682379" y="84410"/>
                  </a:lnTo>
                  <a:lnTo>
                    <a:pt x="682379" y="88010"/>
                  </a:lnTo>
                  <a:lnTo>
                    <a:pt x="692997" y="88010"/>
                  </a:lnTo>
                  <a:lnTo>
                    <a:pt x="692997" y="83713"/>
                  </a:lnTo>
                  <a:close/>
                </a:path>
                <a:path w="751840" h="126364">
                  <a:moveTo>
                    <a:pt x="706128" y="82423"/>
                  </a:moveTo>
                  <a:lnTo>
                    <a:pt x="692997" y="83713"/>
                  </a:lnTo>
                  <a:lnTo>
                    <a:pt x="692997" y="88010"/>
                  </a:lnTo>
                  <a:lnTo>
                    <a:pt x="706678" y="88010"/>
                  </a:lnTo>
                  <a:lnTo>
                    <a:pt x="706128" y="82423"/>
                  </a:lnTo>
                  <a:close/>
                </a:path>
                <a:path w="751840" h="126364">
                  <a:moveTo>
                    <a:pt x="666733" y="21932"/>
                  </a:moveTo>
                  <a:lnTo>
                    <a:pt x="656116" y="21932"/>
                  </a:lnTo>
                  <a:lnTo>
                    <a:pt x="656116" y="85377"/>
                  </a:lnTo>
                  <a:lnTo>
                    <a:pt x="657035" y="85369"/>
                  </a:lnTo>
                  <a:lnTo>
                    <a:pt x="666733" y="85094"/>
                  </a:lnTo>
                  <a:lnTo>
                    <a:pt x="666733" y="21932"/>
                  </a:lnTo>
                  <a:close/>
                </a:path>
                <a:path w="751840" h="126364">
                  <a:moveTo>
                    <a:pt x="692997" y="21932"/>
                  </a:moveTo>
                  <a:lnTo>
                    <a:pt x="682379" y="21932"/>
                  </a:lnTo>
                  <a:lnTo>
                    <a:pt x="682379" y="84410"/>
                  </a:lnTo>
                  <a:lnTo>
                    <a:pt x="690445" y="83964"/>
                  </a:lnTo>
                  <a:lnTo>
                    <a:pt x="692997" y="83713"/>
                  </a:lnTo>
                  <a:lnTo>
                    <a:pt x="692997" y="21932"/>
                  </a:lnTo>
                  <a:close/>
                </a:path>
                <a:path w="751840" h="126364">
                  <a:moveTo>
                    <a:pt x="703754" y="15786"/>
                  </a:moveTo>
                  <a:lnTo>
                    <a:pt x="645359" y="15786"/>
                  </a:lnTo>
                  <a:lnTo>
                    <a:pt x="645359" y="25285"/>
                  </a:lnTo>
                  <a:lnTo>
                    <a:pt x="656116" y="25285"/>
                  </a:lnTo>
                  <a:lnTo>
                    <a:pt x="656116" y="21932"/>
                  </a:lnTo>
                  <a:lnTo>
                    <a:pt x="703754" y="21932"/>
                  </a:lnTo>
                  <a:lnTo>
                    <a:pt x="703754" y="15786"/>
                  </a:lnTo>
                  <a:close/>
                </a:path>
                <a:path w="751840" h="126364">
                  <a:moveTo>
                    <a:pt x="682379" y="21932"/>
                  </a:moveTo>
                  <a:lnTo>
                    <a:pt x="666733" y="21932"/>
                  </a:lnTo>
                  <a:lnTo>
                    <a:pt x="666733" y="25285"/>
                  </a:lnTo>
                  <a:lnTo>
                    <a:pt x="682379" y="25285"/>
                  </a:lnTo>
                  <a:lnTo>
                    <a:pt x="682379" y="21932"/>
                  </a:lnTo>
                  <a:close/>
                </a:path>
                <a:path w="751840" h="126364">
                  <a:moveTo>
                    <a:pt x="703754" y="21932"/>
                  </a:moveTo>
                  <a:lnTo>
                    <a:pt x="692997" y="21932"/>
                  </a:lnTo>
                  <a:lnTo>
                    <a:pt x="692997" y="25285"/>
                  </a:lnTo>
                  <a:lnTo>
                    <a:pt x="703754" y="25285"/>
                  </a:lnTo>
                  <a:lnTo>
                    <a:pt x="703754" y="2193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60400" y="6096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15513" y="1996"/>
                </a:lnTo>
                <a:lnTo>
                  <a:pt x="7439" y="7439"/>
                </a:lnTo>
                <a:lnTo>
                  <a:pt x="1996" y="15513"/>
                </a:lnTo>
                <a:lnTo>
                  <a:pt x="0" y="25400"/>
                </a:lnTo>
                <a:lnTo>
                  <a:pt x="0" y="12738316"/>
                </a:lnTo>
                <a:lnTo>
                  <a:pt x="1995" y="12748203"/>
                </a:lnTo>
                <a:lnTo>
                  <a:pt x="7439" y="12756276"/>
                </a:lnTo>
                <a:lnTo>
                  <a:pt x="15512" y="12761720"/>
                </a:lnTo>
                <a:lnTo>
                  <a:pt x="25399" y="12763716"/>
                </a:lnTo>
                <a:lnTo>
                  <a:pt x="13093700" y="12763716"/>
                </a:lnTo>
                <a:lnTo>
                  <a:pt x="13103587" y="12761720"/>
                </a:lnTo>
                <a:lnTo>
                  <a:pt x="13111660" y="12756276"/>
                </a:lnTo>
                <a:lnTo>
                  <a:pt x="13117104" y="12748203"/>
                </a:lnTo>
                <a:lnTo>
                  <a:pt x="13119100" y="12738316"/>
                </a:lnTo>
                <a:lnTo>
                  <a:pt x="13119100" y="25400"/>
                </a:lnTo>
                <a:lnTo>
                  <a:pt x="13117104" y="15513"/>
                </a:lnTo>
                <a:lnTo>
                  <a:pt x="13111660" y="7439"/>
                </a:lnTo>
                <a:lnTo>
                  <a:pt x="13103587" y="1996"/>
                </a:lnTo>
                <a:lnTo>
                  <a:pt x="13093700" y="0"/>
                </a:lnTo>
                <a:close/>
              </a:path>
            </a:pathLst>
          </a:custGeom>
          <a:solidFill>
            <a:srgbClr val="F6F4FB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508000" y="152437"/>
            <a:ext cx="13423900" cy="13221335"/>
            <a:chOff x="508000" y="152437"/>
            <a:chExt cx="13423900" cy="13221335"/>
          </a:xfrm>
        </p:grpSpPr>
        <p:sp>
          <p:nvSpPr>
            <p:cNvPr id="4" name="object 4" descr=""/>
            <p:cNvSpPr/>
            <p:nvPr/>
          </p:nvSpPr>
          <p:spPr>
            <a:xfrm>
              <a:off x="660400" y="609637"/>
              <a:ext cx="13119100" cy="12764135"/>
            </a:xfrm>
            <a:custGeom>
              <a:avLst/>
              <a:gdLst/>
              <a:ahLst/>
              <a:cxnLst/>
              <a:rect l="l" t="t" r="r" b="b"/>
              <a:pathLst>
                <a:path w="13119100" h="12764135">
                  <a:moveTo>
                    <a:pt x="25400" y="0"/>
                  </a:moveTo>
                  <a:lnTo>
                    <a:pt x="15513" y="1995"/>
                  </a:lnTo>
                  <a:lnTo>
                    <a:pt x="7439" y="7439"/>
                  </a:lnTo>
                  <a:lnTo>
                    <a:pt x="1996" y="15512"/>
                  </a:lnTo>
                  <a:lnTo>
                    <a:pt x="0" y="25400"/>
                  </a:lnTo>
                  <a:lnTo>
                    <a:pt x="0" y="12738317"/>
                  </a:lnTo>
                  <a:lnTo>
                    <a:pt x="1995" y="12748203"/>
                  </a:lnTo>
                  <a:lnTo>
                    <a:pt x="7439" y="12756277"/>
                  </a:lnTo>
                  <a:lnTo>
                    <a:pt x="15512" y="12761720"/>
                  </a:lnTo>
                  <a:lnTo>
                    <a:pt x="25399" y="12763717"/>
                  </a:lnTo>
                  <a:lnTo>
                    <a:pt x="25399" y="12751016"/>
                  </a:lnTo>
                  <a:lnTo>
                    <a:pt x="18385" y="12751016"/>
                  </a:lnTo>
                  <a:lnTo>
                    <a:pt x="12700" y="12745330"/>
                  </a:lnTo>
                  <a:lnTo>
                    <a:pt x="12700" y="18385"/>
                  </a:lnTo>
                  <a:lnTo>
                    <a:pt x="18386" y="12700"/>
                  </a:lnTo>
                  <a:lnTo>
                    <a:pt x="25400" y="12700"/>
                  </a:lnTo>
                  <a:lnTo>
                    <a:pt x="25400" y="0"/>
                  </a:lnTo>
                  <a:close/>
                </a:path>
                <a:path w="13119100" h="12764135">
                  <a:moveTo>
                    <a:pt x="13093700" y="12751016"/>
                  </a:moveTo>
                  <a:lnTo>
                    <a:pt x="25399" y="12751016"/>
                  </a:lnTo>
                  <a:lnTo>
                    <a:pt x="25399" y="12763717"/>
                  </a:lnTo>
                  <a:lnTo>
                    <a:pt x="13093700" y="12763717"/>
                  </a:lnTo>
                  <a:lnTo>
                    <a:pt x="13093700" y="12751016"/>
                  </a:lnTo>
                  <a:close/>
                </a:path>
                <a:path w="13119100" h="12764135">
                  <a:moveTo>
                    <a:pt x="13093700" y="0"/>
                  </a:moveTo>
                  <a:lnTo>
                    <a:pt x="13093700" y="12700"/>
                  </a:lnTo>
                  <a:lnTo>
                    <a:pt x="13100713" y="12700"/>
                  </a:lnTo>
                  <a:lnTo>
                    <a:pt x="13106400" y="18385"/>
                  </a:lnTo>
                  <a:lnTo>
                    <a:pt x="13106400" y="12745330"/>
                  </a:lnTo>
                  <a:lnTo>
                    <a:pt x="13100713" y="12751016"/>
                  </a:lnTo>
                  <a:lnTo>
                    <a:pt x="13093700" y="12751016"/>
                  </a:lnTo>
                  <a:lnTo>
                    <a:pt x="13093700" y="12763717"/>
                  </a:lnTo>
                  <a:lnTo>
                    <a:pt x="13103587" y="12761720"/>
                  </a:lnTo>
                  <a:lnTo>
                    <a:pt x="13111660" y="12756277"/>
                  </a:lnTo>
                  <a:lnTo>
                    <a:pt x="13117104" y="12748203"/>
                  </a:lnTo>
                  <a:lnTo>
                    <a:pt x="13119100" y="12738317"/>
                  </a:lnTo>
                  <a:lnTo>
                    <a:pt x="13119100" y="25400"/>
                  </a:lnTo>
                  <a:lnTo>
                    <a:pt x="13117104" y="15512"/>
                  </a:lnTo>
                  <a:lnTo>
                    <a:pt x="13111660" y="7439"/>
                  </a:lnTo>
                  <a:lnTo>
                    <a:pt x="13103587" y="1995"/>
                  </a:lnTo>
                  <a:lnTo>
                    <a:pt x="13093700" y="0"/>
                  </a:lnTo>
                  <a:close/>
                </a:path>
                <a:path w="13119100" h="12764135">
                  <a:moveTo>
                    <a:pt x="13093700" y="0"/>
                  </a:moveTo>
                  <a:lnTo>
                    <a:pt x="25400" y="0"/>
                  </a:lnTo>
                  <a:lnTo>
                    <a:pt x="25400" y="12700"/>
                  </a:lnTo>
                  <a:lnTo>
                    <a:pt x="13093700" y="12700"/>
                  </a:lnTo>
                  <a:lnTo>
                    <a:pt x="13093700" y="0"/>
                  </a:lnTo>
                  <a:close/>
                </a:path>
              </a:pathLst>
            </a:custGeom>
            <a:solidFill>
              <a:srgbClr val="000000">
                <a:alpha val="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2324100" y="1257337"/>
              <a:ext cx="10083800" cy="12115800"/>
            </a:xfrm>
            <a:custGeom>
              <a:avLst/>
              <a:gdLst/>
              <a:ahLst/>
              <a:cxnLst/>
              <a:rect l="l" t="t" r="r" b="b"/>
              <a:pathLst>
                <a:path w="10083800" h="12115800">
                  <a:moveTo>
                    <a:pt x="10083800" y="0"/>
                  </a:moveTo>
                  <a:lnTo>
                    <a:pt x="0" y="0"/>
                  </a:lnTo>
                  <a:lnTo>
                    <a:pt x="0" y="12115800"/>
                  </a:lnTo>
                  <a:lnTo>
                    <a:pt x="10083800" y="12115800"/>
                  </a:lnTo>
                  <a:lnTo>
                    <a:pt x="100838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2324100" y="1257337"/>
              <a:ext cx="10083800" cy="12115800"/>
            </a:xfrm>
            <a:custGeom>
              <a:avLst/>
              <a:gdLst/>
              <a:ahLst/>
              <a:cxnLst/>
              <a:rect l="l" t="t" r="r" b="b"/>
              <a:pathLst>
                <a:path w="10083800" h="12115800">
                  <a:moveTo>
                    <a:pt x="10083800" y="0"/>
                  </a:moveTo>
                  <a:lnTo>
                    <a:pt x="10071100" y="0"/>
                  </a:lnTo>
                  <a:lnTo>
                    <a:pt x="10071100" y="12103100"/>
                  </a:lnTo>
                  <a:lnTo>
                    <a:pt x="12700" y="12103100"/>
                  </a:lnTo>
                  <a:lnTo>
                    <a:pt x="12700" y="0"/>
                  </a:lnTo>
                  <a:lnTo>
                    <a:pt x="0" y="0"/>
                  </a:lnTo>
                  <a:lnTo>
                    <a:pt x="0" y="12115800"/>
                  </a:lnTo>
                  <a:lnTo>
                    <a:pt x="12700" y="12115800"/>
                  </a:lnTo>
                  <a:lnTo>
                    <a:pt x="10071100" y="12115800"/>
                  </a:lnTo>
                  <a:lnTo>
                    <a:pt x="10083800" y="12115800"/>
                  </a:lnTo>
                  <a:lnTo>
                    <a:pt x="10083800" y="0"/>
                  </a:lnTo>
                  <a:close/>
                </a:path>
              </a:pathLst>
            </a:custGeom>
            <a:solidFill>
              <a:srgbClr val="CDC8C8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13934" y="3917410"/>
              <a:ext cx="73241" cy="184727"/>
            </a:xfrm>
            <a:prstGeom prst="rect">
              <a:avLst/>
            </a:prstGeom>
          </p:spPr>
        </p:pic>
        <p:sp>
          <p:nvSpPr>
            <p:cNvPr id="8" name="object 8" descr=""/>
            <p:cNvSpPr/>
            <p:nvPr/>
          </p:nvSpPr>
          <p:spPr>
            <a:xfrm>
              <a:off x="9986899" y="27305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456057" y="163068"/>
                  </a:moveTo>
                  <a:lnTo>
                    <a:pt x="431914" y="155003"/>
                  </a:lnTo>
                  <a:lnTo>
                    <a:pt x="410311" y="140690"/>
                  </a:lnTo>
                  <a:lnTo>
                    <a:pt x="394754" y="121780"/>
                  </a:lnTo>
                  <a:lnTo>
                    <a:pt x="388797" y="99872"/>
                  </a:lnTo>
                  <a:lnTo>
                    <a:pt x="388797" y="85648"/>
                  </a:lnTo>
                  <a:lnTo>
                    <a:pt x="385749" y="85648"/>
                  </a:lnTo>
                  <a:lnTo>
                    <a:pt x="374167" y="85648"/>
                  </a:lnTo>
                  <a:lnTo>
                    <a:pt x="371119" y="85648"/>
                  </a:lnTo>
                  <a:lnTo>
                    <a:pt x="371119" y="99872"/>
                  </a:lnTo>
                  <a:lnTo>
                    <a:pt x="365175" y="121691"/>
                  </a:lnTo>
                  <a:lnTo>
                    <a:pt x="349707" y="140614"/>
                  </a:lnTo>
                  <a:lnTo>
                    <a:pt x="328168" y="154965"/>
                  </a:lnTo>
                  <a:lnTo>
                    <a:pt x="304063" y="163068"/>
                  </a:lnTo>
                  <a:lnTo>
                    <a:pt x="311175" y="177088"/>
                  </a:lnTo>
                  <a:lnTo>
                    <a:pt x="338429" y="167284"/>
                  </a:lnTo>
                  <a:lnTo>
                    <a:pt x="362331" y="150291"/>
                  </a:lnTo>
                  <a:lnTo>
                    <a:pt x="379298" y="127406"/>
                  </a:lnTo>
                  <a:lnTo>
                    <a:pt x="379958" y="124587"/>
                  </a:lnTo>
                  <a:lnTo>
                    <a:pt x="380619" y="127406"/>
                  </a:lnTo>
                  <a:lnTo>
                    <a:pt x="397586" y="150291"/>
                  </a:lnTo>
                  <a:lnTo>
                    <a:pt x="421487" y="167284"/>
                  </a:lnTo>
                  <a:lnTo>
                    <a:pt x="448741" y="177088"/>
                  </a:lnTo>
                  <a:lnTo>
                    <a:pt x="456057" y="163068"/>
                  </a:lnTo>
                  <a:close/>
                </a:path>
                <a:path w="1341754" h="342900">
                  <a:moveTo>
                    <a:pt x="463981" y="219354"/>
                  </a:moveTo>
                  <a:lnTo>
                    <a:pt x="388188" y="219354"/>
                  </a:lnTo>
                  <a:lnTo>
                    <a:pt x="388188" y="174853"/>
                  </a:lnTo>
                  <a:lnTo>
                    <a:pt x="371525" y="174853"/>
                  </a:lnTo>
                  <a:lnTo>
                    <a:pt x="371525" y="219354"/>
                  </a:lnTo>
                  <a:lnTo>
                    <a:pt x="297561" y="219354"/>
                  </a:lnTo>
                  <a:lnTo>
                    <a:pt x="297561" y="233375"/>
                  </a:lnTo>
                  <a:lnTo>
                    <a:pt x="463981" y="233375"/>
                  </a:lnTo>
                  <a:lnTo>
                    <a:pt x="463981" y="224028"/>
                  </a:lnTo>
                  <a:lnTo>
                    <a:pt x="463981" y="219354"/>
                  </a:lnTo>
                  <a:close/>
                </a:path>
                <a:path w="1341754" h="342900">
                  <a:moveTo>
                    <a:pt x="650900" y="219760"/>
                  </a:moveTo>
                  <a:lnTo>
                    <a:pt x="609854" y="219760"/>
                  </a:lnTo>
                  <a:lnTo>
                    <a:pt x="609854" y="169138"/>
                  </a:lnTo>
                  <a:lnTo>
                    <a:pt x="612495" y="167944"/>
                  </a:lnTo>
                  <a:lnTo>
                    <a:pt x="615264" y="166700"/>
                  </a:lnTo>
                  <a:lnTo>
                    <a:pt x="615810" y="166116"/>
                  </a:lnTo>
                  <a:lnTo>
                    <a:pt x="629081" y="151841"/>
                  </a:lnTo>
                  <a:lnTo>
                    <a:pt x="634034" y="132384"/>
                  </a:lnTo>
                  <a:lnTo>
                    <a:pt x="629081" y="112814"/>
                  </a:lnTo>
                  <a:lnTo>
                    <a:pt x="617778" y="100609"/>
                  </a:lnTo>
                  <a:lnTo>
                    <a:pt x="617778" y="132384"/>
                  </a:lnTo>
                  <a:lnTo>
                    <a:pt x="614057" y="146227"/>
                  </a:lnTo>
                  <a:lnTo>
                    <a:pt x="603631" y="156870"/>
                  </a:lnTo>
                  <a:lnTo>
                    <a:pt x="592988" y="161442"/>
                  </a:lnTo>
                  <a:lnTo>
                    <a:pt x="592988" y="167944"/>
                  </a:lnTo>
                  <a:lnTo>
                    <a:pt x="592988" y="176339"/>
                  </a:lnTo>
                  <a:lnTo>
                    <a:pt x="592988" y="219760"/>
                  </a:lnTo>
                  <a:lnTo>
                    <a:pt x="541782" y="219760"/>
                  </a:lnTo>
                  <a:lnTo>
                    <a:pt x="541782" y="223012"/>
                  </a:lnTo>
                  <a:lnTo>
                    <a:pt x="541667" y="176339"/>
                  </a:lnTo>
                  <a:lnTo>
                    <a:pt x="567385" y="179527"/>
                  </a:lnTo>
                  <a:lnTo>
                    <a:pt x="592874" y="176352"/>
                  </a:lnTo>
                  <a:lnTo>
                    <a:pt x="592988" y="167944"/>
                  </a:lnTo>
                  <a:lnTo>
                    <a:pt x="592988" y="161442"/>
                  </a:lnTo>
                  <a:lnTo>
                    <a:pt x="587692" y="163703"/>
                  </a:lnTo>
                  <a:lnTo>
                    <a:pt x="567385" y="166116"/>
                  </a:lnTo>
                  <a:lnTo>
                    <a:pt x="547052" y="163703"/>
                  </a:lnTo>
                  <a:lnTo>
                    <a:pt x="531037" y="156870"/>
                  </a:lnTo>
                  <a:lnTo>
                    <a:pt x="520547" y="146227"/>
                  </a:lnTo>
                  <a:lnTo>
                    <a:pt x="516788" y="132384"/>
                  </a:lnTo>
                  <a:lnTo>
                    <a:pt x="520547" y="118427"/>
                  </a:lnTo>
                  <a:lnTo>
                    <a:pt x="531037" y="107721"/>
                  </a:lnTo>
                  <a:lnTo>
                    <a:pt x="547052" y="100876"/>
                  </a:lnTo>
                  <a:lnTo>
                    <a:pt x="567385" y="98450"/>
                  </a:lnTo>
                  <a:lnTo>
                    <a:pt x="587692" y="100876"/>
                  </a:lnTo>
                  <a:lnTo>
                    <a:pt x="603631" y="107721"/>
                  </a:lnTo>
                  <a:lnTo>
                    <a:pt x="614057" y="118427"/>
                  </a:lnTo>
                  <a:lnTo>
                    <a:pt x="617778" y="132384"/>
                  </a:lnTo>
                  <a:lnTo>
                    <a:pt x="617778" y="100609"/>
                  </a:lnTo>
                  <a:lnTo>
                    <a:pt x="615784" y="98450"/>
                  </a:lnTo>
                  <a:lnTo>
                    <a:pt x="615264" y="97891"/>
                  </a:lnTo>
                  <a:lnTo>
                    <a:pt x="594182" y="88379"/>
                  </a:lnTo>
                  <a:lnTo>
                    <a:pt x="567385" y="85039"/>
                  </a:lnTo>
                  <a:lnTo>
                    <a:pt x="540486" y="88379"/>
                  </a:lnTo>
                  <a:lnTo>
                    <a:pt x="519328" y="97891"/>
                  </a:lnTo>
                  <a:lnTo>
                    <a:pt x="505498" y="112814"/>
                  </a:lnTo>
                  <a:lnTo>
                    <a:pt x="500532" y="132384"/>
                  </a:lnTo>
                  <a:lnTo>
                    <a:pt x="505498" y="151841"/>
                  </a:lnTo>
                  <a:lnTo>
                    <a:pt x="519328" y="166700"/>
                  </a:lnTo>
                  <a:lnTo>
                    <a:pt x="525119" y="169303"/>
                  </a:lnTo>
                  <a:lnTo>
                    <a:pt x="525119" y="219760"/>
                  </a:lnTo>
                  <a:lnTo>
                    <a:pt x="484479" y="219760"/>
                  </a:lnTo>
                  <a:lnTo>
                    <a:pt x="484479" y="233781"/>
                  </a:lnTo>
                  <a:lnTo>
                    <a:pt x="650900" y="233781"/>
                  </a:lnTo>
                  <a:lnTo>
                    <a:pt x="650900" y="223012"/>
                  </a:lnTo>
                  <a:lnTo>
                    <a:pt x="650900" y="219760"/>
                  </a:lnTo>
                  <a:close/>
                </a:path>
                <a:path w="1341754" h="342900">
                  <a:moveTo>
                    <a:pt x="829094" y="143357"/>
                  </a:moveTo>
                  <a:lnTo>
                    <a:pt x="804837" y="136499"/>
                  </a:lnTo>
                  <a:lnTo>
                    <a:pt x="783755" y="124434"/>
                  </a:lnTo>
                  <a:lnTo>
                    <a:pt x="768883" y="108534"/>
                  </a:lnTo>
                  <a:lnTo>
                    <a:pt x="763257" y="90119"/>
                  </a:lnTo>
                  <a:lnTo>
                    <a:pt x="763257" y="79959"/>
                  </a:lnTo>
                  <a:lnTo>
                    <a:pt x="760412" y="79959"/>
                  </a:lnTo>
                  <a:lnTo>
                    <a:pt x="748626" y="79959"/>
                  </a:lnTo>
                  <a:lnTo>
                    <a:pt x="745578" y="79959"/>
                  </a:lnTo>
                  <a:lnTo>
                    <a:pt x="745578" y="90119"/>
                  </a:lnTo>
                  <a:lnTo>
                    <a:pt x="740003" y="108788"/>
                  </a:lnTo>
                  <a:lnTo>
                    <a:pt x="725233" y="124663"/>
                  </a:lnTo>
                  <a:lnTo>
                    <a:pt x="704176" y="136588"/>
                  </a:lnTo>
                  <a:lnTo>
                    <a:pt x="679742" y="143357"/>
                  </a:lnTo>
                  <a:lnTo>
                    <a:pt x="686447" y="156972"/>
                  </a:lnTo>
                  <a:lnTo>
                    <a:pt x="714121" y="148729"/>
                  </a:lnTo>
                  <a:lnTo>
                    <a:pt x="737755" y="134289"/>
                  </a:lnTo>
                  <a:lnTo>
                    <a:pt x="754227" y="114490"/>
                  </a:lnTo>
                  <a:lnTo>
                    <a:pt x="754557" y="113207"/>
                  </a:lnTo>
                  <a:lnTo>
                    <a:pt x="754837" y="114312"/>
                  </a:lnTo>
                  <a:lnTo>
                    <a:pt x="771334" y="134137"/>
                  </a:lnTo>
                  <a:lnTo>
                    <a:pt x="794918" y="148678"/>
                  </a:lnTo>
                  <a:lnTo>
                    <a:pt x="822388" y="156972"/>
                  </a:lnTo>
                  <a:lnTo>
                    <a:pt x="829094" y="143357"/>
                  </a:lnTo>
                  <a:close/>
                </a:path>
                <a:path w="1341754" h="342900">
                  <a:moveTo>
                    <a:pt x="837425" y="176885"/>
                  </a:moveTo>
                  <a:lnTo>
                    <a:pt x="671410" y="176885"/>
                  </a:lnTo>
                  <a:lnTo>
                    <a:pt x="671410" y="190906"/>
                  </a:lnTo>
                  <a:lnTo>
                    <a:pt x="745578" y="190906"/>
                  </a:lnTo>
                  <a:lnTo>
                    <a:pt x="745578" y="257149"/>
                  </a:lnTo>
                  <a:lnTo>
                    <a:pt x="762241" y="257149"/>
                  </a:lnTo>
                  <a:lnTo>
                    <a:pt x="762241" y="190906"/>
                  </a:lnTo>
                  <a:lnTo>
                    <a:pt x="837425" y="190906"/>
                  </a:lnTo>
                  <a:lnTo>
                    <a:pt x="837425" y="187248"/>
                  </a:lnTo>
                  <a:lnTo>
                    <a:pt x="837425" y="176885"/>
                  </a:lnTo>
                  <a:close/>
                </a:path>
                <a:path w="1341754" h="342900">
                  <a:moveTo>
                    <a:pt x="967867" y="167944"/>
                  </a:moveTo>
                  <a:lnTo>
                    <a:pt x="966444" y="153924"/>
                  </a:lnTo>
                  <a:lnTo>
                    <a:pt x="945642" y="157022"/>
                  </a:lnTo>
                  <a:lnTo>
                    <a:pt x="925322" y="158877"/>
                  </a:lnTo>
                  <a:lnTo>
                    <a:pt x="904113" y="159791"/>
                  </a:lnTo>
                  <a:lnTo>
                    <a:pt x="882726" y="160007"/>
                  </a:lnTo>
                  <a:lnTo>
                    <a:pt x="882726" y="134823"/>
                  </a:lnTo>
                  <a:lnTo>
                    <a:pt x="948563" y="134823"/>
                  </a:lnTo>
                  <a:lnTo>
                    <a:pt x="948563" y="84836"/>
                  </a:lnTo>
                  <a:lnTo>
                    <a:pt x="865860" y="84836"/>
                  </a:lnTo>
                  <a:lnTo>
                    <a:pt x="865860" y="98653"/>
                  </a:lnTo>
                  <a:lnTo>
                    <a:pt x="931900" y="98653"/>
                  </a:lnTo>
                  <a:lnTo>
                    <a:pt x="931900" y="121615"/>
                  </a:lnTo>
                  <a:lnTo>
                    <a:pt x="866267" y="121615"/>
                  </a:lnTo>
                  <a:lnTo>
                    <a:pt x="866267" y="174040"/>
                  </a:lnTo>
                  <a:lnTo>
                    <a:pt x="880694" y="174040"/>
                  </a:lnTo>
                  <a:lnTo>
                    <a:pt x="904544" y="173774"/>
                  </a:lnTo>
                  <a:lnTo>
                    <a:pt x="926109" y="172821"/>
                  </a:lnTo>
                  <a:lnTo>
                    <a:pt x="946759" y="170954"/>
                  </a:lnTo>
                  <a:lnTo>
                    <a:pt x="960742" y="168960"/>
                  </a:lnTo>
                  <a:lnTo>
                    <a:pt x="967867" y="167944"/>
                  </a:lnTo>
                  <a:close/>
                </a:path>
                <a:path w="1341754" h="342900">
                  <a:moveTo>
                    <a:pt x="1002411" y="223418"/>
                  </a:moveTo>
                  <a:lnTo>
                    <a:pt x="998270" y="209296"/>
                  </a:lnTo>
                  <a:lnTo>
                    <a:pt x="991425" y="203301"/>
                  </a:lnTo>
                  <a:lnTo>
                    <a:pt x="986332" y="198831"/>
                  </a:lnTo>
                  <a:lnTo>
                    <a:pt x="986155" y="198780"/>
                  </a:lnTo>
                  <a:lnTo>
                    <a:pt x="986155" y="223418"/>
                  </a:lnTo>
                  <a:lnTo>
                    <a:pt x="983119" y="232079"/>
                  </a:lnTo>
                  <a:lnTo>
                    <a:pt x="974394" y="238455"/>
                  </a:lnTo>
                  <a:lnTo>
                    <a:pt x="960513" y="242392"/>
                  </a:lnTo>
                  <a:lnTo>
                    <a:pt x="942060" y="243738"/>
                  </a:lnTo>
                  <a:lnTo>
                    <a:pt x="923632" y="242392"/>
                  </a:lnTo>
                  <a:lnTo>
                    <a:pt x="909828" y="238455"/>
                  </a:lnTo>
                  <a:lnTo>
                    <a:pt x="901166" y="232079"/>
                  </a:lnTo>
                  <a:lnTo>
                    <a:pt x="898169" y="223418"/>
                  </a:lnTo>
                  <a:lnTo>
                    <a:pt x="901166" y="214884"/>
                  </a:lnTo>
                  <a:lnTo>
                    <a:pt x="909828" y="208559"/>
                  </a:lnTo>
                  <a:lnTo>
                    <a:pt x="923632" y="204647"/>
                  </a:lnTo>
                  <a:lnTo>
                    <a:pt x="942060" y="203301"/>
                  </a:lnTo>
                  <a:lnTo>
                    <a:pt x="960513" y="204647"/>
                  </a:lnTo>
                  <a:lnTo>
                    <a:pt x="974394" y="208559"/>
                  </a:lnTo>
                  <a:lnTo>
                    <a:pt x="983119" y="214884"/>
                  </a:lnTo>
                  <a:lnTo>
                    <a:pt x="986155" y="223418"/>
                  </a:lnTo>
                  <a:lnTo>
                    <a:pt x="986155" y="198780"/>
                  </a:lnTo>
                  <a:lnTo>
                    <a:pt x="967346" y="192328"/>
                  </a:lnTo>
                  <a:lnTo>
                    <a:pt x="942060" y="190093"/>
                  </a:lnTo>
                  <a:lnTo>
                    <a:pt x="916851" y="192328"/>
                  </a:lnTo>
                  <a:lnTo>
                    <a:pt x="897864" y="198831"/>
                  </a:lnTo>
                  <a:lnTo>
                    <a:pt x="885875" y="209296"/>
                  </a:lnTo>
                  <a:lnTo>
                    <a:pt x="881710" y="223418"/>
                  </a:lnTo>
                  <a:lnTo>
                    <a:pt x="885875" y="237667"/>
                  </a:lnTo>
                  <a:lnTo>
                    <a:pt x="897864" y="248183"/>
                  </a:lnTo>
                  <a:lnTo>
                    <a:pt x="916851" y="254711"/>
                  </a:lnTo>
                  <a:lnTo>
                    <a:pt x="942060" y="256946"/>
                  </a:lnTo>
                  <a:lnTo>
                    <a:pt x="967346" y="254711"/>
                  </a:lnTo>
                  <a:lnTo>
                    <a:pt x="986332" y="248183"/>
                  </a:lnTo>
                  <a:lnTo>
                    <a:pt x="991374" y="243738"/>
                  </a:lnTo>
                  <a:lnTo>
                    <a:pt x="998270" y="237667"/>
                  </a:lnTo>
                  <a:lnTo>
                    <a:pt x="1002411" y="223418"/>
                  </a:lnTo>
                  <a:close/>
                </a:path>
                <a:path w="1341754" h="342900">
                  <a:moveTo>
                    <a:pt x="1028014" y="102108"/>
                  </a:moveTo>
                  <a:lnTo>
                    <a:pt x="1000785" y="102108"/>
                  </a:lnTo>
                  <a:lnTo>
                    <a:pt x="1000785" y="73456"/>
                  </a:lnTo>
                  <a:lnTo>
                    <a:pt x="983919" y="73456"/>
                  </a:lnTo>
                  <a:lnTo>
                    <a:pt x="983919" y="184607"/>
                  </a:lnTo>
                  <a:lnTo>
                    <a:pt x="1000785" y="184607"/>
                  </a:lnTo>
                  <a:lnTo>
                    <a:pt x="1000785" y="154736"/>
                  </a:lnTo>
                  <a:lnTo>
                    <a:pt x="1028014" y="154736"/>
                  </a:lnTo>
                  <a:lnTo>
                    <a:pt x="1028014" y="140716"/>
                  </a:lnTo>
                  <a:lnTo>
                    <a:pt x="1000785" y="140716"/>
                  </a:lnTo>
                  <a:lnTo>
                    <a:pt x="1000785" y="116128"/>
                  </a:lnTo>
                  <a:lnTo>
                    <a:pt x="1028014" y="116128"/>
                  </a:lnTo>
                  <a:lnTo>
                    <a:pt x="102801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5641619" y="27305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5716424" y="3002430"/>
              <a:ext cx="532130" cy="188595"/>
            </a:xfrm>
            <a:custGeom>
              <a:avLst/>
              <a:gdLst/>
              <a:ahLst/>
              <a:cxnLst/>
              <a:rect l="l" t="t" r="r" b="b"/>
              <a:pathLst>
                <a:path w="532129" h="188594">
                  <a:moveTo>
                    <a:pt x="97942" y="119075"/>
                  </a:moveTo>
                  <a:lnTo>
                    <a:pt x="71120" y="119075"/>
                  </a:lnTo>
                  <a:lnTo>
                    <a:pt x="71120" y="188163"/>
                  </a:lnTo>
                  <a:lnTo>
                    <a:pt x="97942" y="188163"/>
                  </a:lnTo>
                  <a:lnTo>
                    <a:pt x="97942" y="119075"/>
                  </a:lnTo>
                  <a:close/>
                </a:path>
                <a:path w="532129" h="188594">
                  <a:moveTo>
                    <a:pt x="170484" y="108305"/>
                  </a:moveTo>
                  <a:lnTo>
                    <a:pt x="0" y="108305"/>
                  </a:lnTo>
                  <a:lnTo>
                    <a:pt x="0" y="129641"/>
                  </a:lnTo>
                  <a:lnTo>
                    <a:pt x="71120" y="129641"/>
                  </a:lnTo>
                  <a:lnTo>
                    <a:pt x="71120" y="119075"/>
                  </a:lnTo>
                  <a:lnTo>
                    <a:pt x="170484" y="119075"/>
                  </a:lnTo>
                  <a:lnTo>
                    <a:pt x="170484" y="108305"/>
                  </a:lnTo>
                  <a:close/>
                </a:path>
                <a:path w="532129" h="188594">
                  <a:moveTo>
                    <a:pt x="170484" y="119075"/>
                  </a:moveTo>
                  <a:lnTo>
                    <a:pt x="97942" y="119075"/>
                  </a:lnTo>
                  <a:lnTo>
                    <a:pt x="97942" y="129641"/>
                  </a:lnTo>
                  <a:lnTo>
                    <a:pt x="170484" y="129641"/>
                  </a:lnTo>
                  <a:lnTo>
                    <a:pt x="170484" y="119075"/>
                  </a:lnTo>
                  <a:close/>
                </a:path>
                <a:path w="532129" h="188594">
                  <a:moveTo>
                    <a:pt x="46329" y="7111"/>
                  </a:moveTo>
                  <a:lnTo>
                    <a:pt x="19507" y="7111"/>
                  </a:lnTo>
                  <a:lnTo>
                    <a:pt x="19507" y="90423"/>
                  </a:lnTo>
                  <a:lnTo>
                    <a:pt x="150368" y="90423"/>
                  </a:lnTo>
                  <a:lnTo>
                    <a:pt x="150368" y="68884"/>
                  </a:lnTo>
                  <a:lnTo>
                    <a:pt x="46329" y="68884"/>
                  </a:lnTo>
                  <a:lnTo>
                    <a:pt x="46329" y="49580"/>
                  </a:lnTo>
                  <a:lnTo>
                    <a:pt x="150368" y="49580"/>
                  </a:lnTo>
                  <a:lnTo>
                    <a:pt x="150368" y="28447"/>
                  </a:lnTo>
                  <a:lnTo>
                    <a:pt x="46329" y="28447"/>
                  </a:lnTo>
                  <a:lnTo>
                    <a:pt x="46329" y="7111"/>
                  </a:lnTo>
                  <a:close/>
                </a:path>
                <a:path w="532129" h="188594">
                  <a:moveTo>
                    <a:pt x="150368" y="49580"/>
                  </a:moveTo>
                  <a:lnTo>
                    <a:pt x="123545" y="49580"/>
                  </a:lnTo>
                  <a:lnTo>
                    <a:pt x="123545" y="68884"/>
                  </a:lnTo>
                  <a:lnTo>
                    <a:pt x="150368" y="68884"/>
                  </a:lnTo>
                  <a:lnTo>
                    <a:pt x="150368" y="49580"/>
                  </a:lnTo>
                  <a:close/>
                </a:path>
                <a:path w="532129" h="188594">
                  <a:moveTo>
                    <a:pt x="150368" y="7111"/>
                  </a:moveTo>
                  <a:lnTo>
                    <a:pt x="123545" y="7111"/>
                  </a:lnTo>
                  <a:lnTo>
                    <a:pt x="123545" y="28447"/>
                  </a:lnTo>
                  <a:lnTo>
                    <a:pt x="150368" y="28447"/>
                  </a:lnTo>
                  <a:lnTo>
                    <a:pt x="150368" y="7111"/>
                  </a:lnTo>
                  <a:close/>
                </a:path>
                <a:path w="532129" h="188594">
                  <a:moveTo>
                    <a:pt x="258454" y="124967"/>
                  </a:moveTo>
                  <a:lnTo>
                    <a:pt x="206638" y="124967"/>
                  </a:lnTo>
                  <a:lnTo>
                    <a:pt x="206638" y="186131"/>
                  </a:lnTo>
                  <a:lnTo>
                    <a:pt x="336686" y="186131"/>
                  </a:lnTo>
                  <a:lnTo>
                    <a:pt x="336686" y="164795"/>
                  </a:lnTo>
                  <a:lnTo>
                    <a:pt x="233257" y="164795"/>
                  </a:lnTo>
                  <a:lnTo>
                    <a:pt x="233257" y="145897"/>
                  </a:lnTo>
                  <a:lnTo>
                    <a:pt x="336686" y="145897"/>
                  </a:lnTo>
                  <a:lnTo>
                    <a:pt x="336686" y="132079"/>
                  </a:lnTo>
                  <a:lnTo>
                    <a:pt x="258454" y="132079"/>
                  </a:lnTo>
                  <a:lnTo>
                    <a:pt x="258454" y="124967"/>
                  </a:lnTo>
                  <a:close/>
                </a:path>
                <a:path w="532129" h="188594">
                  <a:moveTo>
                    <a:pt x="336686" y="145897"/>
                  </a:moveTo>
                  <a:lnTo>
                    <a:pt x="310270" y="145897"/>
                  </a:lnTo>
                  <a:lnTo>
                    <a:pt x="310270" y="164795"/>
                  </a:lnTo>
                  <a:lnTo>
                    <a:pt x="336686" y="164795"/>
                  </a:lnTo>
                  <a:lnTo>
                    <a:pt x="336686" y="145897"/>
                  </a:lnTo>
                  <a:close/>
                </a:path>
                <a:path w="532129" h="188594">
                  <a:moveTo>
                    <a:pt x="285480" y="103428"/>
                  </a:moveTo>
                  <a:lnTo>
                    <a:pt x="258454" y="103428"/>
                  </a:lnTo>
                  <a:lnTo>
                    <a:pt x="258454" y="132079"/>
                  </a:lnTo>
                  <a:lnTo>
                    <a:pt x="285480" y="132079"/>
                  </a:lnTo>
                  <a:lnTo>
                    <a:pt x="285480" y="103428"/>
                  </a:lnTo>
                  <a:close/>
                </a:path>
                <a:path w="532129" h="188594">
                  <a:moveTo>
                    <a:pt x="336686" y="124967"/>
                  </a:moveTo>
                  <a:lnTo>
                    <a:pt x="285480" y="124967"/>
                  </a:lnTo>
                  <a:lnTo>
                    <a:pt x="285480" y="132079"/>
                  </a:lnTo>
                  <a:lnTo>
                    <a:pt x="336686" y="132079"/>
                  </a:lnTo>
                  <a:lnTo>
                    <a:pt x="336686" y="124967"/>
                  </a:lnTo>
                  <a:close/>
                </a:path>
                <a:path w="532129" h="188594">
                  <a:moveTo>
                    <a:pt x="357006" y="87985"/>
                  </a:moveTo>
                  <a:lnTo>
                    <a:pt x="186928" y="87985"/>
                  </a:lnTo>
                  <a:lnTo>
                    <a:pt x="186928" y="109321"/>
                  </a:lnTo>
                  <a:lnTo>
                    <a:pt x="258454" y="109321"/>
                  </a:lnTo>
                  <a:lnTo>
                    <a:pt x="258454" y="103428"/>
                  </a:lnTo>
                  <a:lnTo>
                    <a:pt x="357006" y="103428"/>
                  </a:lnTo>
                  <a:lnTo>
                    <a:pt x="357006" y="87985"/>
                  </a:lnTo>
                  <a:close/>
                </a:path>
                <a:path w="532129" h="188594">
                  <a:moveTo>
                    <a:pt x="357006" y="103428"/>
                  </a:moveTo>
                  <a:lnTo>
                    <a:pt x="285480" y="103428"/>
                  </a:lnTo>
                  <a:lnTo>
                    <a:pt x="285480" y="109321"/>
                  </a:lnTo>
                  <a:lnTo>
                    <a:pt x="357006" y="109321"/>
                  </a:lnTo>
                  <a:lnTo>
                    <a:pt x="357006" y="103428"/>
                  </a:lnTo>
                  <a:close/>
                </a:path>
                <a:path w="532129" h="188594">
                  <a:moveTo>
                    <a:pt x="225739" y="54863"/>
                  </a:moveTo>
                  <a:lnTo>
                    <a:pt x="203184" y="54863"/>
                  </a:lnTo>
                  <a:lnTo>
                    <a:pt x="203184" y="76403"/>
                  </a:lnTo>
                  <a:lnTo>
                    <a:pt x="340547" y="76403"/>
                  </a:lnTo>
                  <a:lnTo>
                    <a:pt x="340547" y="68884"/>
                  </a:lnTo>
                  <a:lnTo>
                    <a:pt x="225739" y="68884"/>
                  </a:lnTo>
                  <a:lnTo>
                    <a:pt x="225739" y="54863"/>
                  </a:lnTo>
                  <a:close/>
                </a:path>
                <a:path w="532129" h="188594">
                  <a:moveTo>
                    <a:pt x="252764" y="13004"/>
                  </a:moveTo>
                  <a:lnTo>
                    <a:pt x="225739" y="13004"/>
                  </a:lnTo>
                  <a:lnTo>
                    <a:pt x="225739" y="68884"/>
                  </a:lnTo>
                  <a:lnTo>
                    <a:pt x="252764" y="68884"/>
                  </a:lnTo>
                  <a:lnTo>
                    <a:pt x="252764" y="13004"/>
                  </a:lnTo>
                  <a:close/>
                </a:path>
                <a:path w="532129" h="188594">
                  <a:moveTo>
                    <a:pt x="290966" y="54863"/>
                  </a:moveTo>
                  <a:lnTo>
                    <a:pt x="252764" y="54863"/>
                  </a:lnTo>
                  <a:lnTo>
                    <a:pt x="252764" y="68884"/>
                  </a:lnTo>
                  <a:lnTo>
                    <a:pt x="290966" y="68884"/>
                  </a:lnTo>
                  <a:lnTo>
                    <a:pt x="290966" y="54863"/>
                  </a:lnTo>
                  <a:close/>
                </a:path>
                <a:path w="532129" h="188594">
                  <a:moveTo>
                    <a:pt x="317992" y="13004"/>
                  </a:moveTo>
                  <a:lnTo>
                    <a:pt x="290966" y="13004"/>
                  </a:lnTo>
                  <a:lnTo>
                    <a:pt x="290966" y="68884"/>
                  </a:lnTo>
                  <a:lnTo>
                    <a:pt x="317992" y="68884"/>
                  </a:lnTo>
                  <a:lnTo>
                    <a:pt x="317992" y="13004"/>
                  </a:lnTo>
                  <a:close/>
                </a:path>
                <a:path w="532129" h="188594">
                  <a:moveTo>
                    <a:pt x="340547" y="54863"/>
                  </a:moveTo>
                  <a:lnTo>
                    <a:pt x="317992" y="54863"/>
                  </a:lnTo>
                  <a:lnTo>
                    <a:pt x="317992" y="68884"/>
                  </a:lnTo>
                  <a:lnTo>
                    <a:pt x="340547" y="68884"/>
                  </a:lnTo>
                  <a:lnTo>
                    <a:pt x="340547" y="54863"/>
                  </a:lnTo>
                  <a:close/>
                </a:path>
                <a:path w="532129" h="188594">
                  <a:moveTo>
                    <a:pt x="341969" y="5079"/>
                  </a:moveTo>
                  <a:lnTo>
                    <a:pt x="201761" y="5079"/>
                  </a:lnTo>
                  <a:lnTo>
                    <a:pt x="201761" y="26619"/>
                  </a:lnTo>
                  <a:lnTo>
                    <a:pt x="225739" y="26619"/>
                  </a:lnTo>
                  <a:lnTo>
                    <a:pt x="225739" y="13004"/>
                  </a:lnTo>
                  <a:lnTo>
                    <a:pt x="341969" y="13004"/>
                  </a:lnTo>
                  <a:lnTo>
                    <a:pt x="341969" y="5079"/>
                  </a:lnTo>
                  <a:close/>
                </a:path>
                <a:path w="532129" h="188594">
                  <a:moveTo>
                    <a:pt x="290966" y="13004"/>
                  </a:moveTo>
                  <a:lnTo>
                    <a:pt x="252764" y="13004"/>
                  </a:lnTo>
                  <a:lnTo>
                    <a:pt x="252764" y="26619"/>
                  </a:lnTo>
                  <a:lnTo>
                    <a:pt x="290966" y="26619"/>
                  </a:lnTo>
                  <a:lnTo>
                    <a:pt x="290966" y="13004"/>
                  </a:lnTo>
                  <a:close/>
                </a:path>
                <a:path w="532129" h="188594">
                  <a:moveTo>
                    <a:pt x="341969" y="13004"/>
                  </a:moveTo>
                  <a:lnTo>
                    <a:pt x="317992" y="13004"/>
                  </a:lnTo>
                  <a:lnTo>
                    <a:pt x="317992" y="26619"/>
                  </a:lnTo>
                  <a:lnTo>
                    <a:pt x="341969" y="26619"/>
                  </a:lnTo>
                  <a:lnTo>
                    <a:pt x="341969" y="13004"/>
                  </a:lnTo>
                  <a:close/>
                </a:path>
                <a:path w="532129" h="188594">
                  <a:moveTo>
                    <a:pt x="531336" y="0"/>
                  </a:moveTo>
                  <a:lnTo>
                    <a:pt x="504310" y="0"/>
                  </a:lnTo>
                  <a:lnTo>
                    <a:pt x="504310" y="110134"/>
                  </a:lnTo>
                  <a:lnTo>
                    <a:pt x="531336" y="110134"/>
                  </a:lnTo>
                  <a:lnTo>
                    <a:pt x="531336" y="86359"/>
                  </a:lnTo>
                  <a:lnTo>
                    <a:pt x="513657" y="86359"/>
                  </a:lnTo>
                  <a:lnTo>
                    <a:pt x="513657" y="64820"/>
                  </a:lnTo>
                  <a:lnTo>
                    <a:pt x="531336" y="64820"/>
                  </a:lnTo>
                  <a:lnTo>
                    <a:pt x="531336" y="48564"/>
                  </a:lnTo>
                  <a:lnTo>
                    <a:pt x="512845" y="48564"/>
                  </a:lnTo>
                  <a:lnTo>
                    <a:pt x="512845" y="27228"/>
                  </a:lnTo>
                  <a:lnTo>
                    <a:pt x="531336" y="27228"/>
                  </a:lnTo>
                  <a:lnTo>
                    <a:pt x="531336" y="0"/>
                  </a:lnTo>
                  <a:close/>
                </a:path>
                <a:path w="532129" h="188594">
                  <a:moveTo>
                    <a:pt x="470579" y="13614"/>
                  </a:moveTo>
                  <a:lnTo>
                    <a:pt x="381577" y="13614"/>
                  </a:lnTo>
                  <a:lnTo>
                    <a:pt x="381577" y="99974"/>
                  </a:lnTo>
                  <a:lnTo>
                    <a:pt x="470579" y="99974"/>
                  </a:lnTo>
                  <a:lnTo>
                    <a:pt x="470579" y="86359"/>
                  </a:lnTo>
                  <a:lnTo>
                    <a:pt x="464889" y="86359"/>
                  </a:lnTo>
                  <a:lnTo>
                    <a:pt x="464889" y="78841"/>
                  </a:lnTo>
                  <a:lnTo>
                    <a:pt x="408197" y="78841"/>
                  </a:lnTo>
                  <a:lnTo>
                    <a:pt x="408197" y="34950"/>
                  </a:lnTo>
                  <a:lnTo>
                    <a:pt x="464889" y="34950"/>
                  </a:lnTo>
                  <a:lnTo>
                    <a:pt x="464889" y="27228"/>
                  </a:lnTo>
                  <a:lnTo>
                    <a:pt x="470579" y="27228"/>
                  </a:lnTo>
                  <a:lnTo>
                    <a:pt x="470579" y="13614"/>
                  </a:lnTo>
                  <a:close/>
                </a:path>
                <a:path w="532129" h="188594">
                  <a:moveTo>
                    <a:pt x="470579" y="64820"/>
                  </a:moveTo>
                  <a:lnTo>
                    <a:pt x="464889" y="64820"/>
                  </a:lnTo>
                  <a:lnTo>
                    <a:pt x="464889" y="86359"/>
                  </a:lnTo>
                  <a:lnTo>
                    <a:pt x="470579" y="86359"/>
                  </a:lnTo>
                  <a:lnTo>
                    <a:pt x="470579" y="64820"/>
                  </a:lnTo>
                  <a:close/>
                </a:path>
                <a:path w="532129" h="188594">
                  <a:moveTo>
                    <a:pt x="504310" y="64820"/>
                  </a:moveTo>
                  <a:lnTo>
                    <a:pt x="470579" y="64820"/>
                  </a:lnTo>
                  <a:lnTo>
                    <a:pt x="470579" y="86359"/>
                  </a:lnTo>
                  <a:lnTo>
                    <a:pt x="504310" y="86359"/>
                  </a:lnTo>
                  <a:lnTo>
                    <a:pt x="504310" y="64820"/>
                  </a:lnTo>
                  <a:close/>
                </a:path>
                <a:path w="532129" h="188594">
                  <a:moveTo>
                    <a:pt x="531336" y="64820"/>
                  </a:moveTo>
                  <a:lnTo>
                    <a:pt x="513657" y="64820"/>
                  </a:lnTo>
                  <a:lnTo>
                    <a:pt x="513657" y="86359"/>
                  </a:lnTo>
                  <a:lnTo>
                    <a:pt x="531336" y="86359"/>
                  </a:lnTo>
                  <a:lnTo>
                    <a:pt x="531336" y="64820"/>
                  </a:lnTo>
                  <a:close/>
                </a:path>
                <a:path w="532129" h="188594">
                  <a:moveTo>
                    <a:pt x="464889" y="34950"/>
                  </a:moveTo>
                  <a:lnTo>
                    <a:pt x="443960" y="34950"/>
                  </a:lnTo>
                  <a:lnTo>
                    <a:pt x="443960" y="78841"/>
                  </a:lnTo>
                  <a:lnTo>
                    <a:pt x="464889" y="78841"/>
                  </a:lnTo>
                  <a:lnTo>
                    <a:pt x="464889" y="64820"/>
                  </a:lnTo>
                  <a:lnTo>
                    <a:pt x="470579" y="64820"/>
                  </a:lnTo>
                  <a:lnTo>
                    <a:pt x="470579" y="48564"/>
                  </a:lnTo>
                  <a:lnTo>
                    <a:pt x="464889" y="48564"/>
                  </a:lnTo>
                  <a:lnTo>
                    <a:pt x="464889" y="34950"/>
                  </a:lnTo>
                  <a:close/>
                </a:path>
                <a:path w="532129" h="188594">
                  <a:moveTo>
                    <a:pt x="470579" y="27228"/>
                  </a:moveTo>
                  <a:lnTo>
                    <a:pt x="464889" y="27228"/>
                  </a:lnTo>
                  <a:lnTo>
                    <a:pt x="464889" y="48564"/>
                  </a:lnTo>
                  <a:lnTo>
                    <a:pt x="470579" y="48564"/>
                  </a:lnTo>
                  <a:lnTo>
                    <a:pt x="470579" y="27228"/>
                  </a:lnTo>
                  <a:close/>
                </a:path>
                <a:path w="532129" h="188594">
                  <a:moveTo>
                    <a:pt x="504310" y="27228"/>
                  </a:moveTo>
                  <a:lnTo>
                    <a:pt x="470579" y="27228"/>
                  </a:lnTo>
                  <a:lnTo>
                    <a:pt x="470579" y="48564"/>
                  </a:lnTo>
                  <a:lnTo>
                    <a:pt x="504310" y="48564"/>
                  </a:lnTo>
                  <a:lnTo>
                    <a:pt x="504310" y="27228"/>
                  </a:lnTo>
                  <a:close/>
                </a:path>
                <a:path w="532129" h="188594">
                  <a:moveTo>
                    <a:pt x="531336" y="27228"/>
                  </a:moveTo>
                  <a:lnTo>
                    <a:pt x="512845" y="27228"/>
                  </a:lnTo>
                  <a:lnTo>
                    <a:pt x="512845" y="48564"/>
                  </a:lnTo>
                  <a:lnTo>
                    <a:pt x="531336" y="48564"/>
                  </a:lnTo>
                  <a:lnTo>
                    <a:pt x="531336" y="27228"/>
                  </a:lnTo>
                  <a:close/>
                </a:path>
                <a:path w="532129" h="188594">
                  <a:moveTo>
                    <a:pt x="467531" y="115011"/>
                  </a:moveTo>
                  <a:lnTo>
                    <a:pt x="440664" y="117497"/>
                  </a:lnTo>
                  <a:lnTo>
                    <a:pt x="420389" y="124688"/>
                  </a:lnTo>
                  <a:lnTo>
                    <a:pt x="407581" y="136185"/>
                  </a:lnTo>
                  <a:lnTo>
                    <a:pt x="403117" y="151587"/>
                  </a:lnTo>
                  <a:lnTo>
                    <a:pt x="407581" y="167074"/>
                  </a:lnTo>
                  <a:lnTo>
                    <a:pt x="420389" y="178561"/>
                  </a:lnTo>
                  <a:lnTo>
                    <a:pt x="440664" y="185705"/>
                  </a:lnTo>
                  <a:lnTo>
                    <a:pt x="467531" y="188163"/>
                  </a:lnTo>
                  <a:lnTo>
                    <a:pt x="494398" y="185705"/>
                  </a:lnTo>
                  <a:lnTo>
                    <a:pt x="514673" y="178561"/>
                  </a:lnTo>
                  <a:lnTo>
                    <a:pt x="526851" y="167639"/>
                  </a:lnTo>
                  <a:lnTo>
                    <a:pt x="467531" y="167639"/>
                  </a:lnTo>
                  <a:lnTo>
                    <a:pt x="451402" y="166646"/>
                  </a:lnTo>
                  <a:lnTo>
                    <a:pt x="439693" y="163652"/>
                  </a:lnTo>
                  <a:lnTo>
                    <a:pt x="432555" y="158638"/>
                  </a:lnTo>
                  <a:lnTo>
                    <a:pt x="430142" y="151587"/>
                  </a:lnTo>
                  <a:lnTo>
                    <a:pt x="432555" y="144567"/>
                  </a:lnTo>
                  <a:lnTo>
                    <a:pt x="439693" y="139623"/>
                  </a:lnTo>
                  <a:lnTo>
                    <a:pt x="451402" y="136699"/>
                  </a:lnTo>
                  <a:lnTo>
                    <a:pt x="467531" y="135737"/>
                  </a:lnTo>
                  <a:lnTo>
                    <a:pt x="526983" y="135737"/>
                  </a:lnTo>
                  <a:lnTo>
                    <a:pt x="514673" y="124688"/>
                  </a:lnTo>
                  <a:lnTo>
                    <a:pt x="494398" y="117497"/>
                  </a:lnTo>
                  <a:lnTo>
                    <a:pt x="467531" y="115011"/>
                  </a:lnTo>
                  <a:close/>
                </a:path>
                <a:path w="532129" h="188594">
                  <a:moveTo>
                    <a:pt x="526983" y="135737"/>
                  </a:moveTo>
                  <a:lnTo>
                    <a:pt x="467531" y="135737"/>
                  </a:lnTo>
                  <a:lnTo>
                    <a:pt x="483777" y="136699"/>
                  </a:lnTo>
                  <a:lnTo>
                    <a:pt x="495547" y="139623"/>
                  </a:lnTo>
                  <a:lnTo>
                    <a:pt x="502707" y="144567"/>
                  </a:lnTo>
                  <a:lnTo>
                    <a:pt x="505123" y="151587"/>
                  </a:lnTo>
                  <a:lnTo>
                    <a:pt x="502707" y="158638"/>
                  </a:lnTo>
                  <a:lnTo>
                    <a:pt x="495547" y="163652"/>
                  </a:lnTo>
                  <a:lnTo>
                    <a:pt x="483777" y="166646"/>
                  </a:lnTo>
                  <a:lnTo>
                    <a:pt x="467531" y="167639"/>
                  </a:lnTo>
                  <a:lnTo>
                    <a:pt x="526851" y="167639"/>
                  </a:lnTo>
                  <a:lnTo>
                    <a:pt x="527481" y="167074"/>
                  </a:lnTo>
                  <a:lnTo>
                    <a:pt x="531945" y="151587"/>
                  </a:lnTo>
                  <a:lnTo>
                    <a:pt x="527481" y="136185"/>
                  </a:lnTo>
                  <a:lnTo>
                    <a:pt x="526983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5721285" y="32978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5724677" y="3591191"/>
              <a:ext cx="1376045" cy="476884"/>
            </a:xfrm>
            <a:custGeom>
              <a:avLst/>
              <a:gdLst/>
              <a:ahLst/>
              <a:cxnLst/>
              <a:rect l="l" t="t" r="r" b="b"/>
              <a:pathLst>
                <a:path w="1376045" h="476885">
                  <a:moveTo>
                    <a:pt x="108305" y="424383"/>
                  </a:moveTo>
                  <a:lnTo>
                    <a:pt x="106273" y="410159"/>
                  </a:lnTo>
                  <a:lnTo>
                    <a:pt x="85534" y="413829"/>
                  </a:lnTo>
                  <a:lnTo>
                    <a:pt x="65303" y="416128"/>
                  </a:lnTo>
                  <a:lnTo>
                    <a:pt x="45046" y="417334"/>
                  </a:lnTo>
                  <a:lnTo>
                    <a:pt x="26619" y="417639"/>
                  </a:lnTo>
                  <a:lnTo>
                    <a:pt x="26619" y="312826"/>
                  </a:lnTo>
                  <a:lnTo>
                    <a:pt x="9956" y="312826"/>
                  </a:lnTo>
                  <a:lnTo>
                    <a:pt x="9956" y="431901"/>
                  </a:lnTo>
                  <a:lnTo>
                    <a:pt x="24180" y="431901"/>
                  </a:lnTo>
                  <a:lnTo>
                    <a:pt x="45478" y="431533"/>
                  </a:lnTo>
                  <a:lnTo>
                    <a:pt x="66167" y="430276"/>
                  </a:lnTo>
                  <a:lnTo>
                    <a:pt x="86906" y="427964"/>
                  </a:lnTo>
                  <a:lnTo>
                    <a:pt x="94932" y="426618"/>
                  </a:lnTo>
                  <a:lnTo>
                    <a:pt x="108305" y="424383"/>
                  </a:lnTo>
                  <a:close/>
                </a:path>
                <a:path w="1376045" h="476885">
                  <a:moveTo>
                    <a:pt x="149352" y="167843"/>
                  </a:moveTo>
                  <a:lnTo>
                    <a:pt x="119684" y="167843"/>
                  </a:lnTo>
                  <a:lnTo>
                    <a:pt x="119684" y="129235"/>
                  </a:lnTo>
                  <a:lnTo>
                    <a:pt x="147726" y="129235"/>
                  </a:lnTo>
                  <a:lnTo>
                    <a:pt x="147726" y="119684"/>
                  </a:lnTo>
                  <a:lnTo>
                    <a:pt x="147726" y="115620"/>
                  </a:lnTo>
                  <a:lnTo>
                    <a:pt x="103022" y="115620"/>
                  </a:lnTo>
                  <a:lnTo>
                    <a:pt x="103022" y="129235"/>
                  </a:lnTo>
                  <a:lnTo>
                    <a:pt x="103022" y="167843"/>
                  </a:lnTo>
                  <a:lnTo>
                    <a:pt x="62992" y="167843"/>
                  </a:lnTo>
                  <a:lnTo>
                    <a:pt x="62992" y="129235"/>
                  </a:lnTo>
                  <a:lnTo>
                    <a:pt x="103022" y="129235"/>
                  </a:lnTo>
                  <a:lnTo>
                    <a:pt x="103022" y="115620"/>
                  </a:lnTo>
                  <a:lnTo>
                    <a:pt x="18491" y="115620"/>
                  </a:lnTo>
                  <a:lnTo>
                    <a:pt x="18491" y="129235"/>
                  </a:lnTo>
                  <a:lnTo>
                    <a:pt x="46329" y="129235"/>
                  </a:lnTo>
                  <a:lnTo>
                    <a:pt x="46329" y="167843"/>
                  </a:lnTo>
                  <a:lnTo>
                    <a:pt x="16662" y="167843"/>
                  </a:lnTo>
                  <a:lnTo>
                    <a:pt x="16662" y="181457"/>
                  </a:lnTo>
                  <a:lnTo>
                    <a:pt x="149352" y="181457"/>
                  </a:lnTo>
                  <a:lnTo>
                    <a:pt x="149352" y="174142"/>
                  </a:lnTo>
                  <a:lnTo>
                    <a:pt x="149352" y="167843"/>
                  </a:lnTo>
                  <a:close/>
                </a:path>
                <a:path w="1376045" h="476885">
                  <a:moveTo>
                    <a:pt x="151384" y="292303"/>
                  </a:moveTo>
                  <a:lnTo>
                    <a:pt x="134518" y="292303"/>
                  </a:lnTo>
                  <a:lnTo>
                    <a:pt x="134518" y="352856"/>
                  </a:lnTo>
                  <a:lnTo>
                    <a:pt x="78028" y="352856"/>
                  </a:lnTo>
                  <a:lnTo>
                    <a:pt x="78028" y="366674"/>
                  </a:lnTo>
                  <a:lnTo>
                    <a:pt x="134518" y="366674"/>
                  </a:lnTo>
                  <a:lnTo>
                    <a:pt x="134518" y="476402"/>
                  </a:lnTo>
                  <a:lnTo>
                    <a:pt x="151384" y="476402"/>
                  </a:lnTo>
                  <a:lnTo>
                    <a:pt x="151384" y="366674"/>
                  </a:lnTo>
                  <a:lnTo>
                    <a:pt x="151384" y="352856"/>
                  </a:lnTo>
                  <a:lnTo>
                    <a:pt x="151384" y="292303"/>
                  </a:lnTo>
                  <a:close/>
                </a:path>
                <a:path w="1376045" h="476885">
                  <a:moveTo>
                    <a:pt x="166014" y="83921"/>
                  </a:moveTo>
                  <a:lnTo>
                    <a:pt x="91236" y="83921"/>
                  </a:lnTo>
                  <a:lnTo>
                    <a:pt x="91236" y="60756"/>
                  </a:lnTo>
                  <a:lnTo>
                    <a:pt x="147320" y="60756"/>
                  </a:lnTo>
                  <a:lnTo>
                    <a:pt x="147320" y="56083"/>
                  </a:lnTo>
                  <a:lnTo>
                    <a:pt x="147320" y="55880"/>
                  </a:lnTo>
                  <a:lnTo>
                    <a:pt x="147320" y="47142"/>
                  </a:lnTo>
                  <a:lnTo>
                    <a:pt x="39217" y="47142"/>
                  </a:lnTo>
                  <a:lnTo>
                    <a:pt x="39217" y="4267"/>
                  </a:lnTo>
                  <a:lnTo>
                    <a:pt x="22555" y="4267"/>
                  </a:lnTo>
                  <a:lnTo>
                    <a:pt x="22555" y="60756"/>
                  </a:lnTo>
                  <a:lnTo>
                    <a:pt x="74574" y="60756"/>
                  </a:lnTo>
                  <a:lnTo>
                    <a:pt x="74574" y="83921"/>
                  </a:lnTo>
                  <a:lnTo>
                    <a:pt x="0" y="83921"/>
                  </a:lnTo>
                  <a:lnTo>
                    <a:pt x="0" y="97332"/>
                  </a:lnTo>
                  <a:lnTo>
                    <a:pt x="166014" y="97332"/>
                  </a:lnTo>
                  <a:lnTo>
                    <a:pt x="166014" y="93065"/>
                  </a:lnTo>
                  <a:lnTo>
                    <a:pt x="166014" y="83921"/>
                  </a:lnTo>
                  <a:close/>
                </a:path>
                <a:path w="1376045" h="476885">
                  <a:moveTo>
                    <a:pt x="283857" y="307746"/>
                  </a:moveTo>
                  <a:lnTo>
                    <a:pt x="266992" y="307746"/>
                  </a:lnTo>
                  <a:lnTo>
                    <a:pt x="266992" y="356311"/>
                  </a:lnTo>
                  <a:lnTo>
                    <a:pt x="266992" y="369722"/>
                  </a:lnTo>
                  <a:lnTo>
                    <a:pt x="266992" y="418084"/>
                  </a:lnTo>
                  <a:lnTo>
                    <a:pt x="213956" y="418084"/>
                  </a:lnTo>
                  <a:lnTo>
                    <a:pt x="213956" y="369722"/>
                  </a:lnTo>
                  <a:lnTo>
                    <a:pt x="266992" y="369722"/>
                  </a:lnTo>
                  <a:lnTo>
                    <a:pt x="266992" y="356311"/>
                  </a:lnTo>
                  <a:lnTo>
                    <a:pt x="213956" y="356311"/>
                  </a:lnTo>
                  <a:lnTo>
                    <a:pt x="213956" y="307746"/>
                  </a:lnTo>
                  <a:lnTo>
                    <a:pt x="197294" y="307746"/>
                  </a:lnTo>
                  <a:lnTo>
                    <a:pt x="197294" y="431901"/>
                  </a:lnTo>
                  <a:lnTo>
                    <a:pt x="283857" y="431901"/>
                  </a:lnTo>
                  <a:lnTo>
                    <a:pt x="283857" y="418084"/>
                  </a:lnTo>
                  <a:lnTo>
                    <a:pt x="283857" y="369722"/>
                  </a:lnTo>
                  <a:lnTo>
                    <a:pt x="283857" y="356311"/>
                  </a:lnTo>
                  <a:lnTo>
                    <a:pt x="283857" y="307746"/>
                  </a:lnTo>
                  <a:close/>
                </a:path>
                <a:path w="1376045" h="476885">
                  <a:moveTo>
                    <a:pt x="286905" y="78232"/>
                  </a:moveTo>
                  <a:lnTo>
                    <a:pt x="283438" y="51777"/>
                  </a:lnTo>
                  <a:lnTo>
                    <a:pt x="273748" y="31597"/>
                  </a:lnTo>
                  <a:lnTo>
                    <a:pt x="271297" y="29464"/>
                  </a:lnTo>
                  <a:lnTo>
                    <a:pt x="270649" y="28905"/>
                  </a:lnTo>
                  <a:lnTo>
                    <a:pt x="270649" y="78232"/>
                  </a:lnTo>
                  <a:lnTo>
                    <a:pt x="268427" y="98552"/>
                  </a:lnTo>
                  <a:lnTo>
                    <a:pt x="262191" y="114122"/>
                  </a:lnTo>
                  <a:lnTo>
                    <a:pt x="252564" y="124104"/>
                  </a:lnTo>
                  <a:lnTo>
                    <a:pt x="240169" y="127609"/>
                  </a:lnTo>
                  <a:lnTo>
                    <a:pt x="227863" y="124104"/>
                  </a:lnTo>
                  <a:lnTo>
                    <a:pt x="218224" y="114122"/>
                  </a:lnTo>
                  <a:lnTo>
                    <a:pt x="211937" y="98552"/>
                  </a:lnTo>
                  <a:lnTo>
                    <a:pt x="209689" y="78232"/>
                  </a:lnTo>
                  <a:lnTo>
                    <a:pt x="211937" y="58102"/>
                  </a:lnTo>
                  <a:lnTo>
                    <a:pt x="218224" y="42722"/>
                  </a:lnTo>
                  <a:lnTo>
                    <a:pt x="227863" y="32918"/>
                  </a:lnTo>
                  <a:lnTo>
                    <a:pt x="240169" y="29464"/>
                  </a:lnTo>
                  <a:lnTo>
                    <a:pt x="252564" y="32918"/>
                  </a:lnTo>
                  <a:lnTo>
                    <a:pt x="262191" y="42722"/>
                  </a:lnTo>
                  <a:lnTo>
                    <a:pt x="268427" y="58102"/>
                  </a:lnTo>
                  <a:lnTo>
                    <a:pt x="270649" y="78232"/>
                  </a:lnTo>
                  <a:lnTo>
                    <a:pt x="270649" y="28905"/>
                  </a:lnTo>
                  <a:lnTo>
                    <a:pt x="258965" y="18745"/>
                  </a:lnTo>
                  <a:lnTo>
                    <a:pt x="240169" y="14224"/>
                  </a:lnTo>
                  <a:lnTo>
                    <a:pt x="221500" y="18745"/>
                  </a:lnTo>
                  <a:lnTo>
                    <a:pt x="206768" y="31597"/>
                  </a:lnTo>
                  <a:lnTo>
                    <a:pt x="197104" y="51777"/>
                  </a:lnTo>
                  <a:lnTo>
                    <a:pt x="193636" y="78232"/>
                  </a:lnTo>
                  <a:lnTo>
                    <a:pt x="197104" y="104813"/>
                  </a:lnTo>
                  <a:lnTo>
                    <a:pt x="206768" y="125044"/>
                  </a:lnTo>
                  <a:lnTo>
                    <a:pt x="221500" y="137934"/>
                  </a:lnTo>
                  <a:lnTo>
                    <a:pt x="240169" y="142443"/>
                  </a:lnTo>
                  <a:lnTo>
                    <a:pt x="258965" y="137934"/>
                  </a:lnTo>
                  <a:lnTo>
                    <a:pt x="270802" y="127609"/>
                  </a:lnTo>
                  <a:lnTo>
                    <a:pt x="273748" y="125044"/>
                  </a:lnTo>
                  <a:lnTo>
                    <a:pt x="283438" y="104813"/>
                  </a:lnTo>
                  <a:lnTo>
                    <a:pt x="286905" y="78232"/>
                  </a:lnTo>
                  <a:close/>
                </a:path>
                <a:path w="1376045" h="476885">
                  <a:moveTo>
                    <a:pt x="337096" y="292100"/>
                  </a:moveTo>
                  <a:lnTo>
                    <a:pt x="320230" y="292100"/>
                  </a:lnTo>
                  <a:lnTo>
                    <a:pt x="320230" y="476199"/>
                  </a:lnTo>
                  <a:lnTo>
                    <a:pt x="337096" y="476199"/>
                  </a:lnTo>
                  <a:lnTo>
                    <a:pt x="337096" y="292100"/>
                  </a:lnTo>
                  <a:close/>
                </a:path>
                <a:path w="1376045" h="476885">
                  <a:moveTo>
                    <a:pt x="337096" y="0"/>
                  </a:moveTo>
                  <a:lnTo>
                    <a:pt x="320230" y="0"/>
                  </a:lnTo>
                  <a:lnTo>
                    <a:pt x="320230" y="184099"/>
                  </a:lnTo>
                  <a:lnTo>
                    <a:pt x="337096" y="184099"/>
                  </a:lnTo>
                  <a:lnTo>
                    <a:pt x="337096" y="0"/>
                  </a:lnTo>
                  <a:close/>
                </a:path>
                <a:path w="1376045" h="476885">
                  <a:moveTo>
                    <a:pt x="900353" y="444271"/>
                  </a:moveTo>
                  <a:lnTo>
                    <a:pt x="831659" y="444271"/>
                  </a:lnTo>
                  <a:lnTo>
                    <a:pt x="831659" y="443128"/>
                  </a:lnTo>
                  <a:lnTo>
                    <a:pt x="864857" y="407619"/>
                  </a:lnTo>
                  <a:lnTo>
                    <a:pt x="870851" y="401066"/>
                  </a:lnTo>
                  <a:lnTo>
                    <a:pt x="894803" y="367284"/>
                  </a:lnTo>
                  <a:lnTo>
                    <a:pt x="896772" y="362089"/>
                  </a:lnTo>
                  <a:lnTo>
                    <a:pt x="897763" y="356768"/>
                  </a:lnTo>
                  <a:lnTo>
                    <a:pt x="897661" y="343395"/>
                  </a:lnTo>
                  <a:lnTo>
                    <a:pt x="895858" y="336829"/>
                  </a:lnTo>
                  <a:lnTo>
                    <a:pt x="861974" y="310349"/>
                  </a:lnTo>
                  <a:lnTo>
                    <a:pt x="844702" y="310349"/>
                  </a:lnTo>
                  <a:lnTo>
                    <a:pt x="809701" y="337667"/>
                  </a:lnTo>
                  <a:lnTo>
                    <a:pt x="807707" y="345274"/>
                  </a:lnTo>
                  <a:lnTo>
                    <a:pt x="807707" y="353936"/>
                  </a:lnTo>
                  <a:lnTo>
                    <a:pt x="824738" y="353936"/>
                  </a:lnTo>
                  <a:lnTo>
                    <a:pt x="824738" y="348310"/>
                  </a:lnTo>
                  <a:lnTo>
                    <a:pt x="825868" y="343395"/>
                  </a:lnTo>
                  <a:lnTo>
                    <a:pt x="847051" y="325932"/>
                  </a:lnTo>
                  <a:lnTo>
                    <a:pt x="858075" y="325932"/>
                  </a:lnTo>
                  <a:lnTo>
                    <a:pt x="862888" y="326974"/>
                  </a:lnTo>
                  <a:lnTo>
                    <a:pt x="871448" y="331101"/>
                  </a:lnTo>
                  <a:lnTo>
                    <a:pt x="874814" y="334035"/>
                  </a:lnTo>
                  <a:lnTo>
                    <a:pt x="877265" y="337845"/>
                  </a:lnTo>
                  <a:lnTo>
                    <a:pt x="879767" y="341642"/>
                  </a:lnTo>
                  <a:lnTo>
                    <a:pt x="881024" y="346138"/>
                  </a:lnTo>
                  <a:lnTo>
                    <a:pt x="881024" y="355854"/>
                  </a:lnTo>
                  <a:lnTo>
                    <a:pt x="807123" y="447167"/>
                  </a:lnTo>
                  <a:lnTo>
                    <a:pt x="807123" y="460146"/>
                  </a:lnTo>
                  <a:lnTo>
                    <a:pt x="900353" y="460146"/>
                  </a:lnTo>
                  <a:lnTo>
                    <a:pt x="900353" y="444271"/>
                  </a:lnTo>
                  <a:close/>
                </a:path>
                <a:path w="1376045" h="476885">
                  <a:moveTo>
                    <a:pt x="900353" y="152171"/>
                  </a:moveTo>
                  <a:lnTo>
                    <a:pt x="831659" y="152171"/>
                  </a:lnTo>
                  <a:lnTo>
                    <a:pt x="831659" y="151028"/>
                  </a:lnTo>
                  <a:lnTo>
                    <a:pt x="864857" y="115519"/>
                  </a:lnTo>
                  <a:lnTo>
                    <a:pt x="870851" y="108966"/>
                  </a:lnTo>
                  <a:lnTo>
                    <a:pt x="894803" y="75184"/>
                  </a:lnTo>
                  <a:lnTo>
                    <a:pt x="896772" y="69989"/>
                  </a:lnTo>
                  <a:lnTo>
                    <a:pt x="897763" y="64668"/>
                  </a:lnTo>
                  <a:lnTo>
                    <a:pt x="897661" y="51295"/>
                  </a:lnTo>
                  <a:lnTo>
                    <a:pt x="895858" y="44729"/>
                  </a:lnTo>
                  <a:lnTo>
                    <a:pt x="861974" y="18249"/>
                  </a:lnTo>
                  <a:lnTo>
                    <a:pt x="844702" y="18249"/>
                  </a:lnTo>
                  <a:lnTo>
                    <a:pt x="809701" y="45567"/>
                  </a:lnTo>
                  <a:lnTo>
                    <a:pt x="807707" y="53174"/>
                  </a:lnTo>
                  <a:lnTo>
                    <a:pt x="807707" y="61836"/>
                  </a:lnTo>
                  <a:lnTo>
                    <a:pt x="824738" y="61836"/>
                  </a:lnTo>
                  <a:lnTo>
                    <a:pt x="824738" y="56210"/>
                  </a:lnTo>
                  <a:lnTo>
                    <a:pt x="825868" y="51295"/>
                  </a:lnTo>
                  <a:lnTo>
                    <a:pt x="847051" y="33832"/>
                  </a:lnTo>
                  <a:lnTo>
                    <a:pt x="858075" y="33832"/>
                  </a:lnTo>
                  <a:lnTo>
                    <a:pt x="862888" y="34874"/>
                  </a:lnTo>
                  <a:lnTo>
                    <a:pt x="871448" y="39001"/>
                  </a:lnTo>
                  <a:lnTo>
                    <a:pt x="874814" y="41935"/>
                  </a:lnTo>
                  <a:lnTo>
                    <a:pt x="877265" y="45745"/>
                  </a:lnTo>
                  <a:lnTo>
                    <a:pt x="879767" y="49542"/>
                  </a:lnTo>
                  <a:lnTo>
                    <a:pt x="881024" y="54038"/>
                  </a:lnTo>
                  <a:lnTo>
                    <a:pt x="881024" y="63754"/>
                  </a:lnTo>
                  <a:lnTo>
                    <a:pt x="807123" y="155067"/>
                  </a:lnTo>
                  <a:lnTo>
                    <a:pt x="807123" y="168046"/>
                  </a:lnTo>
                  <a:lnTo>
                    <a:pt x="900353" y="168046"/>
                  </a:lnTo>
                  <a:lnTo>
                    <a:pt x="900353" y="152171"/>
                  </a:lnTo>
                  <a:close/>
                </a:path>
                <a:path w="1376045" h="476885">
                  <a:moveTo>
                    <a:pt x="1023391" y="444271"/>
                  </a:moveTo>
                  <a:lnTo>
                    <a:pt x="954697" y="444271"/>
                  </a:lnTo>
                  <a:lnTo>
                    <a:pt x="954697" y="443128"/>
                  </a:lnTo>
                  <a:lnTo>
                    <a:pt x="987882" y="407619"/>
                  </a:lnTo>
                  <a:lnTo>
                    <a:pt x="993889" y="401066"/>
                  </a:lnTo>
                  <a:lnTo>
                    <a:pt x="1017828" y="367284"/>
                  </a:lnTo>
                  <a:lnTo>
                    <a:pt x="1019810" y="362089"/>
                  </a:lnTo>
                  <a:lnTo>
                    <a:pt x="1020787" y="356768"/>
                  </a:lnTo>
                  <a:lnTo>
                    <a:pt x="1020699" y="343395"/>
                  </a:lnTo>
                  <a:lnTo>
                    <a:pt x="1018895" y="336829"/>
                  </a:lnTo>
                  <a:lnTo>
                    <a:pt x="984999" y="310349"/>
                  </a:lnTo>
                  <a:lnTo>
                    <a:pt x="967727" y="310349"/>
                  </a:lnTo>
                  <a:lnTo>
                    <a:pt x="932738" y="337667"/>
                  </a:lnTo>
                  <a:lnTo>
                    <a:pt x="930732" y="345274"/>
                  </a:lnTo>
                  <a:lnTo>
                    <a:pt x="930732" y="353936"/>
                  </a:lnTo>
                  <a:lnTo>
                    <a:pt x="947762" y="353936"/>
                  </a:lnTo>
                  <a:lnTo>
                    <a:pt x="947762" y="348310"/>
                  </a:lnTo>
                  <a:lnTo>
                    <a:pt x="948893" y="343395"/>
                  </a:lnTo>
                  <a:lnTo>
                    <a:pt x="970089" y="325932"/>
                  </a:lnTo>
                  <a:lnTo>
                    <a:pt x="981100" y="325932"/>
                  </a:lnTo>
                  <a:lnTo>
                    <a:pt x="985913" y="326974"/>
                  </a:lnTo>
                  <a:lnTo>
                    <a:pt x="994473" y="331101"/>
                  </a:lnTo>
                  <a:lnTo>
                    <a:pt x="997839" y="334035"/>
                  </a:lnTo>
                  <a:lnTo>
                    <a:pt x="1000302" y="337845"/>
                  </a:lnTo>
                  <a:lnTo>
                    <a:pt x="1002804" y="341642"/>
                  </a:lnTo>
                  <a:lnTo>
                    <a:pt x="1004049" y="346138"/>
                  </a:lnTo>
                  <a:lnTo>
                    <a:pt x="1004049" y="355854"/>
                  </a:lnTo>
                  <a:lnTo>
                    <a:pt x="930160" y="447167"/>
                  </a:lnTo>
                  <a:lnTo>
                    <a:pt x="930160" y="460146"/>
                  </a:lnTo>
                  <a:lnTo>
                    <a:pt x="1023391" y="460146"/>
                  </a:lnTo>
                  <a:lnTo>
                    <a:pt x="1023391" y="444271"/>
                  </a:lnTo>
                  <a:close/>
                </a:path>
                <a:path w="1376045" h="476885">
                  <a:moveTo>
                    <a:pt x="1023391" y="152171"/>
                  </a:moveTo>
                  <a:lnTo>
                    <a:pt x="954697" y="152171"/>
                  </a:lnTo>
                  <a:lnTo>
                    <a:pt x="954697" y="151028"/>
                  </a:lnTo>
                  <a:lnTo>
                    <a:pt x="987882" y="115519"/>
                  </a:lnTo>
                  <a:lnTo>
                    <a:pt x="993889" y="108966"/>
                  </a:lnTo>
                  <a:lnTo>
                    <a:pt x="1017828" y="75184"/>
                  </a:lnTo>
                  <a:lnTo>
                    <a:pt x="1019810" y="69989"/>
                  </a:lnTo>
                  <a:lnTo>
                    <a:pt x="1020787" y="64668"/>
                  </a:lnTo>
                  <a:lnTo>
                    <a:pt x="1020699" y="51295"/>
                  </a:lnTo>
                  <a:lnTo>
                    <a:pt x="1018895" y="44729"/>
                  </a:lnTo>
                  <a:lnTo>
                    <a:pt x="984999" y="18249"/>
                  </a:lnTo>
                  <a:lnTo>
                    <a:pt x="967727" y="18249"/>
                  </a:lnTo>
                  <a:lnTo>
                    <a:pt x="932738" y="45567"/>
                  </a:lnTo>
                  <a:lnTo>
                    <a:pt x="930732" y="53174"/>
                  </a:lnTo>
                  <a:lnTo>
                    <a:pt x="930732" y="61836"/>
                  </a:lnTo>
                  <a:lnTo>
                    <a:pt x="947762" y="61836"/>
                  </a:lnTo>
                  <a:lnTo>
                    <a:pt x="947762" y="56210"/>
                  </a:lnTo>
                  <a:lnTo>
                    <a:pt x="948893" y="51295"/>
                  </a:lnTo>
                  <a:lnTo>
                    <a:pt x="970089" y="33832"/>
                  </a:lnTo>
                  <a:lnTo>
                    <a:pt x="981100" y="33832"/>
                  </a:lnTo>
                  <a:lnTo>
                    <a:pt x="985913" y="34874"/>
                  </a:lnTo>
                  <a:lnTo>
                    <a:pt x="994473" y="39001"/>
                  </a:lnTo>
                  <a:lnTo>
                    <a:pt x="997839" y="41935"/>
                  </a:lnTo>
                  <a:lnTo>
                    <a:pt x="1000302" y="45745"/>
                  </a:lnTo>
                  <a:lnTo>
                    <a:pt x="1002804" y="49542"/>
                  </a:lnTo>
                  <a:lnTo>
                    <a:pt x="1004049" y="54038"/>
                  </a:lnTo>
                  <a:lnTo>
                    <a:pt x="1004049" y="63754"/>
                  </a:lnTo>
                  <a:lnTo>
                    <a:pt x="930160" y="155067"/>
                  </a:lnTo>
                  <a:lnTo>
                    <a:pt x="930160" y="168046"/>
                  </a:lnTo>
                  <a:lnTo>
                    <a:pt x="1023391" y="168046"/>
                  </a:lnTo>
                  <a:lnTo>
                    <a:pt x="1023391" y="152171"/>
                  </a:lnTo>
                  <a:close/>
                </a:path>
                <a:path w="1376045" h="476885">
                  <a:moveTo>
                    <a:pt x="1198956" y="460146"/>
                  </a:moveTo>
                  <a:lnTo>
                    <a:pt x="1198918" y="385445"/>
                  </a:lnTo>
                  <a:lnTo>
                    <a:pt x="1178687" y="350202"/>
                  </a:lnTo>
                  <a:lnTo>
                    <a:pt x="1165186" y="347878"/>
                  </a:lnTo>
                  <a:lnTo>
                    <a:pt x="1157249" y="347878"/>
                  </a:lnTo>
                  <a:lnTo>
                    <a:pt x="1150442" y="349580"/>
                  </a:lnTo>
                  <a:lnTo>
                    <a:pt x="1139088" y="356362"/>
                  </a:lnTo>
                  <a:lnTo>
                    <a:pt x="1134821" y="360908"/>
                  </a:lnTo>
                  <a:lnTo>
                    <a:pt x="1131989" y="366636"/>
                  </a:lnTo>
                  <a:lnTo>
                    <a:pt x="1130833" y="366636"/>
                  </a:lnTo>
                  <a:lnTo>
                    <a:pt x="1129233" y="363169"/>
                  </a:lnTo>
                  <a:lnTo>
                    <a:pt x="1128090" y="360718"/>
                  </a:lnTo>
                  <a:lnTo>
                    <a:pt x="1124267" y="356120"/>
                  </a:lnTo>
                  <a:lnTo>
                    <a:pt x="1119365" y="352856"/>
                  </a:lnTo>
                  <a:lnTo>
                    <a:pt x="1114501" y="349529"/>
                  </a:lnTo>
                  <a:lnTo>
                    <a:pt x="1108417" y="347878"/>
                  </a:lnTo>
                  <a:lnTo>
                    <a:pt x="1093889" y="347878"/>
                  </a:lnTo>
                  <a:lnTo>
                    <a:pt x="1087704" y="349529"/>
                  </a:lnTo>
                  <a:lnTo>
                    <a:pt x="1077417" y="356120"/>
                  </a:lnTo>
                  <a:lnTo>
                    <a:pt x="1073683" y="360718"/>
                  </a:lnTo>
                  <a:lnTo>
                    <a:pt x="1071372" y="366636"/>
                  </a:lnTo>
                  <a:lnTo>
                    <a:pt x="1069936" y="366636"/>
                  </a:lnTo>
                  <a:lnTo>
                    <a:pt x="1069936" y="349313"/>
                  </a:lnTo>
                  <a:lnTo>
                    <a:pt x="1053477" y="349313"/>
                  </a:lnTo>
                  <a:lnTo>
                    <a:pt x="1053477" y="460146"/>
                  </a:lnTo>
                  <a:lnTo>
                    <a:pt x="1070508" y="460146"/>
                  </a:lnTo>
                  <a:lnTo>
                    <a:pt x="1070508" y="385445"/>
                  </a:lnTo>
                  <a:lnTo>
                    <a:pt x="1071664" y="380657"/>
                  </a:lnTo>
                  <a:lnTo>
                    <a:pt x="1076325" y="372338"/>
                  </a:lnTo>
                  <a:lnTo>
                    <a:pt x="1079411" y="369062"/>
                  </a:lnTo>
                  <a:lnTo>
                    <a:pt x="1083348" y="366636"/>
                  </a:lnTo>
                  <a:lnTo>
                    <a:pt x="1087056" y="364350"/>
                  </a:lnTo>
                  <a:lnTo>
                    <a:pt x="1091196" y="363169"/>
                  </a:lnTo>
                  <a:lnTo>
                    <a:pt x="1102067" y="363169"/>
                  </a:lnTo>
                  <a:lnTo>
                    <a:pt x="1107338" y="365112"/>
                  </a:lnTo>
                  <a:lnTo>
                    <a:pt x="1111478" y="369062"/>
                  </a:lnTo>
                  <a:lnTo>
                    <a:pt x="1115517" y="372859"/>
                  </a:lnTo>
                  <a:lnTo>
                    <a:pt x="1117498" y="377799"/>
                  </a:lnTo>
                  <a:lnTo>
                    <a:pt x="1117561" y="460146"/>
                  </a:lnTo>
                  <a:lnTo>
                    <a:pt x="1134872" y="460146"/>
                  </a:lnTo>
                  <a:lnTo>
                    <a:pt x="1134935" y="380657"/>
                  </a:lnTo>
                  <a:lnTo>
                    <a:pt x="1137018" y="374904"/>
                  </a:lnTo>
                  <a:lnTo>
                    <a:pt x="1144574" y="366636"/>
                  </a:lnTo>
                  <a:lnTo>
                    <a:pt x="1145578" y="365531"/>
                  </a:lnTo>
                  <a:lnTo>
                    <a:pt x="1151610" y="363169"/>
                  </a:lnTo>
                  <a:lnTo>
                    <a:pt x="1165466" y="363169"/>
                  </a:lnTo>
                  <a:lnTo>
                    <a:pt x="1170736" y="364921"/>
                  </a:lnTo>
                  <a:lnTo>
                    <a:pt x="1179690" y="371944"/>
                  </a:lnTo>
                  <a:lnTo>
                    <a:pt x="1181925" y="377799"/>
                  </a:lnTo>
                  <a:lnTo>
                    <a:pt x="1181925" y="460146"/>
                  </a:lnTo>
                  <a:lnTo>
                    <a:pt x="1198956" y="460146"/>
                  </a:lnTo>
                  <a:close/>
                </a:path>
                <a:path w="1376045" h="476885">
                  <a:moveTo>
                    <a:pt x="1198956" y="168046"/>
                  </a:moveTo>
                  <a:lnTo>
                    <a:pt x="1198918" y="93345"/>
                  </a:lnTo>
                  <a:lnTo>
                    <a:pt x="1178687" y="58102"/>
                  </a:lnTo>
                  <a:lnTo>
                    <a:pt x="1165186" y="55778"/>
                  </a:lnTo>
                  <a:lnTo>
                    <a:pt x="1157249" y="55778"/>
                  </a:lnTo>
                  <a:lnTo>
                    <a:pt x="1150442" y="57480"/>
                  </a:lnTo>
                  <a:lnTo>
                    <a:pt x="1139088" y="64262"/>
                  </a:lnTo>
                  <a:lnTo>
                    <a:pt x="1134821" y="68808"/>
                  </a:lnTo>
                  <a:lnTo>
                    <a:pt x="1131989" y="74536"/>
                  </a:lnTo>
                  <a:lnTo>
                    <a:pt x="1130833" y="74536"/>
                  </a:lnTo>
                  <a:lnTo>
                    <a:pt x="1129233" y="71069"/>
                  </a:lnTo>
                  <a:lnTo>
                    <a:pt x="1128090" y="68618"/>
                  </a:lnTo>
                  <a:lnTo>
                    <a:pt x="1124267" y="64020"/>
                  </a:lnTo>
                  <a:lnTo>
                    <a:pt x="1119365" y="60756"/>
                  </a:lnTo>
                  <a:lnTo>
                    <a:pt x="1114501" y="57429"/>
                  </a:lnTo>
                  <a:lnTo>
                    <a:pt x="1108417" y="55778"/>
                  </a:lnTo>
                  <a:lnTo>
                    <a:pt x="1093889" y="55778"/>
                  </a:lnTo>
                  <a:lnTo>
                    <a:pt x="1087704" y="57429"/>
                  </a:lnTo>
                  <a:lnTo>
                    <a:pt x="1077417" y="64020"/>
                  </a:lnTo>
                  <a:lnTo>
                    <a:pt x="1073683" y="68618"/>
                  </a:lnTo>
                  <a:lnTo>
                    <a:pt x="1071372" y="74536"/>
                  </a:lnTo>
                  <a:lnTo>
                    <a:pt x="1069936" y="74536"/>
                  </a:lnTo>
                  <a:lnTo>
                    <a:pt x="1069936" y="57213"/>
                  </a:lnTo>
                  <a:lnTo>
                    <a:pt x="1053477" y="57213"/>
                  </a:lnTo>
                  <a:lnTo>
                    <a:pt x="1053477" y="168046"/>
                  </a:lnTo>
                  <a:lnTo>
                    <a:pt x="1070508" y="168046"/>
                  </a:lnTo>
                  <a:lnTo>
                    <a:pt x="1070508" y="93345"/>
                  </a:lnTo>
                  <a:lnTo>
                    <a:pt x="1071664" y="88557"/>
                  </a:lnTo>
                  <a:lnTo>
                    <a:pt x="1076325" y="80238"/>
                  </a:lnTo>
                  <a:lnTo>
                    <a:pt x="1079411" y="76962"/>
                  </a:lnTo>
                  <a:lnTo>
                    <a:pt x="1083348" y="74536"/>
                  </a:lnTo>
                  <a:lnTo>
                    <a:pt x="1087056" y="72250"/>
                  </a:lnTo>
                  <a:lnTo>
                    <a:pt x="1091196" y="71069"/>
                  </a:lnTo>
                  <a:lnTo>
                    <a:pt x="1102067" y="71069"/>
                  </a:lnTo>
                  <a:lnTo>
                    <a:pt x="1107338" y="73012"/>
                  </a:lnTo>
                  <a:lnTo>
                    <a:pt x="1111478" y="76962"/>
                  </a:lnTo>
                  <a:lnTo>
                    <a:pt x="1115517" y="80759"/>
                  </a:lnTo>
                  <a:lnTo>
                    <a:pt x="1117498" y="85699"/>
                  </a:lnTo>
                  <a:lnTo>
                    <a:pt x="1117561" y="168046"/>
                  </a:lnTo>
                  <a:lnTo>
                    <a:pt x="1134872" y="168046"/>
                  </a:lnTo>
                  <a:lnTo>
                    <a:pt x="1134935" y="88557"/>
                  </a:lnTo>
                  <a:lnTo>
                    <a:pt x="1137018" y="82804"/>
                  </a:lnTo>
                  <a:lnTo>
                    <a:pt x="1144574" y="74536"/>
                  </a:lnTo>
                  <a:lnTo>
                    <a:pt x="1145578" y="73431"/>
                  </a:lnTo>
                  <a:lnTo>
                    <a:pt x="1151610" y="71069"/>
                  </a:lnTo>
                  <a:lnTo>
                    <a:pt x="1165466" y="71069"/>
                  </a:lnTo>
                  <a:lnTo>
                    <a:pt x="1170736" y="72821"/>
                  </a:lnTo>
                  <a:lnTo>
                    <a:pt x="1179690" y="79844"/>
                  </a:lnTo>
                  <a:lnTo>
                    <a:pt x="1181925" y="85699"/>
                  </a:lnTo>
                  <a:lnTo>
                    <a:pt x="1181925" y="168046"/>
                  </a:lnTo>
                  <a:lnTo>
                    <a:pt x="1198956" y="168046"/>
                  </a:lnTo>
                  <a:close/>
                </a:path>
                <a:path w="1376045" h="476885">
                  <a:moveTo>
                    <a:pt x="1375562" y="460146"/>
                  </a:moveTo>
                  <a:lnTo>
                    <a:pt x="1375524" y="385445"/>
                  </a:lnTo>
                  <a:lnTo>
                    <a:pt x="1355305" y="350202"/>
                  </a:lnTo>
                  <a:lnTo>
                    <a:pt x="1341793" y="347878"/>
                  </a:lnTo>
                  <a:lnTo>
                    <a:pt x="1333855" y="347878"/>
                  </a:lnTo>
                  <a:lnTo>
                    <a:pt x="1327048" y="349580"/>
                  </a:lnTo>
                  <a:lnTo>
                    <a:pt x="1315694" y="356362"/>
                  </a:lnTo>
                  <a:lnTo>
                    <a:pt x="1311440" y="360908"/>
                  </a:lnTo>
                  <a:lnTo>
                    <a:pt x="1308595" y="366636"/>
                  </a:lnTo>
                  <a:lnTo>
                    <a:pt x="1307439" y="366636"/>
                  </a:lnTo>
                  <a:lnTo>
                    <a:pt x="1305839" y="363169"/>
                  </a:lnTo>
                  <a:lnTo>
                    <a:pt x="1304696" y="360718"/>
                  </a:lnTo>
                  <a:lnTo>
                    <a:pt x="1300873" y="356120"/>
                  </a:lnTo>
                  <a:lnTo>
                    <a:pt x="1295971" y="352856"/>
                  </a:lnTo>
                  <a:lnTo>
                    <a:pt x="1291107" y="349529"/>
                  </a:lnTo>
                  <a:lnTo>
                    <a:pt x="1285024" y="347878"/>
                  </a:lnTo>
                  <a:lnTo>
                    <a:pt x="1270495" y="347878"/>
                  </a:lnTo>
                  <a:lnTo>
                    <a:pt x="1264310" y="349529"/>
                  </a:lnTo>
                  <a:lnTo>
                    <a:pt x="1254023" y="356120"/>
                  </a:lnTo>
                  <a:lnTo>
                    <a:pt x="1250289" y="360718"/>
                  </a:lnTo>
                  <a:lnTo>
                    <a:pt x="1247978" y="366636"/>
                  </a:lnTo>
                  <a:lnTo>
                    <a:pt x="1246543" y="366636"/>
                  </a:lnTo>
                  <a:lnTo>
                    <a:pt x="1246543" y="349313"/>
                  </a:lnTo>
                  <a:lnTo>
                    <a:pt x="1230083" y="349313"/>
                  </a:lnTo>
                  <a:lnTo>
                    <a:pt x="1230083" y="460146"/>
                  </a:lnTo>
                  <a:lnTo>
                    <a:pt x="1247114" y="460146"/>
                  </a:lnTo>
                  <a:lnTo>
                    <a:pt x="1247114" y="385445"/>
                  </a:lnTo>
                  <a:lnTo>
                    <a:pt x="1248270" y="380657"/>
                  </a:lnTo>
                  <a:lnTo>
                    <a:pt x="1252943" y="372338"/>
                  </a:lnTo>
                  <a:lnTo>
                    <a:pt x="1256017" y="369062"/>
                  </a:lnTo>
                  <a:lnTo>
                    <a:pt x="1259954" y="366636"/>
                  </a:lnTo>
                  <a:lnTo>
                    <a:pt x="1263662" y="364350"/>
                  </a:lnTo>
                  <a:lnTo>
                    <a:pt x="1267802" y="363169"/>
                  </a:lnTo>
                  <a:lnTo>
                    <a:pt x="1278674" y="363169"/>
                  </a:lnTo>
                  <a:lnTo>
                    <a:pt x="1283944" y="365112"/>
                  </a:lnTo>
                  <a:lnTo>
                    <a:pt x="1288084" y="369062"/>
                  </a:lnTo>
                  <a:lnTo>
                    <a:pt x="1292123" y="372859"/>
                  </a:lnTo>
                  <a:lnTo>
                    <a:pt x="1294104" y="377799"/>
                  </a:lnTo>
                  <a:lnTo>
                    <a:pt x="1294168" y="460146"/>
                  </a:lnTo>
                  <a:lnTo>
                    <a:pt x="1311478" y="460146"/>
                  </a:lnTo>
                  <a:lnTo>
                    <a:pt x="1311541" y="380657"/>
                  </a:lnTo>
                  <a:lnTo>
                    <a:pt x="1313624" y="374904"/>
                  </a:lnTo>
                  <a:lnTo>
                    <a:pt x="1321181" y="366636"/>
                  </a:lnTo>
                  <a:lnTo>
                    <a:pt x="1322184" y="365531"/>
                  </a:lnTo>
                  <a:lnTo>
                    <a:pt x="1328229" y="363169"/>
                  </a:lnTo>
                  <a:lnTo>
                    <a:pt x="1342085" y="363169"/>
                  </a:lnTo>
                  <a:lnTo>
                    <a:pt x="1347343" y="364921"/>
                  </a:lnTo>
                  <a:lnTo>
                    <a:pt x="1356296" y="371944"/>
                  </a:lnTo>
                  <a:lnTo>
                    <a:pt x="1358531" y="377799"/>
                  </a:lnTo>
                  <a:lnTo>
                    <a:pt x="1358531" y="460146"/>
                  </a:lnTo>
                  <a:lnTo>
                    <a:pt x="1375562" y="460146"/>
                  </a:lnTo>
                  <a:close/>
                </a:path>
                <a:path w="1376045" h="476885">
                  <a:moveTo>
                    <a:pt x="1375562" y="168046"/>
                  </a:moveTo>
                  <a:lnTo>
                    <a:pt x="1375524" y="93345"/>
                  </a:lnTo>
                  <a:lnTo>
                    <a:pt x="1355305" y="58102"/>
                  </a:lnTo>
                  <a:lnTo>
                    <a:pt x="1341793" y="55778"/>
                  </a:lnTo>
                  <a:lnTo>
                    <a:pt x="1333855" y="55778"/>
                  </a:lnTo>
                  <a:lnTo>
                    <a:pt x="1327048" y="57480"/>
                  </a:lnTo>
                  <a:lnTo>
                    <a:pt x="1315694" y="64262"/>
                  </a:lnTo>
                  <a:lnTo>
                    <a:pt x="1311440" y="68808"/>
                  </a:lnTo>
                  <a:lnTo>
                    <a:pt x="1308595" y="74536"/>
                  </a:lnTo>
                  <a:lnTo>
                    <a:pt x="1307439" y="74536"/>
                  </a:lnTo>
                  <a:lnTo>
                    <a:pt x="1305839" y="71069"/>
                  </a:lnTo>
                  <a:lnTo>
                    <a:pt x="1304696" y="68618"/>
                  </a:lnTo>
                  <a:lnTo>
                    <a:pt x="1300873" y="64020"/>
                  </a:lnTo>
                  <a:lnTo>
                    <a:pt x="1295971" y="60756"/>
                  </a:lnTo>
                  <a:lnTo>
                    <a:pt x="1291107" y="57429"/>
                  </a:lnTo>
                  <a:lnTo>
                    <a:pt x="1285024" y="55778"/>
                  </a:lnTo>
                  <a:lnTo>
                    <a:pt x="1270495" y="55778"/>
                  </a:lnTo>
                  <a:lnTo>
                    <a:pt x="1264310" y="57429"/>
                  </a:lnTo>
                  <a:lnTo>
                    <a:pt x="1254023" y="64020"/>
                  </a:lnTo>
                  <a:lnTo>
                    <a:pt x="1250289" y="68618"/>
                  </a:lnTo>
                  <a:lnTo>
                    <a:pt x="1247978" y="74536"/>
                  </a:lnTo>
                  <a:lnTo>
                    <a:pt x="1246543" y="74536"/>
                  </a:lnTo>
                  <a:lnTo>
                    <a:pt x="1246543" y="57213"/>
                  </a:lnTo>
                  <a:lnTo>
                    <a:pt x="1230083" y="57213"/>
                  </a:lnTo>
                  <a:lnTo>
                    <a:pt x="1230083" y="168046"/>
                  </a:lnTo>
                  <a:lnTo>
                    <a:pt x="1247114" y="168046"/>
                  </a:lnTo>
                  <a:lnTo>
                    <a:pt x="1247114" y="93345"/>
                  </a:lnTo>
                  <a:lnTo>
                    <a:pt x="1248270" y="88557"/>
                  </a:lnTo>
                  <a:lnTo>
                    <a:pt x="1252943" y="80238"/>
                  </a:lnTo>
                  <a:lnTo>
                    <a:pt x="1256017" y="76962"/>
                  </a:lnTo>
                  <a:lnTo>
                    <a:pt x="1259954" y="74536"/>
                  </a:lnTo>
                  <a:lnTo>
                    <a:pt x="1263662" y="72250"/>
                  </a:lnTo>
                  <a:lnTo>
                    <a:pt x="1267802" y="71069"/>
                  </a:lnTo>
                  <a:lnTo>
                    <a:pt x="1278674" y="71069"/>
                  </a:lnTo>
                  <a:lnTo>
                    <a:pt x="1283944" y="73012"/>
                  </a:lnTo>
                  <a:lnTo>
                    <a:pt x="1288084" y="76962"/>
                  </a:lnTo>
                  <a:lnTo>
                    <a:pt x="1292123" y="80759"/>
                  </a:lnTo>
                  <a:lnTo>
                    <a:pt x="1294104" y="85699"/>
                  </a:lnTo>
                  <a:lnTo>
                    <a:pt x="1294168" y="168046"/>
                  </a:lnTo>
                  <a:lnTo>
                    <a:pt x="1311478" y="168046"/>
                  </a:lnTo>
                  <a:lnTo>
                    <a:pt x="1311541" y="88557"/>
                  </a:lnTo>
                  <a:lnTo>
                    <a:pt x="1313624" y="82804"/>
                  </a:lnTo>
                  <a:lnTo>
                    <a:pt x="1321181" y="74536"/>
                  </a:lnTo>
                  <a:lnTo>
                    <a:pt x="1322184" y="73431"/>
                  </a:lnTo>
                  <a:lnTo>
                    <a:pt x="1328229" y="71069"/>
                  </a:lnTo>
                  <a:lnTo>
                    <a:pt x="1342085" y="71069"/>
                  </a:lnTo>
                  <a:lnTo>
                    <a:pt x="1347343" y="72821"/>
                  </a:lnTo>
                  <a:lnTo>
                    <a:pt x="1356296" y="79844"/>
                  </a:lnTo>
                  <a:lnTo>
                    <a:pt x="1358531" y="85699"/>
                  </a:lnTo>
                  <a:lnTo>
                    <a:pt x="1358531" y="168046"/>
                  </a:lnTo>
                  <a:lnTo>
                    <a:pt x="137556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3" name="object 13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454403" y="3073437"/>
              <a:ext cx="1866428" cy="1460500"/>
            </a:xfrm>
            <a:prstGeom prst="rect">
              <a:avLst/>
            </a:prstGeom>
          </p:spPr>
        </p:pic>
        <p:sp>
          <p:nvSpPr>
            <p:cNvPr id="14" name="object 14" descr=""/>
            <p:cNvSpPr/>
            <p:nvPr/>
          </p:nvSpPr>
          <p:spPr>
            <a:xfrm>
              <a:off x="5724474" y="4162691"/>
              <a:ext cx="1376045" cy="504190"/>
            </a:xfrm>
            <a:custGeom>
              <a:avLst/>
              <a:gdLst/>
              <a:ahLst/>
              <a:cxnLst/>
              <a:rect l="l" t="t" r="r" b="b"/>
              <a:pathLst>
                <a:path w="1376045" h="504189">
                  <a:moveTo>
                    <a:pt x="96113" y="9144"/>
                  </a:moveTo>
                  <a:lnTo>
                    <a:pt x="89001" y="9144"/>
                  </a:lnTo>
                  <a:lnTo>
                    <a:pt x="77622" y="9144"/>
                  </a:lnTo>
                  <a:lnTo>
                    <a:pt x="12395" y="9144"/>
                  </a:lnTo>
                  <a:lnTo>
                    <a:pt x="12395" y="22961"/>
                  </a:lnTo>
                  <a:lnTo>
                    <a:pt x="76479" y="22961"/>
                  </a:lnTo>
                  <a:lnTo>
                    <a:pt x="72809" y="40005"/>
                  </a:lnTo>
                  <a:lnTo>
                    <a:pt x="58572" y="58801"/>
                  </a:lnTo>
                  <a:lnTo>
                    <a:pt x="35280" y="73609"/>
                  </a:lnTo>
                  <a:lnTo>
                    <a:pt x="3251" y="83921"/>
                  </a:lnTo>
                  <a:lnTo>
                    <a:pt x="9347" y="97739"/>
                  </a:lnTo>
                  <a:lnTo>
                    <a:pt x="45707" y="85191"/>
                  </a:lnTo>
                  <a:lnTo>
                    <a:pt x="72999" y="66319"/>
                  </a:lnTo>
                  <a:lnTo>
                    <a:pt x="90157" y="41021"/>
                  </a:lnTo>
                  <a:lnTo>
                    <a:pt x="93535" y="22961"/>
                  </a:lnTo>
                  <a:lnTo>
                    <a:pt x="96113" y="9144"/>
                  </a:lnTo>
                  <a:close/>
                </a:path>
                <a:path w="1376045" h="504189">
                  <a:moveTo>
                    <a:pt x="145084" y="302463"/>
                  </a:moveTo>
                  <a:lnTo>
                    <a:pt x="128625" y="302463"/>
                  </a:lnTo>
                  <a:lnTo>
                    <a:pt x="128625" y="316077"/>
                  </a:lnTo>
                  <a:lnTo>
                    <a:pt x="128625" y="360578"/>
                  </a:lnTo>
                  <a:lnTo>
                    <a:pt x="37795" y="360578"/>
                  </a:lnTo>
                  <a:lnTo>
                    <a:pt x="37795" y="316077"/>
                  </a:lnTo>
                  <a:lnTo>
                    <a:pt x="128625" y="316077"/>
                  </a:lnTo>
                  <a:lnTo>
                    <a:pt x="128625" y="302463"/>
                  </a:lnTo>
                  <a:lnTo>
                    <a:pt x="21132" y="302463"/>
                  </a:lnTo>
                  <a:lnTo>
                    <a:pt x="21132" y="374192"/>
                  </a:lnTo>
                  <a:lnTo>
                    <a:pt x="145084" y="374192"/>
                  </a:lnTo>
                  <a:lnTo>
                    <a:pt x="145084" y="360578"/>
                  </a:lnTo>
                  <a:lnTo>
                    <a:pt x="145084" y="316077"/>
                  </a:lnTo>
                  <a:lnTo>
                    <a:pt x="145084" y="302463"/>
                  </a:lnTo>
                  <a:close/>
                </a:path>
                <a:path w="1376045" h="504189">
                  <a:moveTo>
                    <a:pt x="150774" y="203"/>
                  </a:moveTo>
                  <a:lnTo>
                    <a:pt x="133705" y="203"/>
                  </a:lnTo>
                  <a:lnTo>
                    <a:pt x="133705" y="93878"/>
                  </a:lnTo>
                  <a:lnTo>
                    <a:pt x="150774" y="93878"/>
                  </a:lnTo>
                  <a:lnTo>
                    <a:pt x="150774" y="203"/>
                  </a:lnTo>
                  <a:close/>
                </a:path>
                <a:path w="1376045" h="504189">
                  <a:moveTo>
                    <a:pt x="156870" y="168656"/>
                  </a:moveTo>
                  <a:lnTo>
                    <a:pt x="48971" y="168656"/>
                  </a:lnTo>
                  <a:lnTo>
                    <a:pt x="48971" y="147523"/>
                  </a:lnTo>
                  <a:lnTo>
                    <a:pt x="150774" y="147523"/>
                  </a:lnTo>
                  <a:lnTo>
                    <a:pt x="150774" y="102819"/>
                  </a:lnTo>
                  <a:lnTo>
                    <a:pt x="31902" y="102819"/>
                  </a:lnTo>
                  <a:lnTo>
                    <a:pt x="31902" y="116230"/>
                  </a:lnTo>
                  <a:lnTo>
                    <a:pt x="133908" y="116230"/>
                  </a:lnTo>
                  <a:lnTo>
                    <a:pt x="133908" y="134924"/>
                  </a:lnTo>
                  <a:lnTo>
                    <a:pt x="32308" y="134924"/>
                  </a:lnTo>
                  <a:lnTo>
                    <a:pt x="32308" y="182067"/>
                  </a:lnTo>
                  <a:lnTo>
                    <a:pt x="156870" y="182067"/>
                  </a:lnTo>
                  <a:lnTo>
                    <a:pt x="156870" y="175361"/>
                  </a:lnTo>
                  <a:lnTo>
                    <a:pt x="156870" y="168656"/>
                  </a:lnTo>
                  <a:close/>
                </a:path>
                <a:path w="1376045" h="504189">
                  <a:moveTo>
                    <a:pt x="166624" y="398983"/>
                  </a:moveTo>
                  <a:lnTo>
                    <a:pt x="0" y="398983"/>
                  </a:lnTo>
                  <a:lnTo>
                    <a:pt x="0" y="412800"/>
                  </a:lnTo>
                  <a:lnTo>
                    <a:pt x="74371" y="412800"/>
                  </a:lnTo>
                  <a:lnTo>
                    <a:pt x="74371" y="475996"/>
                  </a:lnTo>
                  <a:lnTo>
                    <a:pt x="91033" y="475996"/>
                  </a:lnTo>
                  <a:lnTo>
                    <a:pt x="91033" y="412800"/>
                  </a:lnTo>
                  <a:lnTo>
                    <a:pt x="166624" y="412800"/>
                  </a:lnTo>
                  <a:lnTo>
                    <a:pt x="166624" y="407314"/>
                  </a:lnTo>
                  <a:lnTo>
                    <a:pt x="166624" y="398983"/>
                  </a:lnTo>
                  <a:close/>
                </a:path>
                <a:path w="1376045" h="504189">
                  <a:moveTo>
                    <a:pt x="287108" y="78232"/>
                  </a:moveTo>
                  <a:lnTo>
                    <a:pt x="283641" y="51777"/>
                  </a:lnTo>
                  <a:lnTo>
                    <a:pt x="273951" y="31597"/>
                  </a:lnTo>
                  <a:lnTo>
                    <a:pt x="271500" y="29464"/>
                  </a:lnTo>
                  <a:lnTo>
                    <a:pt x="270852" y="28905"/>
                  </a:lnTo>
                  <a:lnTo>
                    <a:pt x="270852" y="78232"/>
                  </a:lnTo>
                  <a:lnTo>
                    <a:pt x="268630" y="98552"/>
                  </a:lnTo>
                  <a:lnTo>
                    <a:pt x="262394" y="114122"/>
                  </a:lnTo>
                  <a:lnTo>
                    <a:pt x="252768" y="124104"/>
                  </a:lnTo>
                  <a:lnTo>
                    <a:pt x="240372" y="127609"/>
                  </a:lnTo>
                  <a:lnTo>
                    <a:pt x="228066" y="124104"/>
                  </a:lnTo>
                  <a:lnTo>
                    <a:pt x="218427" y="114122"/>
                  </a:lnTo>
                  <a:lnTo>
                    <a:pt x="212140" y="98552"/>
                  </a:lnTo>
                  <a:lnTo>
                    <a:pt x="209892" y="78232"/>
                  </a:lnTo>
                  <a:lnTo>
                    <a:pt x="212140" y="58102"/>
                  </a:lnTo>
                  <a:lnTo>
                    <a:pt x="218427" y="42722"/>
                  </a:lnTo>
                  <a:lnTo>
                    <a:pt x="228066" y="32918"/>
                  </a:lnTo>
                  <a:lnTo>
                    <a:pt x="240372" y="29464"/>
                  </a:lnTo>
                  <a:lnTo>
                    <a:pt x="252768" y="32918"/>
                  </a:lnTo>
                  <a:lnTo>
                    <a:pt x="262394" y="42722"/>
                  </a:lnTo>
                  <a:lnTo>
                    <a:pt x="268630" y="58102"/>
                  </a:lnTo>
                  <a:lnTo>
                    <a:pt x="270852" y="78232"/>
                  </a:lnTo>
                  <a:lnTo>
                    <a:pt x="270852" y="28905"/>
                  </a:lnTo>
                  <a:lnTo>
                    <a:pt x="259168" y="18745"/>
                  </a:lnTo>
                  <a:lnTo>
                    <a:pt x="240372" y="14224"/>
                  </a:lnTo>
                  <a:lnTo>
                    <a:pt x="221703" y="18745"/>
                  </a:lnTo>
                  <a:lnTo>
                    <a:pt x="206971" y="31597"/>
                  </a:lnTo>
                  <a:lnTo>
                    <a:pt x="197307" y="51777"/>
                  </a:lnTo>
                  <a:lnTo>
                    <a:pt x="193840" y="78232"/>
                  </a:lnTo>
                  <a:lnTo>
                    <a:pt x="197307" y="104813"/>
                  </a:lnTo>
                  <a:lnTo>
                    <a:pt x="206971" y="125044"/>
                  </a:lnTo>
                  <a:lnTo>
                    <a:pt x="221703" y="137934"/>
                  </a:lnTo>
                  <a:lnTo>
                    <a:pt x="240372" y="142443"/>
                  </a:lnTo>
                  <a:lnTo>
                    <a:pt x="259168" y="137934"/>
                  </a:lnTo>
                  <a:lnTo>
                    <a:pt x="271005" y="127609"/>
                  </a:lnTo>
                  <a:lnTo>
                    <a:pt x="273951" y="125044"/>
                  </a:lnTo>
                  <a:lnTo>
                    <a:pt x="283641" y="104813"/>
                  </a:lnTo>
                  <a:lnTo>
                    <a:pt x="287108" y="78232"/>
                  </a:lnTo>
                  <a:close/>
                </a:path>
                <a:path w="1376045" h="504189">
                  <a:moveTo>
                    <a:pt x="304584" y="296976"/>
                  </a:moveTo>
                  <a:lnTo>
                    <a:pt x="288734" y="296976"/>
                  </a:lnTo>
                  <a:lnTo>
                    <a:pt x="288734" y="367284"/>
                  </a:lnTo>
                  <a:lnTo>
                    <a:pt x="255752" y="367284"/>
                  </a:lnTo>
                  <a:lnTo>
                    <a:pt x="261988" y="350532"/>
                  </a:lnTo>
                  <a:lnTo>
                    <a:pt x="264287" y="329285"/>
                  </a:lnTo>
                  <a:lnTo>
                    <a:pt x="265772" y="315468"/>
                  </a:lnTo>
                  <a:lnTo>
                    <a:pt x="255816" y="315468"/>
                  </a:lnTo>
                  <a:lnTo>
                    <a:pt x="249516" y="315468"/>
                  </a:lnTo>
                  <a:lnTo>
                    <a:pt x="195059" y="315468"/>
                  </a:lnTo>
                  <a:lnTo>
                    <a:pt x="195059" y="329285"/>
                  </a:lnTo>
                  <a:lnTo>
                    <a:pt x="248234" y="329285"/>
                  </a:lnTo>
                  <a:lnTo>
                    <a:pt x="245821" y="349669"/>
                  </a:lnTo>
                  <a:lnTo>
                    <a:pt x="234454" y="377926"/>
                  </a:lnTo>
                  <a:lnTo>
                    <a:pt x="214972" y="402958"/>
                  </a:lnTo>
                  <a:lnTo>
                    <a:pt x="186931" y="424383"/>
                  </a:lnTo>
                  <a:lnTo>
                    <a:pt x="196888" y="436372"/>
                  </a:lnTo>
                  <a:lnTo>
                    <a:pt x="228574" y="411822"/>
                  </a:lnTo>
                  <a:lnTo>
                    <a:pt x="249923" y="382930"/>
                  </a:lnTo>
                  <a:lnTo>
                    <a:pt x="250685" y="380898"/>
                  </a:lnTo>
                  <a:lnTo>
                    <a:pt x="288734" y="380898"/>
                  </a:lnTo>
                  <a:lnTo>
                    <a:pt x="288734" y="466648"/>
                  </a:lnTo>
                  <a:lnTo>
                    <a:pt x="304584" y="466648"/>
                  </a:lnTo>
                  <a:lnTo>
                    <a:pt x="304584" y="380898"/>
                  </a:lnTo>
                  <a:lnTo>
                    <a:pt x="304584" y="367284"/>
                  </a:lnTo>
                  <a:lnTo>
                    <a:pt x="304584" y="296976"/>
                  </a:lnTo>
                  <a:close/>
                </a:path>
                <a:path w="1376045" h="504189">
                  <a:moveTo>
                    <a:pt x="337299" y="0"/>
                  </a:moveTo>
                  <a:lnTo>
                    <a:pt x="320433" y="0"/>
                  </a:lnTo>
                  <a:lnTo>
                    <a:pt x="320433" y="184099"/>
                  </a:lnTo>
                  <a:lnTo>
                    <a:pt x="337299" y="184099"/>
                  </a:lnTo>
                  <a:lnTo>
                    <a:pt x="337299" y="0"/>
                  </a:lnTo>
                  <a:close/>
                </a:path>
                <a:path w="1376045" h="504189">
                  <a:moveTo>
                    <a:pt x="343192" y="292303"/>
                  </a:moveTo>
                  <a:lnTo>
                    <a:pt x="326936" y="292303"/>
                  </a:lnTo>
                  <a:lnTo>
                    <a:pt x="326936" y="475996"/>
                  </a:lnTo>
                  <a:lnTo>
                    <a:pt x="343192" y="475996"/>
                  </a:lnTo>
                  <a:lnTo>
                    <a:pt x="343192" y="292303"/>
                  </a:lnTo>
                  <a:close/>
                </a:path>
                <a:path w="1376045" h="504189">
                  <a:moveTo>
                    <a:pt x="896518" y="312369"/>
                  </a:moveTo>
                  <a:lnTo>
                    <a:pt x="801852" y="312369"/>
                  </a:lnTo>
                  <a:lnTo>
                    <a:pt x="801852" y="328244"/>
                  </a:lnTo>
                  <a:lnTo>
                    <a:pt x="878052" y="328244"/>
                  </a:lnTo>
                  <a:lnTo>
                    <a:pt x="878052" y="329399"/>
                  </a:lnTo>
                  <a:lnTo>
                    <a:pt x="811949" y="460146"/>
                  </a:lnTo>
                  <a:lnTo>
                    <a:pt x="830707" y="460146"/>
                  </a:lnTo>
                  <a:lnTo>
                    <a:pt x="896518" y="329107"/>
                  </a:lnTo>
                  <a:lnTo>
                    <a:pt x="896518" y="312369"/>
                  </a:lnTo>
                  <a:close/>
                </a:path>
                <a:path w="1376045" h="504189">
                  <a:moveTo>
                    <a:pt x="900557" y="152171"/>
                  </a:moveTo>
                  <a:lnTo>
                    <a:pt x="831862" y="152171"/>
                  </a:lnTo>
                  <a:lnTo>
                    <a:pt x="831862" y="151028"/>
                  </a:lnTo>
                  <a:lnTo>
                    <a:pt x="865060" y="115519"/>
                  </a:lnTo>
                  <a:lnTo>
                    <a:pt x="871054" y="108966"/>
                  </a:lnTo>
                  <a:lnTo>
                    <a:pt x="895007" y="75184"/>
                  </a:lnTo>
                  <a:lnTo>
                    <a:pt x="896975" y="69989"/>
                  </a:lnTo>
                  <a:lnTo>
                    <a:pt x="897966" y="64668"/>
                  </a:lnTo>
                  <a:lnTo>
                    <a:pt x="897864" y="51295"/>
                  </a:lnTo>
                  <a:lnTo>
                    <a:pt x="896061" y="44729"/>
                  </a:lnTo>
                  <a:lnTo>
                    <a:pt x="862177" y="18249"/>
                  </a:lnTo>
                  <a:lnTo>
                    <a:pt x="844905" y="18249"/>
                  </a:lnTo>
                  <a:lnTo>
                    <a:pt x="809904" y="45567"/>
                  </a:lnTo>
                  <a:lnTo>
                    <a:pt x="807910" y="53174"/>
                  </a:lnTo>
                  <a:lnTo>
                    <a:pt x="807910" y="61836"/>
                  </a:lnTo>
                  <a:lnTo>
                    <a:pt x="824941" y="61836"/>
                  </a:lnTo>
                  <a:lnTo>
                    <a:pt x="824941" y="56210"/>
                  </a:lnTo>
                  <a:lnTo>
                    <a:pt x="826071" y="51295"/>
                  </a:lnTo>
                  <a:lnTo>
                    <a:pt x="847255" y="33832"/>
                  </a:lnTo>
                  <a:lnTo>
                    <a:pt x="858278" y="33832"/>
                  </a:lnTo>
                  <a:lnTo>
                    <a:pt x="863092" y="34874"/>
                  </a:lnTo>
                  <a:lnTo>
                    <a:pt x="871651" y="39001"/>
                  </a:lnTo>
                  <a:lnTo>
                    <a:pt x="875017" y="41935"/>
                  </a:lnTo>
                  <a:lnTo>
                    <a:pt x="877468" y="45745"/>
                  </a:lnTo>
                  <a:lnTo>
                    <a:pt x="879970" y="49542"/>
                  </a:lnTo>
                  <a:lnTo>
                    <a:pt x="881227" y="54038"/>
                  </a:lnTo>
                  <a:lnTo>
                    <a:pt x="881227" y="63754"/>
                  </a:lnTo>
                  <a:lnTo>
                    <a:pt x="807326" y="155067"/>
                  </a:lnTo>
                  <a:lnTo>
                    <a:pt x="807326" y="168046"/>
                  </a:lnTo>
                  <a:lnTo>
                    <a:pt x="900557" y="168046"/>
                  </a:lnTo>
                  <a:lnTo>
                    <a:pt x="900557" y="152171"/>
                  </a:lnTo>
                  <a:close/>
                </a:path>
                <a:path w="1376045" h="504189">
                  <a:moveTo>
                    <a:pt x="1019733" y="385102"/>
                  </a:moveTo>
                  <a:lnTo>
                    <a:pt x="1015314" y="346354"/>
                  </a:lnTo>
                  <a:lnTo>
                    <a:pt x="1004366" y="326224"/>
                  </a:lnTo>
                  <a:lnTo>
                    <a:pt x="1000518" y="322199"/>
                  </a:lnTo>
                  <a:lnTo>
                    <a:pt x="1000518" y="363791"/>
                  </a:lnTo>
                  <a:lnTo>
                    <a:pt x="999680" y="368007"/>
                  </a:lnTo>
                  <a:lnTo>
                    <a:pt x="972477" y="392899"/>
                  </a:lnTo>
                  <a:lnTo>
                    <a:pt x="961847" y="392899"/>
                  </a:lnTo>
                  <a:lnTo>
                    <a:pt x="936447" y="365861"/>
                  </a:lnTo>
                  <a:lnTo>
                    <a:pt x="936561" y="353072"/>
                  </a:lnTo>
                  <a:lnTo>
                    <a:pt x="974636" y="326224"/>
                  </a:lnTo>
                  <a:lnTo>
                    <a:pt x="996327" y="343179"/>
                  </a:lnTo>
                  <a:lnTo>
                    <a:pt x="999121" y="348234"/>
                  </a:lnTo>
                  <a:lnTo>
                    <a:pt x="1000493" y="353529"/>
                  </a:lnTo>
                  <a:lnTo>
                    <a:pt x="1000518" y="363791"/>
                  </a:lnTo>
                  <a:lnTo>
                    <a:pt x="1000518" y="322199"/>
                  </a:lnTo>
                  <a:lnTo>
                    <a:pt x="968476" y="310349"/>
                  </a:lnTo>
                  <a:lnTo>
                    <a:pt x="961224" y="310680"/>
                  </a:lnTo>
                  <a:lnTo>
                    <a:pt x="925182" y="334886"/>
                  </a:lnTo>
                  <a:lnTo>
                    <a:pt x="919124" y="359702"/>
                  </a:lnTo>
                  <a:lnTo>
                    <a:pt x="919518" y="366649"/>
                  </a:lnTo>
                  <a:lnTo>
                    <a:pt x="942365" y="402539"/>
                  </a:lnTo>
                  <a:lnTo>
                    <a:pt x="957122" y="408774"/>
                  </a:lnTo>
                  <a:lnTo>
                    <a:pt x="970699" y="408774"/>
                  </a:lnTo>
                  <a:lnTo>
                    <a:pt x="999464" y="392899"/>
                  </a:lnTo>
                  <a:lnTo>
                    <a:pt x="1001966" y="389140"/>
                  </a:lnTo>
                  <a:lnTo>
                    <a:pt x="1003122" y="389140"/>
                  </a:lnTo>
                  <a:lnTo>
                    <a:pt x="1002499" y="402018"/>
                  </a:lnTo>
                  <a:lnTo>
                    <a:pt x="987767" y="437896"/>
                  </a:lnTo>
                  <a:lnTo>
                    <a:pt x="966165" y="446303"/>
                  </a:lnTo>
                  <a:lnTo>
                    <a:pt x="958380" y="446303"/>
                  </a:lnTo>
                  <a:lnTo>
                    <a:pt x="937882" y="422922"/>
                  </a:lnTo>
                  <a:lnTo>
                    <a:pt x="920280" y="422922"/>
                  </a:lnTo>
                  <a:lnTo>
                    <a:pt x="944016" y="457263"/>
                  </a:lnTo>
                  <a:lnTo>
                    <a:pt x="957897" y="462178"/>
                  </a:lnTo>
                  <a:lnTo>
                    <a:pt x="974496" y="462178"/>
                  </a:lnTo>
                  <a:lnTo>
                    <a:pt x="981951" y="460362"/>
                  </a:lnTo>
                  <a:lnTo>
                    <a:pt x="995184" y="453148"/>
                  </a:lnTo>
                  <a:lnTo>
                    <a:pt x="1000810" y="447865"/>
                  </a:lnTo>
                  <a:lnTo>
                    <a:pt x="1001839" y="446303"/>
                  </a:lnTo>
                  <a:lnTo>
                    <a:pt x="1005420" y="440880"/>
                  </a:lnTo>
                  <a:lnTo>
                    <a:pt x="1018921" y="398792"/>
                  </a:lnTo>
                  <a:lnTo>
                    <a:pt x="1019632" y="389140"/>
                  </a:lnTo>
                  <a:lnTo>
                    <a:pt x="1019733" y="385102"/>
                  </a:lnTo>
                  <a:close/>
                </a:path>
                <a:path w="1376045" h="504189">
                  <a:moveTo>
                    <a:pt x="1023594" y="152171"/>
                  </a:moveTo>
                  <a:lnTo>
                    <a:pt x="954900" y="152171"/>
                  </a:lnTo>
                  <a:lnTo>
                    <a:pt x="954900" y="151028"/>
                  </a:lnTo>
                  <a:lnTo>
                    <a:pt x="988085" y="115519"/>
                  </a:lnTo>
                  <a:lnTo>
                    <a:pt x="994092" y="108966"/>
                  </a:lnTo>
                  <a:lnTo>
                    <a:pt x="1018032" y="75184"/>
                  </a:lnTo>
                  <a:lnTo>
                    <a:pt x="1020013" y="69989"/>
                  </a:lnTo>
                  <a:lnTo>
                    <a:pt x="1020991" y="64668"/>
                  </a:lnTo>
                  <a:lnTo>
                    <a:pt x="1020902" y="51295"/>
                  </a:lnTo>
                  <a:lnTo>
                    <a:pt x="1019098" y="44729"/>
                  </a:lnTo>
                  <a:lnTo>
                    <a:pt x="985202" y="18249"/>
                  </a:lnTo>
                  <a:lnTo>
                    <a:pt x="967930" y="18249"/>
                  </a:lnTo>
                  <a:lnTo>
                    <a:pt x="932942" y="45567"/>
                  </a:lnTo>
                  <a:lnTo>
                    <a:pt x="930935" y="53174"/>
                  </a:lnTo>
                  <a:lnTo>
                    <a:pt x="930935" y="61836"/>
                  </a:lnTo>
                  <a:lnTo>
                    <a:pt x="947966" y="61836"/>
                  </a:lnTo>
                  <a:lnTo>
                    <a:pt x="947966" y="56210"/>
                  </a:lnTo>
                  <a:lnTo>
                    <a:pt x="949096" y="51295"/>
                  </a:lnTo>
                  <a:lnTo>
                    <a:pt x="970292" y="33832"/>
                  </a:lnTo>
                  <a:lnTo>
                    <a:pt x="981303" y="33832"/>
                  </a:lnTo>
                  <a:lnTo>
                    <a:pt x="986116" y="34874"/>
                  </a:lnTo>
                  <a:lnTo>
                    <a:pt x="994676" y="39001"/>
                  </a:lnTo>
                  <a:lnTo>
                    <a:pt x="998042" y="41935"/>
                  </a:lnTo>
                  <a:lnTo>
                    <a:pt x="1000506" y="45745"/>
                  </a:lnTo>
                  <a:lnTo>
                    <a:pt x="1003007" y="49542"/>
                  </a:lnTo>
                  <a:lnTo>
                    <a:pt x="1004252" y="54038"/>
                  </a:lnTo>
                  <a:lnTo>
                    <a:pt x="1004252" y="63754"/>
                  </a:lnTo>
                  <a:lnTo>
                    <a:pt x="930363" y="155067"/>
                  </a:lnTo>
                  <a:lnTo>
                    <a:pt x="930363" y="168046"/>
                  </a:lnTo>
                  <a:lnTo>
                    <a:pt x="1023594" y="168046"/>
                  </a:lnTo>
                  <a:lnTo>
                    <a:pt x="1023594" y="152171"/>
                  </a:lnTo>
                  <a:close/>
                </a:path>
                <a:path w="1376045" h="504189">
                  <a:moveTo>
                    <a:pt x="1141171" y="349313"/>
                  </a:moveTo>
                  <a:lnTo>
                    <a:pt x="1124724" y="349313"/>
                  </a:lnTo>
                  <a:lnTo>
                    <a:pt x="1124724" y="366928"/>
                  </a:lnTo>
                  <a:lnTo>
                    <a:pt x="1124432" y="366928"/>
                  </a:lnTo>
                  <a:lnTo>
                    <a:pt x="1124432" y="395884"/>
                  </a:lnTo>
                  <a:lnTo>
                    <a:pt x="1124356" y="412496"/>
                  </a:lnTo>
                  <a:lnTo>
                    <a:pt x="1099515" y="443128"/>
                  </a:lnTo>
                  <a:lnTo>
                    <a:pt x="1085570" y="443128"/>
                  </a:lnTo>
                  <a:lnTo>
                    <a:pt x="1060437" y="412051"/>
                  </a:lnTo>
                  <a:lnTo>
                    <a:pt x="1060437" y="395884"/>
                  </a:lnTo>
                  <a:lnTo>
                    <a:pt x="1085469" y="363169"/>
                  </a:lnTo>
                  <a:lnTo>
                    <a:pt x="1099616" y="363169"/>
                  </a:lnTo>
                  <a:lnTo>
                    <a:pt x="1124432" y="395884"/>
                  </a:lnTo>
                  <a:lnTo>
                    <a:pt x="1124432" y="366928"/>
                  </a:lnTo>
                  <a:lnTo>
                    <a:pt x="1122984" y="366928"/>
                  </a:lnTo>
                  <a:lnTo>
                    <a:pt x="1121676" y="364896"/>
                  </a:lnTo>
                  <a:lnTo>
                    <a:pt x="1120419" y="363169"/>
                  </a:lnTo>
                  <a:lnTo>
                    <a:pt x="1119962" y="362546"/>
                  </a:lnTo>
                  <a:lnTo>
                    <a:pt x="1117650" y="359562"/>
                  </a:lnTo>
                  <a:lnTo>
                    <a:pt x="1115390" y="356527"/>
                  </a:lnTo>
                  <a:lnTo>
                    <a:pt x="1112113" y="353834"/>
                  </a:lnTo>
                  <a:lnTo>
                    <a:pt x="1107833" y="351485"/>
                  </a:lnTo>
                  <a:lnTo>
                    <a:pt x="1103604" y="349072"/>
                  </a:lnTo>
                  <a:lnTo>
                    <a:pt x="1097876" y="347878"/>
                  </a:lnTo>
                  <a:lnTo>
                    <a:pt x="1090663" y="347878"/>
                  </a:lnTo>
                  <a:lnTo>
                    <a:pt x="1052601" y="368515"/>
                  </a:lnTo>
                  <a:lnTo>
                    <a:pt x="1043330" y="404152"/>
                  </a:lnTo>
                  <a:lnTo>
                    <a:pt x="1043711" y="412496"/>
                  </a:lnTo>
                  <a:lnTo>
                    <a:pt x="1059205" y="447840"/>
                  </a:lnTo>
                  <a:lnTo>
                    <a:pt x="1081430" y="458419"/>
                  </a:lnTo>
                  <a:lnTo>
                    <a:pt x="1097584" y="458419"/>
                  </a:lnTo>
                  <a:lnTo>
                    <a:pt x="1122705" y="439661"/>
                  </a:lnTo>
                  <a:lnTo>
                    <a:pt x="1124140" y="439661"/>
                  </a:lnTo>
                  <a:lnTo>
                    <a:pt x="1124140" y="471411"/>
                  </a:lnTo>
                  <a:lnTo>
                    <a:pt x="1121232" y="478193"/>
                  </a:lnTo>
                  <a:lnTo>
                    <a:pt x="1109599" y="486854"/>
                  </a:lnTo>
                  <a:lnTo>
                    <a:pt x="1102207" y="489013"/>
                  </a:lnTo>
                  <a:lnTo>
                    <a:pt x="1086573" y="489013"/>
                  </a:lnTo>
                  <a:lnTo>
                    <a:pt x="1081163" y="488022"/>
                  </a:lnTo>
                  <a:lnTo>
                    <a:pt x="1072934" y="484136"/>
                  </a:lnTo>
                  <a:lnTo>
                    <a:pt x="1069708" y="481850"/>
                  </a:lnTo>
                  <a:lnTo>
                    <a:pt x="1067358" y="479196"/>
                  </a:lnTo>
                  <a:lnTo>
                    <a:pt x="1064996" y="476605"/>
                  </a:lnTo>
                  <a:lnTo>
                    <a:pt x="1063053" y="474294"/>
                  </a:lnTo>
                  <a:lnTo>
                    <a:pt x="1061516" y="472274"/>
                  </a:lnTo>
                  <a:lnTo>
                    <a:pt x="1047940" y="481799"/>
                  </a:lnTo>
                  <a:lnTo>
                    <a:pt x="1085037" y="504024"/>
                  </a:lnTo>
                  <a:lnTo>
                    <a:pt x="1102118" y="504024"/>
                  </a:lnTo>
                  <a:lnTo>
                    <a:pt x="1110145" y="502602"/>
                  </a:lnTo>
                  <a:lnTo>
                    <a:pt x="1124623" y="496976"/>
                  </a:lnTo>
                  <a:lnTo>
                    <a:pt x="1130401" y="492569"/>
                  </a:lnTo>
                  <a:lnTo>
                    <a:pt x="1132928" y="489013"/>
                  </a:lnTo>
                  <a:lnTo>
                    <a:pt x="1134681" y="486562"/>
                  </a:lnTo>
                  <a:lnTo>
                    <a:pt x="1139012" y="480593"/>
                  </a:lnTo>
                  <a:lnTo>
                    <a:pt x="1141171" y="472846"/>
                  </a:lnTo>
                  <a:lnTo>
                    <a:pt x="1141171" y="439661"/>
                  </a:lnTo>
                  <a:lnTo>
                    <a:pt x="1141171" y="366928"/>
                  </a:lnTo>
                  <a:lnTo>
                    <a:pt x="1141171" y="349313"/>
                  </a:lnTo>
                  <a:close/>
                </a:path>
                <a:path w="1376045" h="504189">
                  <a:moveTo>
                    <a:pt x="1199159" y="168046"/>
                  </a:moveTo>
                  <a:lnTo>
                    <a:pt x="1199121" y="93345"/>
                  </a:lnTo>
                  <a:lnTo>
                    <a:pt x="1178890" y="58102"/>
                  </a:lnTo>
                  <a:lnTo>
                    <a:pt x="1165390" y="55778"/>
                  </a:lnTo>
                  <a:lnTo>
                    <a:pt x="1157452" y="55778"/>
                  </a:lnTo>
                  <a:lnTo>
                    <a:pt x="1150645" y="57480"/>
                  </a:lnTo>
                  <a:lnTo>
                    <a:pt x="1139291" y="64262"/>
                  </a:lnTo>
                  <a:lnTo>
                    <a:pt x="1135024" y="68808"/>
                  </a:lnTo>
                  <a:lnTo>
                    <a:pt x="1132192" y="74536"/>
                  </a:lnTo>
                  <a:lnTo>
                    <a:pt x="1131036" y="74536"/>
                  </a:lnTo>
                  <a:lnTo>
                    <a:pt x="1129436" y="71069"/>
                  </a:lnTo>
                  <a:lnTo>
                    <a:pt x="1128293" y="68618"/>
                  </a:lnTo>
                  <a:lnTo>
                    <a:pt x="1124470" y="64020"/>
                  </a:lnTo>
                  <a:lnTo>
                    <a:pt x="1119568" y="60756"/>
                  </a:lnTo>
                  <a:lnTo>
                    <a:pt x="1114704" y="57429"/>
                  </a:lnTo>
                  <a:lnTo>
                    <a:pt x="1108621" y="55778"/>
                  </a:lnTo>
                  <a:lnTo>
                    <a:pt x="1094092" y="55778"/>
                  </a:lnTo>
                  <a:lnTo>
                    <a:pt x="1087907" y="57429"/>
                  </a:lnTo>
                  <a:lnTo>
                    <a:pt x="1077620" y="64020"/>
                  </a:lnTo>
                  <a:lnTo>
                    <a:pt x="1073886" y="68618"/>
                  </a:lnTo>
                  <a:lnTo>
                    <a:pt x="1071575" y="74536"/>
                  </a:lnTo>
                  <a:lnTo>
                    <a:pt x="1070140" y="74536"/>
                  </a:lnTo>
                  <a:lnTo>
                    <a:pt x="1070140" y="57213"/>
                  </a:lnTo>
                  <a:lnTo>
                    <a:pt x="1053680" y="57213"/>
                  </a:lnTo>
                  <a:lnTo>
                    <a:pt x="1053680" y="168046"/>
                  </a:lnTo>
                  <a:lnTo>
                    <a:pt x="1070711" y="168046"/>
                  </a:lnTo>
                  <a:lnTo>
                    <a:pt x="1070711" y="93345"/>
                  </a:lnTo>
                  <a:lnTo>
                    <a:pt x="1071867" y="88557"/>
                  </a:lnTo>
                  <a:lnTo>
                    <a:pt x="1076528" y="80238"/>
                  </a:lnTo>
                  <a:lnTo>
                    <a:pt x="1079614" y="76962"/>
                  </a:lnTo>
                  <a:lnTo>
                    <a:pt x="1083551" y="74536"/>
                  </a:lnTo>
                  <a:lnTo>
                    <a:pt x="1087259" y="72250"/>
                  </a:lnTo>
                  <a:lnTo>
                    <a:pt x="1091399" y="71069"/>
                  </a:lnTo>
                  <a:lnTo>
                    <a:pt x="1102271" y="71069"/>
                  </a:lnTo>
                  <a:lnTo>
                    <a:pt x="1107541" y="73012"/>
                  </a:lnTo>
                  <a:lnTo>
                    <a:pt x="1111681" y="76962"/>
                  </a:lnTo>
                  <a:lnTo>
                    <a:pt x="1115720" y="80759"/>
                  </a:lnTo>
                  <a:lnTo>
                    <a:pt x="1117701" y="85699"/>
                  </a:lnTo>
                  <a:lnTo>
                    <a:pt x="1117765" y="168046"/>
                  </a:lnTo>
                  <a:lnTo>
                    <a:pt x="1135075" y="168046"/>
                  </a:lnTo>
                  <a:lnTo>
                    <a:pt x="1135138" y="88557"/>
                  </a:lnTo>
                  <a:lnTo>
                    <a:pt x="1137221" y="82804"/>
                  </a:lnTo>
                  <a:lnTo>
                    <a:pt x="1144778" y="74536"/>
                  </a:lnTo>
                  <a:lnTo>
                    <a:pt x="1145781" y="73431"/>
                  </a:lnTo>
                  <a:lnTo>
                    <a:pt x="1151813" y="71069"/>
                  </a:lnTo>
                  <a:lnTo>
                    <a:pt x="1165669" y="71069"/>
                  </a:lnTo>
                  <a:lnTo>
                    <a:pt x="1170940" y="72821"/>
                  </a:lnTo>
                  <a:lnTo>
                    <a:pt x="1179893" y="79844"/>
                  </a:lnTo>
                  <a:lnTo>
                    <a:pt x="1182128" y="85699"/>
                  </a:lnTo>
                  <a:lnTo>
                    <a:pt x="1182128" y="168046"/>
                  </a:lnTo>
                  <a:lnTo>
                    <a:pt x="1199159" y="168046"/>
                  </a:lnTo>
                  <a:close/>
                </a:path>
                <a:path w="1376045" h="504189">
                  <a:moveTo>
                    <a:pt x="1375765" y="168046"/>
                  </a:moveTo>
                  <a:lnTo>
                    <a:pt x="1375727" y="93345"/>
                  </a:lnTo>
                  <a:lnTo>
                    <a:pt x="1355509" y="58102"/>
                  </a:lnTo>
                  <a:lnTo>
                    <a:pt x="1341996" y="55778"/>
                  </a:lnTo>
                  <a:lnTo>
                    <a:pt x="1334058" y="55778"/>
                  </a:lnTo>
                  <a:lnTo>
                    <a:pt x="1327251" y="57480"/>
                  </a:lnTo>
                  <a:lnTo>
                    <a:pt x="1315897" y="64262"/>
                  </a:lnTo>
                  <a:lnTo>
                    <a:pt x="1311643" y="68808"/>
                  </a:lnTo>
                  <a:lnTo>
                    <a:pt x="1308798" y="74536"/>
                  </a:lnTo>
                  <a:lnTo>
                    <a:pt x="1307642" y="74536"/>
                  </a:lnTo>
                  <a:lnTo>
                    <a:pt x="1306042" y="71069"/>
                  </a:lnTo>
                  <a:lnTo>
                    <a:pt x="1304899" y="68618"/>
                  </a:lnTo>
                  <a:lnTo>
                    <a:pt x="1301076" y="64020"/>
                  </a:lnTo>
                  <a:lnTo>
                    <a:pt x="1296174" y="60756"/>
                  </a:lnTo>
                  <a:lnTo>
                    <a:pt x="1291310" y="57429"/>
                  </a:lnTo>
                  <a:lnTo>
                    <a:pt x="1285227" y="55778"/>
                  </a:lnTo>
                  <a:lnTo>
                    <a:pt x="1270698" y="55778"/>
                  </a:lnTo>
                  <a:lnTo>
                    <a:pt x="1264513" y="57429"/>
                  </a:lnTo>
                  <a:lnTo>
                    <a:pt x="1254226" y="64020"/>
                  </a:lnTo>
                  <a:lnTo>
                    <a:pt x="1250492" y="68618"/>
                  </a:lnTo>
                  <a:lnTo>
                    <a:pt x="1248181" y="74536"/>
                  </a:lnTo>
                  <a:lnTo>
                    <a:pt x="1246746" y="74536"/>
                  </a:lnTo>
                  <a:lnTo>
                    <a:pt x="1246746" y="57213"/>
                  </a:lnTo>
                  <a:lnTo>
                    <a:pt x="1230287" y="57213"/>
                  </a:lnTo>
                  <a:lnTo>
                    <a:pt x="1230287" y="168046"/>
                  </a:lnTo>
                  <a:lnTo>
                    <a:pt x="1247317" y="168046"/>
                  </a:lnTo>
                  <a:lnTo>
                    <a:pt x="1247317" y="93345"/>
                  </a:lnTo>
                  <a:lnTo>
                    <a:pt x="1248473" y="88557"/>
                  </a:lnTo>
                  <a:lnTo>
                    <a:pt x="1253147" y="80238"/>
                  </a:lnTo>
                  <a:lnTo>
                    <a:pt x="1256220" y="76962"/>
                  </a:lnTo>
                  <a:lnTo>
                    <a:pt x="1260157" y="74536"/>
                  </a:lnTo>
                  <a:lnTo>
                    <a:pt x="1263865" y="72250"/>
                  </a:lnTo>
                  <a:lnTo>
                    <a:pt x="1268006" y="71069"/>
                  </a:lnTo>
                  <a:lnTo>
                    <a:pt x="1278877" y="71069"/>
                  </a:lnTo>
                  <a:lnTo>
                    <a:pt x="1284147" y="73012"/>
                  </a:lnTo>
                  <a:lnTo>
                    <a:pt x="1288288" y="76962"/>
                  </a:lnTo>
                  <a:lnTo>
                    <a:pt x="1292326" y="80759"/>
                  </a:lnTo>
                  <a:lnTo>
                    <a:pt x="1294307" y="85699"/>
                  </a:lnTo>
                  <a:lnTo>
                    <a:pt x="1294371" y="168046"/>
                  </a:lnTo>
                  <a:lnTo>
                    <a:pt x="1311681" y="168046"/>
                  </a:lnTo>
                  <a:lnTo>
                    <a:pt x="1311744" y="88557"/>
                  </a:lnTo>
                  <a:lnTo>
                    <a:pt x="1313827" y="82804"/>
                  </a:lnTo>
                  <a:lnTo>
                    <a:pt x="1321384" y="74536"/>
                  </a:lnTo>
                  <a:lnTo>
                    <a:pt x="1322387" y="73431"/>
                  </a:lnTo>
                  <a:lnTo>
                    <a:pt x="1328432" y="71069"/>
                  </a:lnTo>
                  <a:lnTo>
                    <a:pt x="1342288" y="71069"/>
                  </a:lnTo>
                  <a:lnTo>
                    <a:pt x="1347546" y="72821"/>
                  </a:lnTo>
                  <a:lnTo>
                    <a:pt x="1356499" y="79844"/>
                  </a:lnTo>
                  <a:lnTo>
                    <a:pt x="1358734" y="85699"/>
                  </a:lnTo>
                  <a:lnTo>
                    <a:pt x="1358734" y="168046"/>
                  </a:lnTo>
                  <a:lnTo>
                    <a:pt x="1375765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9975850" y="48831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6" name="object 16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13934" y="3917410"/>
              <a:ext cx="73241" cy="184727"/>
            </a:xfrm>
            <a:prstGeom prst="rect">
              <a:avLst/>
            </a:prstGeom>
          </p:spPr>
        </p:pic>
        <p:sp>
          <p:nvSpPr>
            <p:cNvPr id="17" name="object 17" descr=""/>
            <p:cNvSpPr/>
            <p:nvPr/>
          </p:nvSpPr>
          <p:spPr>
            <a:xfrm>
              <a:off x="9986899" y="27305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5641619" y="27305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5721285" y="32978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5724474" y="35911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89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809" y="611505"/>
                  </a:lnTo>
                  <a:lnTo>
                    <a:pt x="58572" y="630301"/>
                  </a:lnTo>
                  <a:lnTo>
                    <a:pt x="35280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35" y="594461"/>
                  </a:lnTo>
                  <a:lnTo>
                    <a:pt x="96113" y="580644"/>
                  </a:lnTo>
                  <a:close/>
                </a:path>
                <a:path w="1376045" h="1075689">
                  <a:moveTo>
                    <a:pt x="108508" y="424383"/>
                  </a:moveTo>
                  <a:lnTo>
                    <a:pt x="106476" y="410159"/>
                  </a:lnTo>
                  <a:lnTo>
                    <a:pt x="85737" y="413829"/>
                  </a:lnTo>
                  <a:lnTo>
                    <a:pt x="65506" y="416128"/>
                  </a:lnTo>
                  <a:lnTo>
                    <a:pt x="45250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81" y="431533"/>
                  </a:lnTo>
                  <a:lnTo>
                    <a:pt x="66370" y="430276"/>
                  </a:lnTo>
                  <a:lnTo>
                    <a:pt x="87109" y="427964"/>
                  </a:lnTo>
                  <a:lnTo>
                    <a:pt x="95135" y="426618"/>
                  </a:lnTo>
                  <a:lnTo>
                    <a:pt x="108508" y="424383"/>
                  </a:lnTo>
                  <a:close/>
                </a:path>
                <a:path w="1376045" h="1075689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89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89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89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89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89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89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89">
                  <a:moveTo>
                    <a:pt x="284060" y="307746"/>
                  </a:moveTo>
                  <a:lnTo>
                    <a:pt x="267195" y="307746"/>
                  </a:lnTo>
                  <a:lnTo>
                    <a:pt x="267195" y="356311"/>
                  </a:lnTo>
                  <a:lnTo>
                    <a:pt x="267195" y="369722"/>
                  </a:lnTo>
                  <a:lnTo>
                    <a:pt x="267195" y="418084"/>
                  </a:lnTo>
                  <a:lnTo>
                    <a:pt x="214160" y="418084"/>
                  </a:lnTo>
                  <a:lnTo>
                    <a:pt x="214160" y="369722"/>
                  </a:lnTo>
                  <a:lnTo>
                    <a:pt x="267195" y="369722"/>
                  </a:lnTo>
                  <a:lnTo>
                    <a:pt x="267195" y="356311"/>
                  </a:lnTo>
                  <a:lnTo>
                    <a:pt x="214160" y="356311"/>
                  </a:lnTo>
                  <a:lnTo>
                    <a:pt x="214160" y="307746"/>
                  </a:lnTo>
                  <a:lnTo>
                    <a:pt x="197497" y="307746"/>
                  </a:lnTo>
                  <a:lnTo>
                    <a:pt x="197497" y="431901"/>
                  </a:lnTo>
                  <a:lnTo>
                    <a:pt x="284060" y="431901"/>
                  </a:lnTo>
                  <a:lnTo>
                    <a:pt x="284060" y="418084"/>
                  </a:lnTo>
                  <a:lnTo>
                    <a:pt x="284060" y="369722"/>
                  </a:lnTo>
                  <a:lnTo>
                    <a:pt x="284060" y="356311"/>
                  </a:lnTo>
                  <a:lnTo>
                    <a:pt x="284060" y="307746"/>
                  </a:lnTo>
                  <a:close/>
                </a:path>
                <a:path w="1376045" h="1075689">
                  <a:moveTo>
                    <a:pt x="287108" y="649732"/>
                  </a:moveTo>
                  <a:lnTo>
                    <a:pt x="283641" y="623277"/>
                  </a:lnTo>
                  <a:lnTo>
                    <a:pt x="273951" y="603097"/>
                  </a:lnTo>
                  <a:lnTo>
                    <a:pt x="271500" y="600964"/>
                  </a:lnTo>
                  <a:lnTo>
                    <a:pt x="270852" y="600405"/>
                  </a:lnTo>
                  <a:lnTo>
                    <a:pt x="270852" y="649732"/>
                  </a:lnTo>
                  <a:lnTo>
                    <a:pt x="268630" y="670052"/>
                  </a:lnTo>
                  <a:lnTo>
                    <a:pt x="262394" y="685622"/>
                  </a:lnTo>
                  <a:lnTo>
                    <a:pt x="252768" y="695604"/>
                  </a:lnTo>
                  <a:lnTo>
                    <a:pt x="240372" y="699109"/>
                  </a:lnTo>
                  <a:lnTo>
                    <a:pt x="228066" y="695604"/>
                  </a:lnTo>
                  <a:lnTo>
                    <a:pt x="218427" y="685622"/>
                  </a:lnTo>
                  <a:lnTo>
                    <a:pt x="212140" y="670052"/>
                  </a:lnTo>
                  <a:lnTo>
                    <a:pt x="209892" y="649732"/>
                  </a:lnTo>
                  <a:lnTo>
                    <a:pt x="212140" y="629602"/>
                  </a:lnTo>
                  <a:lnTo>
                    <a:pt x="218427" y="614222"/>
                  </a:lnTo>
                  <a:lnTo>
                    <a:pt x="228066" y="604418"/>
                  </a:lnTo>
                  <a:lnTo>
                    <a:pt x="240372" y="600964"/>
                  </a:lnTo>
                  <a:lnTo>
                    <a:pt x="252768" y="604418"/>
                  </a:lnTo>
                  <a:lnTo>
                    <a:pt x="262394" y="614222"/>
                  </a:lnTo>
                  <a:lnTo>
                    <a:pt x="268630" y="629602"/>
                  </a:lnTo>
                  <a:lnTo>
                    <a:pt x="270852" y="649732"/>
                  </a:lnTo>
                  <a:lnTo>
                    <a:pt x="270852" y="600405"/>
                  </a:lnTo>
                  <a:lnTo>
                    <a:pt x="259168" y="590245"/>
                  </a:lnTo>
                  <a:lnTo>
                    <a:pt x="240372" y="585724"/>
                  </a:lnTo>
                  <a:lnTo>
                    <a:pt x="221703" y="590245"/>
                  </a:lnTo>
                  <a:lnTo>
                    <a:pt x="206971" y="603097"/>
                  </a:lnTo>
                  <a:lnTo>
                    <a:pt x="197307" y="623277"/>
                  </a:lnTo>
                  <a:lnTo>
                    <a:pt x="193840" y="649732"/>
                  </a:lnTo>
                  <a:lnTo>
                    <a:pt x="197307" y="676313"/>
                  </a:lnTo>
                  <a:lnTo>
                    <a:pt x="206971" y="696544"/>
                  </a:lnTo>
                  <a:lnTo>
                    <a:pt x="221703" y="709434"/>
                  </a:lnTo>
                  <a:lnTo>
                    <a:pt x="240372" y="713943"/>
                  </a:lnTo>
                  <a:lnTo>
                    <a:pt x="259168" y="709434"/>
                  </a:lnTo>
                  <a:lnTo>
                    <a:pt x="271005" y="699109"/>
                  </a:lnTo>
                  <a:lnTo>
                    <a:pt x="273951" y="696544"/>
                  </a:lnTo>
                  <a:lnTo>
                    <a:pt x="283641" y="676313"/>
                  </a:lnTo>
                  <a:lnTo>
                    <a:pt x="287108" y="649732"/>
                  </a:lnTo>
                  <a:close/>
                </a:path>
                <a:path w="1376045" h="1075689">
                  <a:moveTo>
                    <a:pt x="287108" y="78232"/>
                  </a:moveTo>
                  <a:lnTo>
                    <a:pt x="283641" y="51777"/>
                  </a:lnTo>
                  <a:lnTo>
                    <a:pt x="273951" y="31597"/>
                  </a:lnTo>
                  <a:lnTo>
                    <a:pt x="271500" y="29464"/>
                  </a:lnTo>
                  <a:lnTo>
                    <a:pt x="270852" y="28905"/>
                  </a:lnTo>
                  <a:lnTo>
                    <a:pt x="270852" y="78232"/>
                  </a:lnTo>
                  <a:lnTo>
                    <a:pt x="268630" y="98552"/>
                  </a:lnTo>
                  <a:lnTo>
                    <a:pt x="262394" y="114122"/>
                  </a:lnTo>
                  <a:lnTo>
                    <a:pt x="252768" y="124104"/>
                  </a:lnTo>
                  <a:lnTo>
                    <a:pt x="240372" y="127609"/>
                  </a:lnTo>
                  <a:lnTo>
                    <a:pt x="228066" y="124104"/>
                  </a:lnTo>
                  <a:lnTo>
                    <a:pt x="218427" y="114122"/>
                  </a:lnTo>
                  <a:lnTo>
                    <a:pt x="212140" y="98552"/>
                  </a:lnTo>
                  <a:lnTo>
                    <a:pt x="209892" y="78232"/>
                  </a:lnTo>
                  <a:lnTo>
                    <a:pt x="212140" y="58102"/>
                  </a:lnTo>
                  <a:lnTo>
                    <a:pt x="218427" y="42722"/>
                  </a:lnTo>
                  <a:lnTo>
                    <a:pt x="228066" y="32918"/>
                  </a:lnTo>
                  <a:lnTo>
                    <a:pt x="240372" y="29464"/>
                  </a:lnTo>
                  <a:lnTo>
                    <a:pt x="252768" y="32918"/>
                  </a:lnTo>
                  <a:lnTo>
                    <a:pt x="262394" y="42722"/>
                  </a:lnTo>
                  <a:lnTo>
                    <a:pt x="268630" y="58102"/>
                  </a:lnTo>
                  <a:lnTo>
                    <a:pt x="270852" y="78232"/>
                  </a:lnTo>
                  <a:lnTo>
                    <a:pt x="270852" y="28905"/>
                  </a:lnTo>
                  <a:lnTo>
                    <a:pt x="259168" y="18745"/>
                  </a:lnTo>
                  <a:lnTo>
                    <a:pt x="240372" y="14224"/>
                  </a:lnTo>
                  <a:lnTo>
                    <a:pt x="221703" y="18745"/>
                  </a:lnTo>
                  <a:lnTo>
                    <a:pt x="206971" y="31597"/>
                  </a:lnTo>
                  <a:lnTo>
                    <a:pt x="197307" y="51777"/>
                  </a:lnTo>
                  <a:lnTo>
                    <a:pt x="193840" y="78232"/>
                  </a:lnTo>
                  <a:lnTo>
                    <a:pt x="197307" y="104813"/>
                  </a:lnTo>
                  <a:lnTo>
                    <a:pt x="206971" y="125044"/>
                  </a:lnTo>
                  <a:lnTo>
                    <a:pt x="221703" y="137934"/>
                  </a:lnTo>
                  <a:lnTo>
                    <a:pt x="240372" y="142443"/>
                  </a:lnTo>
                  <a:lnTo>
                    <a:pt x="259168" y="137934"/>
                  </a:lnTo>
                  <a:lnTo>
                    <a:pt x="271005" y="127609"/>
                  </a:lnTo>
                  <a:lnTo>
                    <a:pt x="273951" y="125044"/>
                  </a:lnTo>
                  <a:lnTo>
                    <a:pt x="283641" y="104813"/>
                  </a:lnTo>
                  <a:lnTo>
                    <a:pt x="287108" y="78232"/>
                  </a:lnTo>
                  <a:close/>
                </a:path>
                <a:path w="1376045" h="1075689">
                  <a:moveTo>
                    <a:pt x="304584" y="868476"/>
                  </a:moveTo>
                  <a:lnTo>
                    <a:pt x="288734" y="868476"/>
                  </a:lnTo>
                  <a:lnTo>
                    <a:pt x="288734" y="938784"/>
                  </a:lnTo>
                  <a:lnTo>
                    <a:pt x="255752" y="938784"/>
                  </a:lnTo>
                  <a:lnTo>
                    <a:pt x="261988" y="922032"/>
                  </a:lnTo>
                  <a:lnTo>
                    <a:pt x="264287" y="900785"/>
                  </a:lnTo>
                  <a:lnTo>
                    <a:pt x="265772" y="886968"/>
                  </a:lnTo>
                  <a:lnTo>
                    <a:pt x="255816" y="886968"/>
                  </a:lnTo>
                  <a:lnTo>
                    <a:pt x="249516" y="886968"/>
                  </a:lnTo>
                  <a:lnTo>
                    <a:pt x="195059" y="886968"/>
                  </a:lnTo>
                  <a:lnTo>
                    <a:pt x="195059" y="900785"/>
                  </a:lnTo>
                  <a:lnTo>
                    <a:pt x="248234" y="900785"/>
                  </a:lnTo>
                  <a:lnTo>
                    <a:pt x="245821" y="921169"/>
                  </a:lnTo>
                  <a:lnTo>
                    <a:pt x="234454" y="949426"/>
                  </a:lnTo>
                  <a:lnTo>
                    <a:pt x="214972" y="974458"/>
                  </a:lnTo>
                  <a:lnTo>
                    <a:pt x="186931" y="995883"/>
                  </a:lnTo>
                  <a:lnTo>
                    <a:pt x="196888" y="1007872"/>
                  </a:lnTo>
                  <a:lnTo>
                    <a:pt x="228574" y="983322"/>
                  </a:lnTo>
                  <a:lnTo>
                    <a:pt x="249923" y="954430"/>
                  </a:lnTo>
                  <a:lnTo>
                    <a:pt x="250685" y="952398"/>
                  </a:lnTo>
                  <a:lnTo>
                    <a:pt x="288734" y="952398"/>
                  </a:lnTo>
                  <a:lnTo>
                    <a:pt x="288734" y="1038148"/>
                  </a:lnTo>
                  <a:lnTo>
                    <a:pt x="304584" y="1038148"/>
                  </a:lnTo>
                  <a:lnTo>
                    <a:pt x="304584" y="952398"/>
                  </a:lnTo>
                  <a:lnTo>
                    <a:pt x="304584" y="938784"/>
                  </a:lnTo>
                  <a:lnTo>
                    <a:pt x="304584" y="868476"/>
                  </a:lnTo>
                  <a:close/>
                </a:path>
                <a:path w="1376045" h="1075689">
                  <a:moveTo>
                    <a:pt x="337299" y="571500"/>
                  </a:moveTo>
                  <a:lnTo>
                    <a:pt x="320433" y="571500"/>
                  </a:lnTo>
                  <a:lnTo>
                    <a:pt x="320433" y="755599"/>
                  </a:lnTo>
                  <a:lnTo>
                    <a:pt x="337299" y="755599"/>
                  </a:lnTo>
                  <a:lnTo>
                    <a:pt x="337299" y="571500"/>
                  </a:lnTo>
                  <a:close/>
                </a:path>
                <a:path w="1376045" h="1075689">
                  <a:moveTo>
                    <a:pt x="337299" y="292100"/>
                  </a:moveTo>
                  <a:lnTo>
                    <a:pt x="320433" y="292100"/>
                  </a:lnTo>
                  <a:lnTo>
                    <a:pt x="320433" y="476199"/>
                  </a:lnTo>
                  <a:lnTo>
                    <a:pt x="337299" y="476199"/>
                  </a:lnTo>
                  <a:lnTo>
                    <a:pt x="337299" y="292100"/>
                  </a:lnTo>
                  <a:close/>
                </a:path>
                <a:path w="1376045" h="1075689">
                  <a:moveTo>
                    <a:pt x="337299" y="0"/>
                  </a:moveTo>
                  <a:lnTo>
                    <a:pt x="320433" y="0"/>
                  </a:lnTo>
                  <a:lnTo>
                    <a:pt x="320433" y="184099"/>
                  </a:lnTo>
                  <a:lnTo>
                    <a:pt x="337299" y="184099"/>
                  </a:lnTo>
                  <a:lnTo>
                    <a:pt x="337299" y="0"/>
                  </a:lnTo>
                  <a:close/>
                </a:path>
                <a:path w="1376045" h="1075689">
                  <a:moveTo>
                    <a:pt x="343192" y="863803"/>
                  </a:moveTo>
                  <a:lnTo>
                    <a:pt x="326936" y="863803"/>
                  </a:lnTo>
                  <a:lnTo>
                    <a:pt x="326936" y="1047496"/>
                  </a:lnTo>
                  <a:lnTo>
                    <a:pt x="343192" y="1047496"/>
                  </a:lnTo>
                  <a:lnTo>
                    <a:pt x="343192" y="863803"/>
                  </a:lnTo>
                  <a:close/>
                </a:path>
                <a:path w="1376045" h="1075689">
                  <a:moveTo>
                    <a:pt x="896518" y="883869"/>
                  </a:moveTo>
                  <a:lnTo>
                    <a:pt x="801852" y="883869"/>
                  </a:lnTo>
                  <a:lnTo>
                    <a:pt x="801852" y="899744"/>
                  </a:lnTo>
                  <a:lnTo>
                    <a:pt x="878052" y="899744"/>
                  </a:lnTo>
                  <a:lnTo>
                    <a:pt x="878052" y="900899"/>
                  </a:lnTo>
                  <a:lnTo>
                    <a:pt x="811949" y="1031646"/>
                  </a:lnTo>
                  <a:lnTo>
                    <a:pt x="830707" y="1031646"/>
                  </a:lnTo>
                  <a:lnTo>
                    <a:pt x="896518" y="900607"/>
                  </a:lnTo>
                  <a:lnTo>
                    <a:pt x="896518" y="883869"/>
                  </a:lnTo>
                  <a:close/>
                </a:path>
                <a:path w="1376045" h="1075689">
                  <a:moveTo>
                    <a:pt x="900557" y="723671"/>
                  </a:moveTo>
                  <a:lnTo>
                    <a:pt x="831862" y="723671"/>
                  </a:lnTo>
                  <a:lnTo>
                    <a:pt x="831862" y="722528"/>
                  </a:lnTo>
                  <a:lnTo>
                    <a:pt x="865060" y="687019"/>
                  </a:lnTo>
                  <a:lnTo>
                    <a:pt x="871054" y="680466"/>
                  </a:lnTo>
                  <a:lnTo>
                    <a:pt x="895007" y="646684"/>
                  </a:lnTo>
                  <a:lnTo>
                    <a:pt x="896975" y="641489"/>
                  </a:lnTo>
                  <a:lnTo>
                    <a:pt x="897966" y="636168"/>
                  </a:lnTo>
                  <a:lnTo>
                    <a:pt x="897864" y="622795"/>
                  </a:lnTo>
                  <a:lnTo>
                    <a:pt x="896061" y="616229"/>
                  </a:lnTo>
                  <a:lnTo>
                    <a:pt x="862177" y="589749"/>
                  </a:lnTo>
                  <a:lnTo>
                    <a:pt x="844905" y="589749"/>
                  </a:lnTo>
                  <a:lnTo>
                    <a:pt x="809904" y="617067"/>
                  </a:lnTo>
                  <a:lnTo>
                    <a:pt x="807910" y="624674"/>
                  </a:lnTo>
                  <a:lnTo>
                    <a:pt x="807910" y="633336"/>
                  </a:lnTo>
                  <a:lnTo>
                    <a:pt x="824941" y="633336"/>
                  </a:lnTo>
                  <a:lnTo>
                    <a:pt x="824941" y="627710"/>
                  </a:lnTo>
                  <a:lnTo>
                    <a:pt x="826071" y="622795"/>
                  </a:lnTo>
                  <a:lnTo>
                    <a:pt x="847255" y="605332"/>
                  </a:lnTo>
                  <a:lnTo>
                    <a:pt x="858278" y="605332"/>
                  </a:lnTo>
                  <a:lnTo>
                    <a:pt x="863092" y="606374"/>
                  </a:lnTo>
                  <a:lnTo>
                    <a:pt x="871651" y="610501"/>
                  </a:lnTo>
                  <a:lnTo>
                    <a:pt x="875017" y="613435"/>
                  </a:lnTo>
                  <a:lnTo>
                    <a:pt x="877468" y="617245"/>
                  </a:lnTo>
                  <a:lnTo>
                    <a:pt x="879970" y="621042"/>
                  </a:lnTo>
                  <a:lnTo>
                    <a:pt x="881227" y="625538"/>
                  </a:lnTo>
                  <a:lnTo>
                    <a:pt x="881227" y="635254"/>
                  </a:lnTo>
                  <a:lnTo>
                    <a:pt x="807326" y="726567"/>
                  </a:lnTo>
                  <a:lnTo>
                    <a:pt x="807326" y="739546"/>
                  </a:lnTo>
                  <a:lnTo>
                    <a:pt x="900557" y="739546"/>
                  </a:lnTo>
                  <a:lnTo>
                    <a:pt x="900557" y="723671"/>
                  </a:lnTo>
                  <a:close/>
                </a:path>
                <a:path w="1376045" h="1075689">
                  <a:moveTo>
                    <a:pt x="900557" y="444271"/>
                  </a:moveTo>
                  <a:lnTo>
                    <a:pt x="831862" y="444271"/>
                  </a:lnTo>
                  <a:lnTo>
                    <a:pt x="831862" y="443128"/>
                  </a:lnTo>
                  <a:lnTo>
                    <a:pt x="865060" y="407619"/>
                  </a:lnTo>
                  <a:lnTo>
                    <a:pt x="871054" y="401066"/>
                  </a:lnTo>
                  <a:lnTo>
                    <a:pt x="895007" y="367284"/>
                  </a:lnTo>
                  <a:lnTo>
                    <a:pt x="896975" y="362089"/>
                  </a:lnTo>
                  <a:lnTo>
                    <a:pt x="897966" y="356768"/>
                  </a:lnTo>
                  <a:lnTo>
                    <a:pt x="897864" y="343395"/>
                  </a:lnTo>
                  <a:lnTo>
                    <a:pt x="896061" y="336829"/>
                  </a:lnTo>
                  <a:lnTo>
                    <a:pt x="862177" y="310349"/>
                  </a:lnTo>
                  <a:lnTo>
                    <a:pt x="844905" y="310349"/>
                  </a:lnTo>
                  <a:lnTo>
                    <a:pt x="809904" y="337667"/>
                  </a:lnTo>
                  <a:lnTo>
                    <a:pt x="807910" y="345274"/>
                  </a:lnTo>
                  <a:lnTo>
                    <a:pt x="807910" y="353936"/>
                  </a:lnTo>
                  <a:lnTo>
                    <a:pt x="824941" y="353936"/>
                  </a:lnTo>
                  <a:lnTo>
                    <a:pt x="824941" y="348310"/>
                  </a:lnTo>
                  <a:lnTo>
                    <a:pt x="826071" y="343395"/>
                  </a:lnTo>
                  <a:lnTo>
                    <a:pt x="847255" y="325932"/>
                  </a:lnTo>
                  <a:lnTo>
                    <a:pt x="858278" y="325932"/>
                  </a:lnTo>
                  <a:lnTo>
                    <a:pt x="863092" y="326974"/>
                  </a:lnTo>
                  <a:lnTo>
                    <a:pt x="871651" y="331101"/>
                  </a:lnTo>
                  <a:lnTo>
                    <a:pt x="875017" y="334035"/>
                  </a:lnTo>
                  <a:lnTo>
                    <a:pt x="877468" y="337845"/>
                  </a:lnTo>
                  <a:lnTo>
                    <a:pt x="879970" y="341642"/>
                  </a:lnTo>
                  <a:lnTo>
                    <a:pt x="881227" y="346138"/>
                  </a:lnTo>
                  <a:lnTo>
                    <a:pt x="881227" y="355854"/>
                  </a:lnTo>
                  <a:lnTo>
                    <a:pt x="807326" y="447167"/>
                  </a:lnTo>
                  <a:lnTo>
                    <a:pt x="807326" y="460146"/>
                  </a:lnTo>
                  <a:lnTo>
                    <a:pt x="900557" y="460146"/>
                  </a:lnTo>
                  <a:lnTo>
                    <a:pt x="900557" y="444271"/>
                  </a:lnTo>
                  <a:close/>
                </a:path>
                <a:path w="1376045" h="1075689">
                  <a:moveTo>
                    <a:pt x="900557" y="152171"/>
                  </a:moveTo>
                  <a:lnTo>
                    <a:pt x="831862" y="152171"/>
                  </a:lnTo>
                  <a:lnTo>
                    <a:pt x="831862" y="151028"/>
                  </a:lnTo>
                  <a:lnTo>
                    <a:pt x="865060" y="115519"/>
                  </a:lnTo>
                  <a:lnTo>
                    <a:pt x="871054" y="108966"/>
                  </a:lnTo>
                  <a:lnTo>
                    <a:pt x="895007" y="75184"/>
                  </a:lnTo>
                  <a:lnTo>
                    <a:pt x="896975" y="69989"/>
                  </a:lnTo>
                  <a:lnTo>
                    <a:pt x="897966" y="64668"/>
                  </a:lnTo>
                  <a:lnTo>
                    <a:pt x="897864" y="51295"/>
                  </a:lnTo>
                  <a:lnTo>
                    <a:pt x="896061" y="44729"/>
                  </a:lnTo>
                  <a:lnTo>
                    <a:pt x="862177" y="18249"/>
                  </a:lnTo>
                  <a:lnTo>
                    <a:pt x="844905" y="18249"/>
                  </a:lnTo>
                  <a:lnTo>
                    <a:pt x="809904" y="45567"/>
                  </a:lnTo>
                  <a:lnTo>
                    <a:pt x="807910" y="53174"/>
                  </a:lnTo>
                  <a:lnTo>
                    <a:pt x="807910" y="61836"/>
                  </a:lnTo>
                  <a:lnTo>
                    <a:pt x="824941" y="61836"/>
                  </a:lnTo>
                  <a:lnTo>
                    <a:pt x="824941" y="56210"/>
                  </a:lnTo>
                  <a:lnTo>
                    <a:pt x="826071" y="51295"/>
                  </a:lnTo>
                  <a:lnTo>
                    <a:pt x="847255" y="33832"/>
                  </a:lnTo>
                  <a:lnTo>
                    <a:pt x="858278" y="33832"/>
                  </a:lnTo>
                  <a:lnTo>
                    <a:pt x="863092" y="34874"/>
                  </a:lnTo>
                  <a:lnTo>
                    <a:pt x="871651" y="39001"/>
                  </a:lnTo>
                  <a:lnTo>
                    <a:pt x="875017" y="41935"/>
                  </a:lnTo>
                  <a:lnTo>
                    <a:pt x="877468" y="45745"/>
                  </a:lnTo>
                  <a:lnTo>
                    <a:pt x="879970" y="49542"/>
                  </a:lnTo>
                  <a:lnTo>
                    <a:pt x="881227" y="54038"/>
                  </a:lnTo>
                  <a:lnTo>
                    <a:pt x="881227" y="63754"/>
                  </a:lnTo>
                  <a:lnTo>
                    <a:pt x="807326" y="155067"/>
                  </a:lnTo>
                  <a:lnTo>
                    <a:pt x="807326" y="168046"/>
                  </a:lnTo>
                  <a:lnTo>
                    <a:pt x="900557" y="168046"/>
                  </a:lnTo>
                  <a:lnTo>
                    <a:pt x="900557" y="152171"/>
                  </a:lnTo>
                  <a:close/>
                </a:path>
                <a:path w="1376045" h="1075689">
                  <a:moveTo>
                    <a:pt x="1019733" y="956602"/>
                  </a:moveTo>
                  <a:lnTo>
                    <a:pt x="1015314" y="917854"/>
                  </a:lnTo>
                  <a:lnTo>
                    <a:pt x="1004366" y="897724"/>
                  </a:lnTo>
                  <a:lnTo>
                    <a:pt x="1000518" y="893699"/>
                  </a:lnTo>
                  <a:lnTo>
                    <a:pt x="1000518" y="935291"/>
                  </a:lnTo>
                  <a:lnTo>
                    <a:pt x="999680" y="939507"/>
                  </a:lnTo>
                  <a:lnTo>
                    <a:pt x="972477" y="964399"/>
                  </a:lnTo>
                  <a:lnTo>
                    <a:pt x="961847" y="964399"/>
                  </a:lnTo>
                  <a:lnTo>
                    <a:pt x="936447" y="937361"/>
                  </a:lnTo>
                  <a:lnTo>
                    <a:pt x="936561" y="924572"/>
                  </a:lnTo>
                  <a:lnTo>
                    <a:pt x="974636" y="897724"/>
                  </a:lnTo>
                  <a:lnTo>
                    <a:pt x="996327" y="914679"/>
                  </a:lnTo>
                  <a:lnTo>
                    <a:pt x="999121" y="919734"/>
                  </a:lnTo>
                  <a:lnTo>
                    <a:pt x="1000493" y="925029"/>
                  </a:lnTo>
                  <a:lnTo>
                    <a:pt x="1000518" y="935291"/>
                  </a:lnTo>
                  <a:lnTo>
                    <a:pt x="1000518" y="893699"/>
                  </a:lnTo>
                  <a:lnTo>
                    <a:pt x="968476" y="881849"/>
                  </a:lnTo>
                  <a:lnTo>
                    <a:pt x="961224" y="882180"/>
                  </a:lnTo>
                  <a:lnTo>
                    <a:pt x="925182" y="906386"/>
                  </a:lnTo>
                  <a:lnTo>
                    <a:pt x="919124" y="931202"/>
                  </a:lnTo>
                  <a:lnTo>
                    <a:pt x="919518" y="938149"/>
                  </a:lnTo>
                  <a:lnTo>
                    <a:pt x="942365" y="974039"/>
                  </a:lnTo>
                  <a:lnTo>
                    <a:pt x="957122" y="980274"/>
                  </a:lnTo>
                  <a:lnTo>
                    <a:pt x="970699" y="980274"/>
                  </a:lnTo>
                  <a:lnTo>
                    <a:pt x="999464" y="964399"/>
                  </a:lnTo>
                  <a:lnTo>
                    <a:pt x="1001966" y="960640"/>
                  </a:lnTo>
                  <a:lnTo>
                    <a:pt x="1003122" y="960640"/>
                  </a:lnTo>
                  <a:lnTo>
                    <a:pt x="1002499" y="973518"/>
                  </a:lnTo>
                  <a:lnTo>
                    <a:pt x="987767" y="1009396"/>
                  </a:lnTo>
                  <a:lnTo>
                    <a:pt x="966165" y="1017803"/>
                  </a:lnTo>
                  <a:lnTo>
                    <a:pt x="958380" y="1017803"/>
                  </a:lnTo>
                  <a:lnTo>
                    <a:pt x="937882" y="994422"/>
                  </a:lnTo>
                  <a:lnTo>
                    <a:pt x="920280" y="994422"/>
                  </a:lnTo>
                  <a:lnTo>
                    <a:pt x="944016" y="1028763"/>
                  </a:lnTo>
                  <a:lnTo>
                    <a:pt x="957897" y="1033678"/>
                  </a:lnTo>
                  <a:lnTo>
                    <a:pt x="974496" y="1033678"/>
                  </a:lnTo>
                  <a:lnTo>
                    <a:pt x="981951" y="1031862"/>
                  </a:lnTo>
                  <a:lnTo>
                    <a:pt x="995184" y="1024648"/>
                  </a:lnTo>
                  <a:lnTo>
                    <a:pt x="1000810" y="1019365"/>
                  </a:lnTo>
                  <a:lnTo>
                    <a:pt x="1001839" y="1017803"/>
                  </a:lnTo>
                  <a:lnTo>
                    <a:pt x="1005420" y="1012380"/>
                  </a:lnTo>
                  <a:lnTo>
                    <a:pt x="1018921" y="970292"/>
                  </a:lnTo>
                  <a:lnTo>
                    <a:pt x="1019632" y="960640"/>
                  </a:lnTo>
                  <a:lnTo>
                    <a:pt x="1019733" y="956602"/>
                  </a:lnTo>
                  <a:close/>
                </a:path>
                <a:path w="1376045" h="1075689">
                  <a:moveTo>
                    <a:pt x="1023594" y="723671"/>
                  </a:moveTo>
                  <a:lnTo>
                    <a:pt x="954900" y="723671"/>
                  </a:lnTo>
                  <a:lnTo>
                    <a:pt x="954900" y="722528"/>
                  </a:lnTo>
                  <a:lnTo>
                    <a:pt x="988085" y="687019"/>
                  </a:lnTo>
                  <a:lnTo>
                    <a:pt x="994092" y="680466"/>
                  </a:lnTo>
                  <a:lnTo>
                    <a:pt x="1018032" y="646684"/>
                  </a:lnTo>
                  <a:lnTo>
                    <a:pt x="1020013" y="641489"/>
                  </a:lnTo>
                  <a:lnTo>
                    <a:pt x="1020991" y="636168"/>
                  </a:lnTo>
                  <a:lnTo>
                    <a:pt x="1020902" y="622795"/>
                  </a:lnTo>
                  <a:lnTo>
                    <a:pt x="1019098" y="616229"/>
                  </a:lnTo>
                  <a:lnTo>
                    <a:pt x="985202" y="589749"/>
                  </a:lnTo>
                  <a:lnTo>
                    <a:pt x="967930" y="589749"/>
                  </a:lnTo>
                  <a:lnTo>
                    <a:pt x="932942" y="617067"/>
                  </a:lnTo>
                  <a:lnTo>
                    <a:pt x="930935" y="624674"/>
                  </a:lnTo>
                  <a:lnTo>
                    <a:pt x="930935" y="633336"/>
                  </a:lnTo>
                  <a:lnTo>
                    <a:pt x="947966" y="633336"/>
                  </a:lnTo>
                  <a:lnTo>
                    <a:pt x="947966" y="627710"/>
                  </a:lnTo>
                  <a:lnTo>
                    <a:pt x="949096" y="622795"/>
                  </a:lnTo>
                  <a:lnTo>
                    <a:pt x="970292" y="605332"/>
                  </a:lnTo>
                  <a:lnTo>
                    <a:pt x="981303" y="605332"/>
                  </a:lnTo>
                  <a:lnTo>
                    <a:pt x="986116" y="606374"/>
                  </a:lnTo>
                  <a:lnTo>
                    <a:pt x="994676" y="610501"/>
                  </a:lnTo>
                  <a:lnTo>
                    <a:pt x="998042" y="613435"/>
                  </a:lnTo>
                  <a:lnTo>
                    <a:pt x="1000506" y="617245"/>
                  </a:lnTo>
                  <a:lnTo>
                    <a:pt x="1003007" y="621042"/>
                  </a:lnTo>
                  <a:lnTo>
                    <a:pt x="1004252" y="625538"/>
                  </a:lnTo>
                  <a:lnTo>
                    <a:pt x="1004252" y="635254"/>
                  </a:lnTo>
                  <a:lnTo>
                    <a:pt x="930363" y="726567"/>
                  </a:lnTo>
                  <a:lnTo>
                    <a:pt x="930363" y="739546"/>
                  </a:lnTo>
                  <a:lnTo>
                    <a:pt x="1023594" y="739546"/>
                  </a:lnTo>
                  <a:lnTo>
                    <a:pt x="1023594" y="723671"/>
                  </a:lnTo>
                  <a:close/>
                </a:path>
                <a:path w="1376045" h="1075689">
                  <a:moveTo>
                    <a:pt x="1023594" y="444271"/>
                  </a:moveTo>
                  <a:lnTo>
                    <a:pt x="954900" y="444271"/>
                  </a:lnTo>
                  <a:lnTo>
                    <a:pt x="954900" y="443128"/>
                  </a:lnTo>
                  <a:lnTo>
                    <a:pt x="988085" y="407619"/>
                  </a:lnTo>
                  <a:lnTo>
                    <a:pt x="994092" y="401066"/>
                  </a:lnTo>
                  <a:lnTo>
                    <a:pt x="1018032" y="367284"/>
                  </a:lnTo>
                  <a:lnTo>
                    <a:pt x="1020013" y="362089"/>
                  </a:lnTo>
                  <a:lnTo>
                    <a:pt x="1020991" y="356768"/>
                  </a:lnTo>
                  <a:lnTo>
                    <a:pt x="1020902" y="343395"/>
                  </a:lnTo>
                  <a:lnTo>
                    <a:pt x="1019098" y="336829"/>
                  </a:lnTo>
                  <a:lnTo>
                    <a:pt x="985202" y="310349"/>
                  </a:lnTo>
                  <a:lnTo>
                    <a:pt x="967930" y="310349"/>
                  </a:lnTo>
                  <a:lnTo>
                    <a:pt x="932942" y="337667"/>
                  </a:lnTo>
                  <a:lnTo>
                    <a:pt x="930935" y="345274"/>
                  </a:lnTo>
                  <a:lnTo>
                    <a:pt x="930935" y="353936"/>
                  </a:lnTo>
                  <a:lnTo>
                    <a:pt x="947966" y="353936"/>
                  </a:lnTo>
                  <a:lnTo>
                    <a:pt x="947966" y="348310"/>
                  </a:lnTo>
                  <a:lnTo>
                    <a:pt x="949096" y="343395"/>
                  </a:lnTo>
                  <a:lnTo>
                    <a:pt x="970292" y="325932"/>
                  </a:lnTo>
                  <a:lnTo>
                    <a:pt x="981303" y="325932"/>
                  </a:lnTo>
                  <a:lnTo>
                    <a:pt x="986116" y="326974"/>
                  </a:lnTo>
                  <a:lnTo>
                    <a:pt x="994676" y="331101"/>
                  </a:lnTo>
                  <a:lnTo>
                    <a:pt x="998042" y="334035"/>
                  </a:lnTo>
                  <a:lnTo>
                    <a:pt x="1000506" y="337845"/>
                  </a:lnTo>
                  <a:lnTo>
                    <a:pt x="1003007" y="341642"/>
                  </a:lnTo>
                  <a:lnTo>
                    <a:pt x="1004252" y="346138"/>
                  </a:lnTo>
                  <a:lnTo>
                    <a:pt x="1004252" y="355854"/>
                  </a:lnTo>
                  <a:lnTo>
                    <a:pt x="930363" y="447167"/>
                  </a:lnTo>
                  <a:lnTo>
                    <a:pt x="930363" y="460146"/>
                  </a:lnTo>
                  <a:lnTo>
                    <a:pt x="1023594" y="460146"/>
                  </a:lnTo>
                  <a:lnTo>
                    <a:pt x="1023594" y="444271"/>
                  </a:lnTo>
                  <a:close/>
                </a:path>
                <a:path w="1376045" h="1075689">
                  <a:moveTo>
                    <a:pt x="1023594" y="152171"/>
                  </a:moveTo>
                  <a:lnTo>
                    <a:pt x="954900" y="152171"/>
                  </a:lnTo>
                  <a:lnTo>
                    <a:pt x="954900" y="151028"/>
                  </a:lnTo>
                  <a:lnTo>
                    <a:pt x="988085" y="115519"/>
                  </a:lnTo>
                  <a:lnTo>
                    <a:pt x="994092" y="108966"/>
                  </a:lnTo>
                  <a:lnTo>
                    <a:pt x="1018032" y="75184"/>
                  </a:lnTo>
                  <a:lnTo>
                    <a:pt x="1020013" y="69989"/>
                  </a:lnTo>
                  <a:lnTo>
                    <a:pt x="1020991" y="64668"/>
                  </a:lnTo>
                  <a:lnTo>
                    <a:pt x="1020902" y="51295"/>
                  </a:lnTo>
                  <a:lnTo>
                    <a:pt x="1019098" y="44729"/>
                  </a:lnTo>
                  <a:lnTo>
                    <a:pt x="985202" y="18249"/>
                  </a:lnTo>
                  <a:lnTo>
                    <a:pt x="967930" y="18249"/>
                  </a:lnTo>
                  <a:lnTo>
                    <a:pt x="932942" y="45567"/>
                  </a:lnTo>
                  <a:lnTo>
                    <a:pt x="930935" y="53174"/>
                  </a:lnTo>
                  <a:lnTo>
                    <a:pt x="930935" y="61836"/>
                  </a:lnTo>
                  <a:lnTo>
                    <a:pt x="947966" y="61836"/>
                  </a:lnTo>
                  <a:lnTo>
                    <a:pt x="947966" y="56210"/>
                  </a:lnTo>
                  <a:lnTo>
                    <a:pt x="949096" y="51295"/>
                  </a:lnTo>
                  <a:lnTo>
                    <a:pt x="970292" y="33832"/>
                  </a:lnTo>
                  <a:lnTo>
                    <a:pt x="981303" y="33832"/>
                  </a:lnTo>
                  <a:lnTo>
                    <a:pt x="986116" y="34874"/>
                  </a:lnTo>
                  <a:lnTo>
                    <a:pt x="994676" y="39001"/>
                  </a:lnTo>
                  <a:lnTo>
                    <a:pt x="998042" y="41935"/>
                  </a:lnTo>
                  <a:lnTo>
                    <a:pt x="1000506" y="45745"/>
                  </a:lnTo>
                  <a:lnTo>
                    <a:pt x="1003007" y="49542"/>
                  </a:lnTo>
                  <a:lnTo>
                    <a:pt x="1004252" y="54038"/>
                  </a:lnTo>
                  <a:lnTo>
                    <a:pt x="1004252" y="63754"/>
                  </a:lnTo>
                  <a:lnTo>
                    <a:pt x="930363" y="155067"/>
                  </a:lnTo>
                  <a:lnTo>
                    <a:pt x="930363" y="168046"/>
                  </a:lnTo>
                  <a:lnTo>
                    <a:pt x="1023594" y="168046"/>
                  </a:lnTo>
                  <a:lnTo>
                    <a:pt x="1023594" y="152171"/>
                  </a:lnTo>
                  <a:close/>
                </a:path>
                <a:path w="1376045" h="1075689">
                  <a:moveTo>
                    <a:pt x="1141171" y="920813"/>
                  </a:moveTo>
                  <a:lnTo>
                    <a:pt x="1124724" y="920813"/>
                  </a:lnTo>
                  <a:lnTo>
                    <a:pt x="1124724" y="938428"/>
                  </a:lnTo>
                  <a:lnTo>
                    <a:pt x="1124432" y="938428"/>
                  </a:lnTo>
                  <a:lnTo>
                    <a:pt x="1124432" y="967384"/>
                  </a:lnTo>
                  <a:lnTo>
                    <a:pt x="1124356" y="983996"/>
                  </a:lnTo>
                  <a:lnTo>
                    <a:pt x="1099515" y="1014628"/>
                  </a:lnTo>
                  <a:lnTo>
                    <a:pt x="1085570" y="1014628"/>
                  </a:lnTo>
                  <a:lnTo>
                    <a:pt x="1060437" y="983551"/>
                  </a:lnTo>
                  <a:lnTo>
                    <a:pt x="1060437" y="967384"/>
                  </a:lnTo>
                  <a:lnTo>
                    <a:pt x="1085469" y="934669"/>
                  </a:lnTo>
                  <a:lnTo>
                    <a:pt x="1099616" y="934669"/>
                  </a:lnTo>
                  <a:lnTo>
                    <a:pt x="1124432" y="967384"/>
                  </a:lnTo>
                  <a:lnTo>
                    <a:pt x="1124432" y="938428"/>
                  </a:lnTo>
                  <a:lnTo>
                    <a:pt x="1122984" y="938428"/>
                  </a:lnTo>
                  <a:lnTo>
                    <a:pt x="1121676" y="936396"/>
                  </a:lnTo>
                  <a:lnTo>
                    <a:pt x="1120419" y="934669"/>
                  </a:lnTo>
                  <a:lnTo>
                    <a:pt x="1119962" y="934046"/>
                  </a:lnTo>
                  <a:lnTo>
                    <a:pt x="1117650" y="931062"/>
                  </a:lnTo>
                  <a:lnTo>
                    <a:pt x="1115390" y="928027"/>
                  </a:lnTo>
                  <a:lnTo>
                    <a:pt x="1112113" y="925334"/>
                  </a:lnTo>
                  <a:lnTo>
                    <a:pt x="1107833" y="922985"/>
                  </a:lnTo>
                  <a:lnTo>
                    <a:pt x="1103604" y="920572"/>
                  </a:lnTo>
                  <a:lnTo>
                    <a:pt x="1097876" y="919378"/>
                  </a:lnTo>
                  <a:lnTo>
                    <a:pt x="1090663" y="919378"/>
                  </a:lnTo>
                  <a:lnTo>
                    <a:pt x="1052601" y="940015"/>
                  </a:lnTo>
                  <a:lnTo>
                    <a:pt x="1043330" y="975652"/>
                  </a:lnTo>
                  <a:lnTo>
                    <a:pt x="1043711" y="983996"/>
                  </a:lnTo>
                  <a:lnTo>
                    <a:pt x="1059205" y="1019340"/>
                  </a:lnTo>
                  <a:lnTo>
                    <a:pt x="1081430" y="1029919"/>
                  </a:lnTo>
                  <a:lnTo>
                    <a:pt x="1097584" y="1029919"/>
                  </a:lnTo>
                  <a:lnTo>
                    <a:pt x="1122705" y="1011161"/>
                  </a:lnTo>
                  <a:lnTo>
                    <a:pt x="1124140" y="1011161"/>
                  </a:lnTo>
                  <a:lnTo>
                    <a:pt x="1124140" y="1042911"/>
                  </a:lnTo>
                  <a:lnTo>
                    <a:pt x="1121232" y="1049693"/>
                  </a:lnTo>
                  <a:lnTo>
                    <a:pt x="1109599" y="1058354"/>
                  </a:lnTo>
                  <a:lnTo>
                    <a:pt x="1102207" y="1060513"/>
                  </a:lnTo>
                  <a:lnTo>
                    <a:pt x="1086573" y="1060513"/>
                  </a:lnTo>
                  <a:lnTo>
                    <a:pt x="1081163" y="1059522"/>
                  </a:lnTo>
                  <a:lnTo>
                    <a:pt x="1072934" y="1055636"/>
                  </a:lnTo>
                  <a:lnTo>
                    <a:pt x="1069708" y="1053350"/>
                  </a:lnTo>
                  <a:lnTo>
                    <a:pt x="1067358" y="1050696"/>
                  </a:lnTo>
                  <a:lnTo>
                    <a:pt x="1064996" y="1048105"/>
                  </a:lnTo>
                  <a:lnTo>
                    <a:pt x="1063053" y="1045794"/>
                  </a:lnTo>
                  <a:lnTo>
                    <a:pt x="1061516" y="1043774"/>
                  </a:lnTo>
                  <a:lnTo>
                    <a:pt x="1047940" y="1053299"/>
                  </a:lnTo>
                  <a:lnTo>
                    <a:pt x="1085037" y="1075524"/>
                  </a:lnTo>
                  <a:lnTo>
                    <a:pt x="1102118" y="1075524"/>
                  </a:lnTo>
                  <a:lnTo>
                    <a:pt x="1110145" y="1074102"/>
                  </a:lnTo>
                  <a:lnTo>
                    <a:pt x="1124623" y="1068476"/>
                  </a:lnTo>
                  <a:lnTo>
                    <a:pt x="1130401" y="1064069"/>
                  </a:lnTo>
                  <a:lnTo>
                    <a:pt x="1132928" y="1060513"/>
                  </a:lnTo>
                  <a:lnTo>
                    <a:pt x="1134681" y="1058062"/>
                  </a:lnTo>
                  <a:lnTo>
                    <a:pt x="1139012" y="1052093"/>
                  </a:lnTo>
                  <a:lnTo>
                    <a:pt x="1141171" y="1044346"/>
                  </a:lnTo>
                  <a:lnTo>
                    <a:pt x="1141171" y="1011161"/>
                  </a:lnTo>
                  <a:lnTo>
                    <a:pt x="1141171" y="938428"/>
                  </a:lnTo>
                  <a:lnTo>
                    <a:pt x="1141171" y="920813"/>
                  </a:lnTo>
                  <a:close/>
                </a:path>
                <a:path w="1376045" h="1075689">
                  <a:moveTo>
                    <a:pt x="1199159" y="739546"/>
                  </a:moveTo>
                  <a:lnTo>
                    <a:pt x="1199121" y="664845"/>
                  </a:lnTo>
                  <a:lnTo>
                    <a:pt x="1178890" y="629602"/>
                  </a:lnTo>
                  <a:lnTo>
                    <a:pt x="1165390" y="627278"/>
                  </a:lnTo>
                  <a:lnTo>
                    <a:pt x="1157452" y="627278"/>
                  </a:lnTo>
                  <a:lnTo>
                    <a:pt x="1150645" y="628980"/>
                  </a:lnTo>
                  <a:lnTo>
                    <a:pt x="1139291" y="635762"/>
                  </a:lnTo>
                  <a:lnTo>
                    <a:pt x="1135024" y="640308"/>
                  </a:lnTo>
                  <a:lnTo>
                    <a:pt x="1132192" y="646036"/>
                  </a:lnTo>
                  <a:lnTo>
                    <a:pt x="1131036" y="646036"/>
                  </a:lnTo>
                  <a:lnTo>
                    <a:pt x="1129436" y="642569"/>
                  </a:lnTo>
                  <a:lnTo>
                    <a:pt x="1128293" y="640118"/>
                  </a:lnTo>
                  <a:lnTo>
                    <a:pt x="1124470" y="635520"/>
                  </a:lnTo>
                  <a:lnTo>
                    <a:pt x="1119568" y="632256"/>
                  </a:lnTo>
                  <a:lnTo>
                    <a:pt x="1114704" y="628929"/>
                  </a:lnTo>
                  <a:lnTo>
                    <a:pt x="1108621" y="627278"/>
                  </a:lnTo>
                  <a:lnTo>
                    <a:pt x="1094092" y="627278"/>
                  </a:lnTo>
                  <a:lnTo>
                    <a:pt x="1087907" y="628929"/>
                  </a:lnTo>
                  <a:lnTo>
                    <a:pt x="1077620" y="635520"/>
                  </a:lnTo>
                  <a:lnTo>
                    <a:pt x="1073886" y="640118"/>
                  </a:lnTo>
                  <a:lnTo>
                    <a:pt x="1071575" y="646036"/>
                  </a:lnTo>
                  <a:lnTo>
                    <a:pt x="1070140" y="646036"/>
                  </a:lnTo>
                  <a:lnTo>
                    <a:pt x="1070140" y="628713"/>
                  </a:lnTo>
                  <a:lnTo>
                    <a:pt x="1053680" y="628713"/>
                  </a:lnTo>
                  <a:lnTo>
                    <a:pt x="1053680" y="739546"/>
                  </a:lnTo>
                  <a:lnTo>
                    <a:pt x="1070711" y="739546"/>
                  </a:lnTo>
                  <a:lnTo>
                    <a:pt x="1070711" y="664845"/>
                  </a:lnTo>
                  <a:lnTo>
                    <a:pt x="1071867" y="660057"/>
                  </a:lnTo>
                  <a:lnTo>
                    <a:pt x="1076528" y="651738"/>
                  </a:lnTo>
                  <a:lnTo>
                    <a:pt x="1079614" y="648462"/>
                  </a:lnTo>
                  <a:lnTo>
                    <a:pt x="1083551" y="646036"/>
                  </a:lnTo>
                  <a:lnTo>
                    <a:pt x="1087259" y="643750"/>
                  </a:lnTo>
                  <a:lnTo>
                    <a:pt x="1091399" y="642569"/>
                  </a:lnTo>
                  <a:lnTo>
                    <a:pt x="1102271" y="642569"/>
                  </a:lnTo>
                  <a:lnTo>
                    <a:pt x="1107541" y="644512"/>
                  </a:lnTo>
                  <a:lnTo>
                    <a:pt x="1111681" y="648462"/>
                  </a:lnTo>
                  <a:lnTo>
                    <a:pt x="1115720" y="652259"/>
                  </a:lnTo>
                  <a:lnTo>
                    <a:pt x="1117701" y="657199"/>
                  </a:lnTo>
                  <a:lnTo>
                    <a:pt x="1117765" y="739546"/>
                  </a:lnTo>
                  <a:lnTo>
                    <a:pt x="1135075" y="739546"/>
                  </a:lnTo>
                  <a:lnTo>
                    <a:pt x="1135138" y="660057"/>
                  </a:lnTo>
                  <a:lnTo>
                    <a:pt x="1137221" y="654304"/>
                  </a:lnTo>
                  <a:lnTo>
                    <a:pt x="1144778" y="646036"/>
                  </a:lnTo>
                  <a:lnTo>
                    <a:pt x="1145781" y="644931"/>
                  </a:lnTo>
                  <a:lnTo>
                    <a:pt x="1151813" y="642569"/>
                  </a:lnTo>
                  <a:lnTo>
                    <a:pt x="1165669" y="642569"/>
                  </a:lnTo>
                  <a:lnTo>
                    <a:pt x="1170940" y="644321"/>
                  </a:lnTo>
                  <a:lnTo>
                    <a:pt x="1179893" y="651344"/>
                  </a:lnTo>
                  <a:lnTo>
                    <a:pt x="1182128" y="657199"/>
                  </a:lnTo>
                  <a:lnTo>
                    <a:pt x="1182128" y="739546"/>
                  </a:lnTo>
                  <a:lnTo>
                    <a:pt x="1199159" y="739546"/>
                  </a:lnTo>
                  <a:close/>
                </a:path>
                <a:path w="1376045" h="1075689">
                  <a:moveTo>
                    <a:pt x="1199159" y="460146"/>
                  </a:moveTo>
                  <a:lnTo>
                    <a:pt x="1199121" y="385445"/>
                  </a:lnTo>
                  <a:lnTo>
                    <a:pt x="1178890" y="350202"/>
                  </a:lnTo>
                  <a:lnTo>
                    <a:pt x="1165390" y="347878"/>
                  </a:lnTo>
                  <a:lnTo>
                    <a:pt x="1157452" y="347878"/>
                  </a:lnTo>
                  <a:lnTo>
                    <a:pt x="1150645" y="349580"/>
                  </a:lnTo>
                  <a:lnTo>
                    <a:pt x="1139291" y="356362"/>
                  </a:lnTo>
                  <a:lnTo>
                    <a:pt x="1135024" y="360908"/>
                  </a:lnTo>
                  <a:lnTo>
                    <a:pt x="1132192" y="366636"/>
                  </a:lnTo>
                  <a:lnTo>
                    <a:pt x="1131036" y="366636"/>
                  </a:lnTo>
                  <a:lnTo>
                    <a:pt x="1129436" y="363169"/>
                  </a:lnTo>
                  <a:lnTo>
                    <a:pt x="1128293" y="360718"/>
                  </a:lnTo>
                  <a:lnTo>
                    <a:pt x="1124470" y="356120"/>
                  </a:lnTo>
                  <a:lnTo>
                    <a:pt x="1119568" y="352856"/>
                  </a:lnTo>
                  <a:lnTo>
                    <a:pt x="1114704" y="349529"/>
                  </a:lnTo>
                  <a:lnTo>
                    <a:pt x="1108621" y="347878"/>
                  </a:lnTo>
                  <a:lnTo>
                    <a:pt x="1094092" y="347878"/>
                  </a:lnTo>
                  <a:lnTo>
                    <a:pt x="1087907" y="349529"/>
                  </a:lnTo>
                  <a:lnTo>
                    <a:pt x="1077620" y="356120"/>
                  </a:lnTo>
                  <a:lnTo>
                    <a:pt x="1073886" y="360718"/>
                  </a:lnTo>
                  <a:lnTo>
                    <a:pt x="1071575" y="366636"/>
                  </a:lnTo>
                  <a:lnTo>
                    <a:pt x="1070140" y="366636"/>
                  </a:lnTo>
                  <a:lnTo>
                    <a:pt x="1070140" y="349313"/>
                  </a:lnTo>
                  <a:lnTo>
                    <a:pt x="1053680" y="349313"/>
                  </a:lnTo>
                  <a:lnTo>
                    <a:pt x="1053680" y="460146"/>
                  </a:lnTo>
                  <a:lnTo>
                    <a:pt x="1070711" y="460146"/>
                  </a:lnTo>
                  <a:lnTo>
                    <a:pt x="1070711" y="385445"/>
                  </a:lnTo>
                  <a:lnTo>
                    <a:pt x="1071867" y="380657"/>
                  </a:lnTo>
                  <a:lnTo>
                    <a:pt x="1076528" y="372338"/>
                  </a:lnTo>
                  <a:lnTo>
                    <a:pt x="1079614" y="369062"/>
                  </a:lnTo>
                  <a:lnTo>
                    <a:pt x="1083551" y="366636"/>
                  </a:lnTo>
                  <a:lnTo>
                    <a:pt x="1087259" y="364350"/>
                  </a:lnTo>
                  <a:lnTo>
                    <a:pt x="1091399" y="363169"/>
                  </a:lnTo>
                  <a:lnTo>
                    <a:pt x="1102271" y="363169"/>
                  </a:lnTo>
                  <a:lnTo>
                    <a:pt x="1107541" y="365112"/>
                  </a:lnTo>
                  <a:lnTo>
                    <a:pt x="1111681" y="369062"/>
                  </a:lnTo>
                  <a:lnTo>
                    <a:pt x="1115720" y="372859"/>
                  </a:lnTo>
                  <a:lnTo>
                    <a:pt x="1117701" y="377799"/>
                  </a:lnTo>
                  <a:lnTo>
                    <a:pt x="1117765" y="460146"/>
                  </a:lnTo>
                  <a:lnTo>
                    <a:pt x="1135075" y="460146"/>
                  </a:lnTo>
                  <a:lnTo>
                    <a:pt x="1135138" y="380657"/>
                  </a:lnTo>
                  <a:lnTo>
                    <a:pt x="1137221" y="374904"/>
                  </a:lnTo>
                  <a:lnTo>
                    <a:pt x="1144778" y="366636"/>
                  </a:lnTo>
                  <a:lnTo>
                    <a:pt x="1145781" y="365531"/>
                  </a:lnTo>
                  <a:lnTo>
                    <a:pt x="1151813" y="363169"/>
                  </a:lnTo>
                  <a:lnTo>
                    <a:pt x="1165669" y="363169"/>
                  </a:lnTo>
                  <a:lnTo>
                    <a:pt x="1170940" y="364921"/>
                  </a:lnTo>
                  <a:lnTo>
                    <a:pt x="1179893" y="371944"/>
                  </a:lnTo>
                  <a:lnTo>
                    <a:pt x="1182128" y="377799"/>
                  </a:lnTo>
                  <a:lnTo>
                    <a:pt x="1182128" y="460146"/>
                  </a:lnTo>
                  <a:lnTo>
                    <a:pt x="1199159" y="460146"/>
                  </a:lnTo>
                  <a:close/>
                </a:path>
                <a:path w="1376045" h="1075689">
                  <a:moveTo>
                    <a:pt x="1199159" y="168046"/>
                  </a:moveTo>
                  <a:lnTo>
                    <a:pt x="1199121" y="93345"/>
                  </a:lnTo>
                  <a:lnTo>
                    <a:pt x="1178890" y="58102"/>
                  </a:lnTo>
                  <a:lnTo>
                    <a:pt x="1165390" y="55778"/>
                  </a:lnTo>
                  <a:lnTo>
                    <a:pt x="1157452" y="55778"/>
                  </a:lnTo>
                  <a:lnTo>
                    <a:pt x="1150645" y="57480"/>
                  </a:lnTo>
                  <a:lnTo>
                    <a:pt x="1139291" y="64262"/>
                  </a:lnTo>
                  <a:lnTo>
                    <a:pt x="1135024" y="68808"/>
                  </a:lnTo>
                  <a:lnTo>
                    <a:pt x="1132192" y="74536"/>
                  </a:lnTo>
                  <a:lnTo>
                    <a:pt x="1131036" y="74536"/>
                  </a:lnTo>
                  <a:lnTo>
                    <a:pt x="1129436" y="71069"/>
                  </a:lnTo>
                  <a:lnTo>
                    <a:pt x="1128293" y="68618"/>
                  </a:lnTo>
                  <a:lnTo>
                    <a:pt x="1124470" y="64020"/>
                  </a:lnTo>
                  <a:lnTo>
                    <a:pt x="1119568" y="60756"/>
                  </a:lnTo>
                  <a:lnTo>
                    <a:pt x="1114704" y="57429"/>
                  </a:lnTo>
                  <a:lnTo>
                    <a:pt x="1108621" y="55778"/>
                  </a:lnTo>
                  <a:lnTo>
                    <a:pt x="1094092" y="55778"/>
                  </a:lnTo>
                  <a:lnTo>
                    <a:pt x="1087907" y="57429"/>
                  </a:lnTo>
                  <a:lnTo>
                    <a:pt x="1077620" y="64020"/>
                  </a:lnTo>
                  <a:lnTo>
                    <a:pt x="1073886" y="68618"/>
                  </a:lnTo>
                  <a:lnTo>
                    <a:pt x="1071575" y="74536"/>
                  </a:lnTo>
                  <a:lnTo>
                    <a:pt x="1070140" y="74536"/>
                  </a:lnTo>
                  <a:lnTo>
                    <a:pt x="1070140" y="57213"/>
                  </a:lnTo>
                  <a:lnTo>
                    <a:pt x="1053680" y="57213"/>
                  </a:lnTo>
                  <a:lnTo>
                    <a:pt x="1053680" y="168046"/>
                  </a:lnTo>
                  <a:lnTo>
                    <a:pt x="1070711" y="168046"/>
                  </a:lnTo>
                  <a:lnTo>
                    <a:pt x="1070711" y="93345"/>
                  </a:lnTo>
                  <a:lnTo>
                    <a:pt x="1071867" y="88557"/>
                  </a:lnTo>
                  <a:lnTo>
                    <a:pt x="1076528" y="80238"/>
                  </a:lnTo>
                  <a:lnTo>
                    <a:pt x="1079614" y="76962"/>
                  </a:lnTo>
                  <a:lnTo>
                    <a:pt x="1083551" y="74536"/>
                  </a:lnTo>
                  <a:lnTo>
                    <a:pt x="1087259" y="72250"/>
                  </a:lnTo>
                  <a:lnTo>
                    <a:pt x="1091399" y="71069"/>
                  </a:lnTo>
                  <a:lnTo>
                    <a:pt x="1102271" y="71069"/>
                  </a:lnTo>
                  <a:lnTo>
                    <a:pt x="1107541" y="73012"/>
                  </a:lnTo>
                  <a:lnTo>
                    <a:pt x="1111681" y="76962"/>
                  </a:lnTo>
                  <a:lnTo>
                    <a:pt x="1115720" y="80759"/>
                  </a:lnTo>
                  <a:lnTo>
                    <a:pt x="1117701" y="85699"/>
                  </a:lnTo>
                  <a:lnTo>
                    <a:pt x="1117765" y="168046"/>
                  </a:lnTo>
                  <a:lnTo>
                    <a:pt x="1135075" y="168046"/>
                  </a:lnTo>
                  <a:lnTo>
                    <a:pt x="1135138" y="88557"/>
                  </a:lnTo>
                  <a:lnTo>
                    <a:pt x="1137221" y="82804"/>
                  </a:lnTo>
                  <a:lnTo>
                    <a:pt x="1144778" y="74536"/>
                  </a:lnTo>
                  <a:lnTo>
                    <a:pt x="1145781" y="73431"/>
                  </a:lnTo>
                  <a:lnTo>
                    <a:pt x="1151813" y="71069"/>
                  </a:lnTo>
                  <a:lnTo>
                    <a:pt x="1165669" y="71069"/>
                  </a:lnTo>
                  <a:lnTo>
                    <a:pt x="1170940" y="72821"/>
                  </a:lnTo>
                  <a:lnTo>
                    <a:pt x="1179893" y="79844"/>
                  </a:lnTo>
                  <a:lnTo>
                    <a:pt x="1182128" y="85699"/>
                  </a:lnTo>
                  <a:lnTo>
                    <a:pt x="1182128" y="168046"/>
                  </a:lnTo>
                  <a:lnTo>
                    <a:pt x="1199159" y="168046"/>
                  </a:lnTo>
                  <a:close/>
                </a:path>
                <a:path w="1376045" h="1075689">
                  <a:moveTo>
                    <a:pt x="1375765" y="739546"/>
                  </a:moveTo>
                  <a:lnTo>
                    <a:pt x="1375727" y="664845"/>
                  </a:lnTo>
                  <a:lnTo>
                    <a:pt x="1355509" y="629602"/>
                  </a:lnTo>
                  <a:lnTo>
                    <a:pt x="1341996" y="627278"/>
                  </a:lnTo>
                  <a:lnTo>
                    <a:pt x="1334058" y="627278"/>
                  </a:lnTo>
                  <a:lnTo>
                    <a:pt x="1327251" y="628980"/>
                  </a:lnTo>
                  <a:lnTo>
                    <a:pt x="1315897" y="635762"/>
                  </a:lnTo>
                  <a:lnTo>
                    <a:pt x="1311643" y="640308"/>
                  </a:lnTo>
                  <a:lnTo>
                    <a:pt x="1308798" y="646036"/>
                  </a:lnTo>
                  <a:lnTo>
                    <a:pt x="1307642" y="646036"/>
                  </a:lnTo>
                  <a:lnTo>
                    <a:pt x="1306042" y="642569"/>
                  </a:lnTo>
                  <a:lnTo>
                    <a:pt x="1304899" y="640118"/>
                  </a:lnTo>
                  <a:lnTo>
                    <a:pt x="1301076" y="635520"/>
                  </a:lnTo>
                  <a:lnTo>
                    <a:pt x="1296174" y="632256"/>
                  </a:lnTo>
                  <a:lnTo>
                    <a:pt x="1291310" y="628929"/>
                  </a:lnTo>
                  <a:lnTo>
                    <a:pt x="1285227" y="627278"/>
                  </a:lnTo>
                  <a:lnTo>
                    <a:pt x="1270698" y="627278"/>
                  </a:lnTo>
                  <a:lnTo>
                    <a:pt x="1264513" y="628929"/>
                  </a:lnTo>
                  <a:lnTo>
                    <a:pt x="1254226" y="635520"/>
                  </a:lnTo>
                  <a:lnTo>
                    <a:pt x="1250492" y="640118"/>
                  </a:lnTo>
                  <a:lnTo>
                    <a:pt x="1248181" y="646036"/>
                  </a:lnTo>
                  <a:lnTo>
                    <a:pt x="1246746" y="646036"/>
                  </a:lnTo>
                  <a:lnTo>
                    <a:pt x="1246746" y="628713"/>
                  </a:lnTo>
                  <a:lnTo>
                    <a:pt x="1230287" y="628713"/>
                  </a:lnTo>
                  <a:lnTo>
                    <a:pt x="1230287" y="739546"/>
                  </a:lnTo>
                  <a:lnTo>
                    <a:pt x="1247317" y="739546"/>
                  </a:lnTo>
                  <a:lnTo>
                    <a:pt x="1247317" y="664845"/>
                  </a:lnTo>
                  <a:lnTo>
                    <a:pt x="1248473" y="660057"/>
                  </a:lnTo>
                  <a:lnTo>
                    <a:pt x="1253147" y="651738"/>
                  </a:lnTo>
                  <a:lnTo>
                    <a:pt x="1256220" y="648462"/>
                  </a:lnTo>
                  <a:lnTo>
                    <a:pt x="1260157" y="646036"/>
                  </a:lnTo>
                  <a:lnTo>
                    <a:pt x="1263865" y="643750"/>
                  </a:lnTo>
                  <a:lnTo>
                    <a:pt x="1268006" y="642569"/>
                  </a:lnTo>
                  <a:lnTo>
                    <a:pt x="1278877" y="642569"/>
                  </a:lnTo>
                  <a:lnTo>
                    <a:pt x="1284147" y="644512"/>
                  </a:lnTo>
                  <a:lnTo>
                    <a:pt x="1288288" y="648462"/>
                  </a:lnTo>
                  <a:lnTo>
                    <a:pt x="1292326" y="652259"/>
                  </a:lnTo>
                  <a:lnTo>
                    <a:pt x="1294307" y="657199"/>
                  </a:lnTo>
                  <a:lnTo>
                    <a:pt x="1294371" y="739546"/>
                  </a:lnTo>
                  <a:lnTo>
                    <a:pt x="1311681" y="739546"/>
                  </a:lnTo>
                  <a:lnTo>
                    <a:pt x="1311744" y="660057"/>
                  </a:lnTo>
                  <a:lnTo>
                    <a:pt x="1313827" y="654304"/>
                  </a:lnTo>
                  <a:lnTo>
                    <a:pt x="1321384" y="646036"/>
                  </a:lnTo>
                  <a:lnTo>
                    <a:pt x="1322387" y="644931"/>
                  </a:lnTo>
                  <a:lnTo>
                    <a:pt x="1328432" y="642569"/>
                  </a:lnTo>
                  <a:lnTo>
                    <a:pt x="1342288" y="642569"/>
                  </a:lnTo>
                  <a:lnTo>
                    <a:pt x="1347546" y="644321"/>
                  </a:lnTo>
                  <a:lnTo>
                    <a:pt x="1356499" y="651344"/>
                  </a:lnTo>
                  <a:lnTo>
                    <a:pt x="1358734" y="657199"/>
                  </a:lnTo>
                  <a:lnTo>
                    <a:pt x="1358734" y="739546"/>
                  </a:lnTo>
                  <a:lnTo>
                    <a:pt x="1375765" y="739546"/>
                  </a:lnTo>
                  <a:close/>
                </a:path>
                <a:path w="1376045" h="1075689">
                  <a:moveTo>
                    <a:pt x="1375765" y="460146"/>
                  </a:moveTo>
                  <a:lnTo>
                    <a:pt x="1375727" y="385445"/>
                  </a:lnTo>
                  <a:lnTo>
                    <a:pt x="1355509" y="350202"/>
                  </a:lnTo>
                  <a:lnTo>
                    <a:pt x="1341996" y="347878"/>
                  </a:lnTo>
                  <a:lnTo>
                    <a:pt x="1334058" y="347878"/>
                  </a:lnTo>
                  <a:lnTo>
                    <a:pt x="1327251" y="349580"/>
                  </a:lnTo>
                  <a:lnTo>
                    <a:pt x="1315897" y="356362"/>
                  </a:lnTo>
                  <a:lnTo>
                    <a:pt x="1311643" y="360908"/>
                  </a:lnTo>
                  <a:lnTo>
                    <a:pt x="1308798" y="366636"/>
                  </a:lnTo>
                  <a:lnTo>
                    <a:pt x="1307642" y="366636"/>
                  </a:lnTo>
                  <a:lnTo>
                    <a:pt x="1306042" y="363169"/>
                  </a:lnTo>
                  <a:lnTo>
                    <a:pt x="1304899" y="360718"/>
                  </a:lnTo>
                  <a:lnTo>
                    <a:pt x="1301076" y="356120"/>
                  </a:lnTo>
                  <a:lnTo>
                    <a:pt x="1296174" y="352856"/>
                  </a:lnTo>
                  <a:lnTo>
                    <a:pt x="1291310" y="349529"/>
                  </a:lnTo>
                  <a:lnTo>
                    <a:pt x="1285227" y="347878"/>
                  </a:lnTo>
                  <a:lnTo>
                    <a:pt x="1270698" y="347878"/>
                  </a:lnTo>
                  <a:lnTo>
                    <a:pt x="1264513" y="349529"/>
                  </a:lnTo>
                  <a:lnTo>
                    <a:pt x="1254226" y="356120"/>
                  </a:lnTo>
                  <a:lnTo>
                    <a:pt x="1250492" y="360718"/>
                  </a:lnTo>
                  <a:lnTo>
                    <a:pt x="1248181" y="366636"/>
                  </a:lnTo>
                  <a:lnTo>
                    <a:pt x="1246746" y="366636"/>
                  </a:lnTo>
                  <a:lnTo>
                    <a:pt x="1246746" y="349313"/>
                  </a:lnTo>
                  <a:lnTo>
                    <a:pt x="1230287" y="349313"/>
                  </a:lnTo>
                  <a:lnTo>
                    <a:pt x="1230287" y="460146"/>
                  </a:lnTo>
                  <a:lnTo>
                    <a:pt x="1247317" y="460146"/>
                  </a:lnTo>
                  <a:lnTo>
                    <a:pt x="1247317" y="385445"/>
                  </a:lnTo>
                  <a:lnTo>
                    <a:pt x="1248473" y="380657"/>
                  </a:lnTo>
                  <a:lnTo>
                    <a:pt x="1253147" y="372338"/>
                  </a:lnTo>
                  <a:lnTo>
                    <a:pt x="1256220" y="369062"/>
                  </a:lnTo>
                  <a:lnTo>
                    <a:pt x="1260157" y="366636"/>
                  </a:lnTo>
                  <a:lnTo>
                    <a:pt x="1263865" y="364350"/>
                  </a:lnTo>
                  <a:lnTo>
                    <a:pt x="1268006" y="363169"/>
                  </a:lnTo>
                  <a:lnTo>
                    <a:pt x="1278877" y="363169"/>
                  </a:lnTo>
                  <a:lnTo>
                    <a:pt x="1284147" y="365112"/>
                  </a:lnTo>
                  <a:lnTo>
                    <a:pt x="1288288" y="369062"/>
                  </a:lnTo>
                  <a:lnTo>
                    <a:pt x="1292326" y="372859"/>
                  </a:lnTo>
                  <a:lnTo>
                    <a:pt x="1294307" y="377799"/>
                  </a:lnTo>
                  <a:lnTo>
                    <a:pt x="1294371" y="460146"/>
                  </a:lnTo>
                  <a:lnTo>
                    <a:pt x="1311681" y="460146"/>
                  </a:lnTo>
                  <a:lnTo>
                    <a:pt x="1311744" y="380657"/>
                  </a:lnTo>
                  <a:lnTo>
                    <a:pt x="1313827" y="374904"/>
                  </a:lnTo>
                  <a:lnTo>
                    <a:pt x="1321384" y="366636"/>
                  </a:lnTo>
                  <a:lnTo>
                    <a:pt x="1322387" y="365531"/>
                  </a:lnTo>
                  <a:lnTo>
                    <a:pt x="1328432" y="363169"/>
                  </a:lnTo>
                  <a:lnTo>
                    <a:pt x="1342288" y="363169"/>
                  </a:lnTo>
                  <a:lnTo>
                    <a:pt x="1347546" y="364921"/>
                  </a:lnTo>
                  <a:lnTo>
                    <a:pt x="1356499" y="371944"/>
                  </a:lnTo>
                  <a:lnTo>
                    <a:pt x="1358734" y="377799"/>
                  </a:lnTo>
                  <a:lnTo>
                    <a:pt x="1358734" y="460146"/>
                  </a:lnTo>
                  <a:lnTo>
                    <a:pt x="1375765" y="460146"/>
                  </a:lnTo>
                  <a:close/>
                </a:path>
                <a:path w="1376045" h="1075689">
                  <a:moveTo>
                    <a:pt x="1375765" y="168046"/>
                  </a:moveTo>
                  <a:lnTo>
                    <a:pt x="1375727" y="93345"/>
                  </a:lnTo>
                  <a:lnTo>
                    <a:pt x="1355509" y="58102"/>
                  </a:lnTo>
                  <a:lnTo>
                    <a:pt x="1341996" y="55778"/>
                  </a:lnTo>
                  <a:lnTo>
                    <a:pt x="1334058" y="55778"/>
                  </a:lnTo>
                  <a:lnTo>
                    <a:pt x="1327251" y="57480"/>
                  </a:lnTo>
                  <a:lnTo>
                    <a:pt x="1315897" y="64262"/>
                  </a:lnTo>
                  <a:lnTo>
                    <a:pt x="1311643" y="68808"/>
                  </a:lnTo>
                  <a:lnTo>
                    <a:pt x="1308798" y="74536"/>
                  </a:lnTo>
                  <a:lnTo>
                    <a:pt x="1307642" y="74536"/>
                  </a:lnTo>
                  <a:lnTo>
                    <a:pt x="1306042" y="71069"/>
                  </a:lnTo>
                  <a:lnTo>
                    <a:pt x="1304899" y="68618"/>
                  </a:lnTo>
                  <a:lnTo>
                    <a:pt x="1301076" y="64020"/>
                  </a:lnTo>
                  <a:lnTo>
                    <a:pt x="1296174" y="60756"/>
                  </a:lnTo>
                  <a:lnTo>
                    <a:pt x="1291310" y="57429"/>
                  </a:lnTo>
                  <a:lnTo>
                    <a:pt x="1285227" y="55778"/>
                  </a:lnTo>
                  <a:lnTo>
                    <a:pt x="1270698" y="55778"/>
                  </a:lnTo>
                  <a:lnTo>
                    <a:pt x="1264513" y="57429"/>
                  </a:lnTo>
                  <a:lnTo>
                    <a:pt x="1254226" y="64020"/>
                  </a:lnTo>
                  <a:lnTo>
                    <a:pt x="1250492" y="68618"/>
                  </a:lnTo>
                  <a:lnTo>
                    <a:pt x="1248181" y="74536"/>
                  </a:lnTo>
                  <a:lnTo>
                    <a:pt x="1246746" y="74536"/>
                  </a:lnTo>
                  <a:lnTo>
                    <a:pt x="1246746" y="57213"/>
                  </a:lnTo>
                  <a:lnTo>
                    <a:pt x="1230287" y="57213"/>
                  </a:lnTo>
                  <a:lnTo>
                    <a:pt x="1230287" y="168046"/>
                  </a:lnTo>
                  <a:lnTo>
                    <a:pt x="1247317" y="168046"/>
                  </a:lnTo>
                  <a:lnTo>
                    <a:pt x="1247317" y="93345"/>
                  </a:lnTo>
                  <a:lnTo>
                    <a:pt x="1248473" y="88557"/>
                  </a:lnTo>
                  <a:lnTo>
                    <a:pt x="1253147" y="80238"/>
                  </a:lnTo>
                  <a:lnTo>
                    <a:pt x="1256220" y="76962"/>
                  </a:lnTo>
                  <a:lnTo>
                    <a:pt x="1260157" y="74536"/>
                  </a:lnTo>
                  <a:lnTo>
                    <a:pt x="1263865" y="72250"/>
                  </a:lnTo>
                  <a:lnTo>
                    <a:pt x="1268006" y="71069"/>
                  </a:lnTo>
                  <a:lnTo>
                    <a:pt x="1278877" y="71069"/>
                  </a:lnTo>
                  <a:lnTo>
                    <a:pt x="1284147" y="73012"/>
                  </a:lnTo>
                  <a:lnTo>
                    <a:pt x="1288288" y="76962"/>
                  </a:lnTo>
                  <a:lnTo>
                    <a:pt x="1292326" y="80759"/>
                  </a:lnTo>
                  <a:lnTo>
                    <a:pt x="1294307" y="85699"/>
                  </a:lnTo>
                  <a:lnTo>
                    <a:pt x="1294371" y="168046"/>
                  </a:lnTo>
                  <a:lnTo>
                    <a:pt x="1311681" y="168046"/>
                  </a:lnTo>
                  <a:lnTo>
                    <a:pt x="1311744" y="88557"/>
                  </a:lnTo>
                  <a:lnTo>
                    <a:pt x="1313827" y="82804"/>
                  </a:lnTo>
                  <a:lnTo>
                    <a:pt x="1321384" y="74536"/>
                  </a:lnTo>
                  <a:lnTo>
                    <a:pt x="1322387" y="73431"/>
                  </a:lnTo>
                  <a:lnTo>
                    <a:pt x="1328432" y="71069"/>
                  </a:lnTo>
                  <a:lnTo>
                    <a:pt x="1342288" y="71069"/>
                  </a:lnTo>
                  <a:lnTo>
                    <a:pt x="1347546" y="72821"/>
                  </a:lnTo>
                  <a:lnTo>
                    <a:pt x="1356499" y="79844"/>
                  </a:lnTo>
                  <a:lnTo>
                    <a:pt x="1358734" y="85699"/>
                  </a:lnTo>
                  <a:lnTo>
                    <a:pt x="1358734" y="168046"/>
                  </a:lnTo>
                  <a:lnTo>
                    <a:pt x="1375765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9975850" y="48831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2" name="object 22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13934" y="6482810"/>
              <a:ext cx="73241" cy="184727"/>
            </a:xfrm>
            <a:prstGeom prst="rect">
              <a:avLst/>
            </a:prstGeom>
          </p:spPr>
        </p:pic>
        <p:sp>
          <p:nvSpPr>
            <p:cNvPr id="23" name="object 23" descr=""/>
            <p:cNvSpPr/>
            <p:nvPr/>
          </p:nvSpPr>
          <p:spPr>
            <a:xfrm>
              <a:off x="9986899" y="52959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456057" y="163068"/>
                  </a:moveTo>
                  <a:lnTo>
                    <a:pt x="431914" y="155003"/>
                  </a:lnTo>
                  <a:lnTo>
                    <a:pt x="410311" y="140690"/>
                  </a:lnTo>
                  <a:lnTo>
                    <a:pt x="394754" y="121780"/>
                  </a:lnTo>
                  <a:lnTo>
                    <a:pt x="388797" y="99872"/>
                  </a:lnTo>
                  <a:lnTo>
                    <a:pt x="388797" y="85648"/>
                  </a:lnTo>
                  <a:lnTo>
                    <a:pt x="385749" y="85648"/>
                  </a:lnTo>
                  <a:lnTo>
                    <a:pt x="374167" y="85648"/>
                  </a:lnTo>
                  <a:lnTo>
                    <a:pt x="371119" y="85648"/>
                  </a:lnTo>
                  <a:lnTo>
                    <a:pt x="371119" y="99872"/>
                  </a:lnTo>
                  <a:lnTo>
                    <a:pt x="365175" y="121691"/>
                  </a:lnTo>
                  <a:lnTo>
                    <a:pt x="349707" y="140614"/>
                  </a:lnTo>
                  <a:lnTo>
                    <a:pt x="328168" y="154965"/>
                  </a:lnTo>
                  <a:lnTo>
                    <a:pt x="304063" y="163068"/>
                  </a:lnTo>
                  <a:lnTo>
                    <a:pt x="311175" y="177088"/>
                  </a:lnTo>
                  <a:lnTo>
                    <a:pt x="338429" y="167284"/>
                  </a:lnTo>
                  <a:lnTo>
                    <a:pt x="362331" y="150291"/>
                  </a:lnTo>
                  <a:lnTo>
                    <a:pt x="379298" y="127406"/>
                  </a:lnTo>
                  <a:lnTo>
                    <a:pt x="379958" y="124587"/>
                  </a:lnTo>
                  <a:lnTo>
                    <a:pt x="380619" y="127406"/>
                  </a:lnTo>
                  <a:lnTo>
                    <a:pt x="397586" y="150291"/>
                  </a:lnTo>
                  <a:lnTo>
                    <a:pt x="421487" y="167284"/>
                  </a:lnTo>
                  <a:lnTo>
                    <a:pt x="448741" y="177088"/>
                  </a:lnTo>
                  <a:lnTo>
                    <a:pt x="456057" y="163068"/>
                  </a:lnTo>
                  <a:close/>
                </a:path>
                <a:path w="1341754" h="342900">
                  <a:moveTo>
                    <a:pt x="463981" y="219354"/>
                  </a:moveTo>
                  <a:lnTo>
                    <a:pt x="388188" y="219354"/>
                  </a:lnTo>
                  <a:lnTo>
                    <a:pt x="388188" y="174853"/>
                  </a:lnTo>
                  <a:lnTo>
                    <a:pt x="371525" y="174853"/>
                  </a:lnTo>
                  <a:lnTo>
                    <a:pt x="371525" y="219354"/>
                  </a:lnTo>
                  <a:lnTo>
                    <a:pt x="297561" y="219354"/>
                  </a:lnTo>
                  <a:lnTo>
                    <a:pt x="297561" y="233375"/>
                  </a:lnTo>
                  <a:lnTo>
                    <a:pt x="463981" y="233375"/>
                  </a:lnTo>
                  <a:lnTo>
                    <a:pt x="463981" y="224028"/>
                  </a:lnTo>
                  <a:lnTo>
                    <a:pt x="463981" y="219354"/>
                  </a:lnTo>
                  <a:close/>
                </a:path>
                <a:path w="1341754" h="342900">
                  <a:moveTo>
                    <a:pt x="650900" y="219760"/>
                  </a:moveTo>
                  <a:lnTo>
                    <a:pt x="609854" y="219760"/>
                  </a:lnTo>
                  <a:lnTo>
                    <a:pt x="609854" y="169138"/>
                  </a:lnTo>
                  <a:lnTo>
                    <a:pt x="612495" y="167944"/>
                  </a:lnTo>
                  <a:lnTo>
                    <a:pt x="615264" y="166700"/>
                  </a:lnTo>
                  <a:lnTo>
                    <a:pt x="615810" y="166116"/>
                  </a:lnTo>
                  <a:lnTo>
                    <a:pt x="629081" y="151841"/>
                  </a:lnTo>
                  <a:lnTo>
                    <a:pt x="634034" y="132384"/>
                  </a:lnTo>
                  <a:lnTo>
                    <a:pt x="629081" y="112814"/>
                  </a:lnTo>
                  <a:lnTo>
                    <a:pt x="617778" y="100609"/>
                  </a:lnTo>
                  <a:lnTo>
                    <a:pt x="617778" y="132384"/>
                  </a:lnTo>
                  <a:lnTo>
                    <a:pt x="614057" y="146227"/>
                  </a:lnTo>
                  <a:lnTo>
                    <a:pt x="603631" y="156870"/>
                  </a:lnTo>
                  <a:lnTo>
                    <a:pt x="592988" y="161442"/>
                  </a:lnTo>
                  <a:lnTo>
                    <a:pt x="592988" y="167944"/>
                  </a:lnTo>
                  <a:lnTo>
                    <a:pt x="592988" y="176339"/>
                  </a:lnTo>
                  <a:lnTo>
                    <a:pt x="592988" y="219760"/>
                  </a:lnTo>
                  <a:lnTo>
                    <a:pt x="541782" y="219760"/>
                  </a:lnTo>
                  <a:lnTo>
                    <a:pt x="541782" y="223012"/>
                  </a:lnTo>
                  <a:lnTo>
                    <a:pt x="541667" y="176339"/>
                  </a:lnTo>
                  <a:lnTo>
                    <a:pt x="567385" y="179527"/>
                  </a:lnTo>
                  <a:lnTo>
                    <a:pt x="592874" y="176352"/>
                  </a:lnTo>
                  <a:lnTo>
                    <a:pt x="592988" y="167944"/>
                  </a:lnTo>
                  <a:lnTo>
                    <a:pt x="592988" y="161442"/>
                  </a:lnTo>
                  <a:lnTo>
                    <a:pt x="587692" y="163703"/>
                  </a:lnTo>
                  <a:lnTo>
                    <a:pt x="567385" y="166116"/>
                  </a:lnTo>
                  <a:lnTo>
                    <a:pt x="547052" y="163703"/>
                  </a:lnTo>
                  <a:lnTo>
                    <a:pt x="531037" y="156870"/>
                  </a:lnTo>
                  <a:lnTo>
                    <a:pt x="520547" y="146227"/>
                  </a:lnTo>
                  <a:lnTo>
                    <a:pt x="516788" y="132384"/>
                  </a:lnTo>
                  <a:lnTo>
                    <a:pt x="520547" y="118427"/>
                  </a:lnTo>
                  <a:lnTo>
                    <a:pt x="531037" y="107721"/>
                  </a:lnTo>
                  <a:lnTo>
                    <a:pt x="547052" y="100876"/>
                  </a:lnTo>
                  <a:lnTo>
                    <a:pt x="567385" y="98450"/>
                  </a:lnTo>
                  <a:lnTo>
                    <a:pt x="587692" y="100876"/>
                  </a:lnTo>
                  <a:lnTo>
                    <a:pt x="603631" y="107721"/>
                  </a:lnTo>
                  <a:lnTo>
                    <a:pt x="614057" y="118427"/>
                  </a:lnTo>
                  <a:lnTo>
                    <a:pt x="617778" y="132384"/>
                  </a:lnTo>
                  <a:lnTo>
                    <a:pt x="617778" y="100609"/>
                  </a:lnTo>
                  <a:lnTo>
                    <a:pt x="615784" y="98450"/>
                  </a:lnTo>
                  <a:lnTo>
                    <a:pt x="615264" y="97891"/>
                  </a:lnTo>
                  <a:lnTo>
                    <a:pt x="594182" y="88379"/>
                  </a:lnTo>
                  <a:lnTo>
                    <a:pt x="567385" y="85039"/>
                  </a:lnTo>
                  <a:lnTo>
                    <a:pt x="540486" y="88379"/>
                  </a:lnTo>
                  <a:lnTo>
                    <a:pt x="519328" y="97891"/>
                  </a:lnTo>
                  <a:lnTo>
                    <a:pt x="505498" y="112814"/>
                  </a:lnTo>
                  <a:lnTo>
                    <a:pt x="500532" y="132384"/>
                  </a:lnTo>
                  <a:lnTo>
                    <a:pt x="505498" y="151841"/>
                  </a:lnTo>
                  <a:lnTo>
                    <a:pt x="519328" y="166700"/>
                  </a:lnTo>
                  <a:lnTo>
                    <a:pt x="525119" y="169303"/>
                  </a:lnTo>
                  <a:lnTo>
                    <a:pt x="525119" y="219760"/>
                  </a:lnTo>
                  <a:lnTo>
                    <a:pt x="484479" y="219760"/>
                  </a:lnTo>
                  <a:lnTo>
                    <a:pt x="484479" y="233781"/>
                  </a:lnTo>
                  <a:lnTo>
                    <a:pt x="650900" y="233781"/>
                  </a:lnTo>
                  <a:lnTo>
                    <a:pt x="650900" y="223012"/>
                  </a:lnTo>
                  <a:lnTo>
                    <a:pt x="650900" y="219760"/>
                  </a:lnTo>
                  <a:close/>
                </a:path>
                <a:path w="1341754" h="342900">
                  <a:moveTo>
                    <a:pt x="829094" y="143357"/>
                  </a:moveTo>
                  <a:lnTo>
                    <a:pt x="804837" y="136499"/>
                  </a:lnTo>
                  <a:lnTo>
                    <a:pt x="783755" y="124434"/>
                  </a:lnTo>
                  <a:lnTo>
                    <a:pt x="768883" y="108534"/>
                  </a:lnTo>
                  <a:lnTo>
                    <a:pt x="763257" y="90119"/>
                  </a:lnTo>
                  <a:lnTo>
                    <a:pt x="763257" y="79959"/>
                  </a:lnTo>
                  <a:lnTo>
                    <a:pt x="760412" y="79959"/>
                  </a:lnTo>
                  <a:lnTo>
                    <a:pt x="748626" y="79959"/>
                  </a:lnTo>
                  <a:lnTo>
                    <a:pt x="745578" y="79959"/>
                  </a:lnTo>
                  <a:lnTo>
                    <a:pt x="745578" y="90119"/>
                  </a:lnTo>
                  <a:lnTo>
                    <a:pt x="740003" y="108788"/>
                  </a:lnTo>
                  <a:lnTo>
                    <a:pt x="725233" y="124663"/>
                  </a:lnTo>
                  <a:lnTo>
                    <a:pt x="704176" y="136588"/>
                  </a:lnTo>
                  <a:lnTo>
                    <a:pt x="679742" y="143357"/>
                  </a:lnTo>
                  <a:lnTo>
                    <a:pt x="686447" y="156972"/>
                  </a:lnTo>
                  <a:lnTo>
                    <a:pt x="714121" y="148729"/>
                  </a:lnTo>
                  <a:lnTo>
                    <a:pt x="737755" y="134289"/>
                  </a:lnTo>
                  <a:lnTo>
                    <a:pt x="754227" y="114490"/>
                  </a:lnTo>
                  <a:lnTo>
                    <a:pt x="754557" y="113207"/>
                  </a:lnTo>
                  <a:lnTo>
                    <a:pt x="754837" y="114312"/>
                  </a:lnTo>
                  <a:lnTo>
                    <a:pt x="771334" y="134137"/>
                  </a:lnTo>
                  <a:lnTo>
                    <a:pt x="794918" y="148678"/>
                  </a:lnTo>
                  <a:lnTo>
                    <a:pt x="822388" y="156972"/>
                  </a:lnTo>
                  <a:lnTo>
                    <a:pt x="829094" y="143357"/>
                  </a:lnTo>
                  <a:close/>
                </a:path>
                <a:path w="1341754" h="342900">
                  <a:moveTo>
                    <a:pt x="837425" y="176885"/>
                  </a:moveTo>
                  <a:lnTo>
                    <a:pt x="671410" y="176885"/>
                  </a:lnTo>
                  <a:lnTo>
                    <a:pt x="671410" y="190906"/>
                  </a:lnTo>
                  <a:lnTo>
                    <a:pt x="745578" y="190906"/>
                  </a:lnTo>
                  <a:lnTo>
                    <a:pt x="745578" y="257149"/>
                  </a:lnTo>
                  <a:lnTo>
                    <a:pt x="762241" y="257149"/>
                  </a:lnTo>
                  <a:lnTo>
                    <a:pt x="762241" y="190906"/>
                  </a:lnTo>
                  <a:lnTo>
                    <a:pt x="837425" y="190906"/>
                  </a:lnTo>
                  <a:lnTo>
                    <a:pt x="837425" y="187248"/>
                  </a:lnTo>
                  <a:lnTo>
                    <a:pt x="837425" y="176885"/>
                  </a:lnTo>
                  <a:close/>
                </a:path>
                <a:path w="1341754" h="342900">
                  <a:moveTo>
                    <a:pt x="967867" y="167944"/>
                  </a:moveTo>
                  <a:lnTo>
                    <a:pt x="966444" y="153924"/>
                  </a:lnTo>
                  <a:lnTo>
                    <a:pt x="945642" y="157022"/>
                  </a:lnTo>
                  <a:lnTo>
                    <a:pt x="925322" y="158877"/>
                  </a:lnTo>
                  <a:lnTo>
                    <a:pt x="904113" y="159791"/>
                  </a:lnTo>
                  <a:lnTo>
                    <a:pt x="882726" y="160007"/>
                  </a:lnTo>
                  <a:lnTo>
                    <a:pt x="882726" y="134823"/>
                  </a:lnTo>
                  <a:lnTo>
                    <a:pt x="948563" y="134823"/>
                  </a:lnTo>
                  <a:lnTo>
                    <a:pt x="948563" y="84836"/>
                  </a:lnTo>
                  <a:lnTo>
                    <a:pt x="865860" y="84836"/>
                  </a:lnTo>
                  <a:lnTo>
                    <a:pt x="865860" y="98653"/>
                  </a:lnTo>
                  <a:lnTo>
                    <a:pt x="931900" y="98653"/>
                  </a:lnTo>
                  <a:lnTo>
                    <a:pt x="931900" y="121615"/>
                  </a:lnTo>
                  <a:lnTo>
                    <a:pt x="866267" y="121615"/>
                  </a:lnTo>
                  <a:lnTo>
                    <a:pt x="866267" y="174040"/>
                  </a:lnTo>
                  <a:lnTo>
                    <a:pt x="880694" y="174040"/>
                  </a:lnTo>
                  <a:lnTo>
                    <a:pt x="904544" y="173774"/>
                  </a:lnTo>
                  <a:lnTo>
                    <a:pt x="926109" y="172821"/>
                  </a:lnTo>
                  <a:lnTo>
                    <a:pt x="946759" y="170954"/>
                  </a:lnTo>
                  <a:lnTo>
                    <a:pt x="960742" y="168960"/>
                  </a:lnTo>
                  <a:lnTo>
                    <a:pt x="967867" y="167944"/>
                  </a:lnTo>
                  <a:close/>
                </a:path>
                <a:path w="1341754" h="342900">
                  <a:moveTo>
                    <a:pt x="1002411" y="223418"/>
                  </a:moveTo>
                  <a:lnTo>
                    <a:pt x="998270" y="209296"/>
                  </a:lnTo>
                  <a:lnTo>
                    <a:pt x="991425" y="203301"/>
                  </a:lnTo>
                  <a:lnTo>
                    <a:pt x="986332" y="198831"/>
                  </a:lnTo>
                  <a:lnTo>
                    <a:pt x="986155" y="198780"/>
                  </a:lnTo>
                  <a:lnTo>
                    <a:pt x="986155" y="223418"/>
                  </a:lnTo>
                  <a:lnTo>
                    <a:pt x="983119" y="232079"/>
                  </a:lnTo>
                  <a:lnTo>
                    <a:pt x="974394" y="238455"/>
                  </a:lnTo>
                  <a:lnTo>
                    <a:pt x="960513" y="242392"/>
                  </a:lnTo>
                  <a:lnTo>
                    <a:pt x="942060" y="243738"/>
                  </a:lnTo>
                  <a:lnTo>
                    <a:pt x="923632" y="242392"/>
                  </a:lnTo>
                  <a:lnTo>
                    <a:pt x="909828" y="238455"/>
                  </a:lnTo>
                  <a:lnTo>
                    <a:pt x="901166" y="232079"/>
                  </a:lnTo>
                  <a:lnTo>
                    <a:pt x="898169" y="223418"/>
                  </a:lnTo>
                  <a:lnTo>
                    <a:pt x="901166" y="214884"/>
                  </a:lnTo>
                  <a:lnTo>
                    <a:pt x="909828" y="208559"/>
                  </a:lnTo>
                  <a:lnTo>
                    <a:pt x="923632" y="204647"/>
                  </a:lnTo>
                  <a:lnTo>
                    <a:pt x="942060" y="203301"/>
                  </a:lnTo>
                  <a:lnTo>
                    <a:pt x="960513" y="204647"/>
                  </a:lnTo>
                  <a:lnTo>
                    <a:pt x="974394" y="208559"/>
                  </a:lnTo>
                  <a:lnTo>
                    <a:pt x="983119" y="214884"/>
                  </a:lnTo>
                  <a:lnTo>
                    <a:pt x="986155" y="223418"/>
                  </a:lnTo>
                  <a:lnTo>
                    <a:pt x="986155" y="198780"/>
                  </a:lnTo>
                  <a:lnTo>
                    <a:pt x="967346" y="192328"/>
                  </a:lnTo>
                  <a:lnTo>
                    <a:pt x="942060" y="190093"/>
                  </a:lnTo>
                  <a:lnTo>
                    <a:pt x="916851" y="192328"/>
                  </a:lnTo>
                  <a:lnTo>
                    <a:pt x="897864" y="198831"/>
                  </a:lnTo>
                  <a:lnTo>
                    <a:pt x="885875" y="209296"/>
                  </a:lnTo>
                  <a:lnTo>
                    <a:pt x="881710" y="223418"/>
                  </a:lnTo>
                  <a:lnTo>
                    <a:pt x="885875" y="237667"/>
                  </a:lnTo>
                  <a:lnTo>
                    <a:pt x="897864" y="248183"/>
                  </a:lnTo>
                  <a:lnTo>
                    <a:pt x="916851" y="254711"/>
                  </a:lnTo>
                  <a:lnTo>
                    <a:pt x="942060" y="256946"/>
                  </a:lnTo>
                  <a:lnTo>
                    <a:pt x="967346" y="254711"/>
                  </a:lnTo>
                  <a:lnTo>
                    <a:pt x="986332" y="248183"/>
                  </a:lnTo>
                  <a:lnTo>
                    <a:pt x="991374" y="243738"/>
                  </a:lnTo>
                  <a:lnTo>
                    <a:pt x="998270" y="237667"/>
                  </a:lnTo>
                  <a:lnTo>
                    <a:pt x="1002411" y="223418"/>
                  </a:lnTo>
                  <a:close/>
                </a:path>
                <a:path w="1341754" h="342900">
                  <a:moveTo>
                    <a:pt x="1028014" y="102108"/>
                  </a:moveTo>
                  <a:lnTo>
                    <a:pt x="1000785" y="102108"/>
                  </a:lnTo>
                  <a:lnTo>
                    <a:pt x="1000785" y="73456"/>
                  </a:lnTo>
                  <a:lnTo>
                    <a:pt x="983919" y="73456"/>
                  </a:lnTo>
                  <a:lnTo>
                    <a:pt x="983919" y="184607"/>
                  </a:lnTo>
                  <a:lnTo>
                    <a:pt x="1000785" y="184607"/>
                  </a:lnTo>
                  <a:lnTo>
                    <a:pt x="1000785" y="154736"/>
                  </a:lnTo>
                  <a:lnTo>
                    <a:pt x="1028014" y="154736"/>
                  </a:lnTo>
                  <a:lnTo>
                    <a:pt x="1028014" y="140716"/>
                  </a:lnTo>
                  <a:lnTo>
                    <a:pt x="1000785" y="140716"/>
                  </a:lnTo>
                  <a:lnTo>
                    <a:pt x="1000785" y="116128"/>
                  </a:lnTo>
                  <a:lnTo>
                    <a:pt x="1028014" y="116128"/>
                  </a:lnTo>
                  <a:lnTo>
                    <a:pt x="102801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5641619" y="52959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 descr=""/>
            <p:cNvSpPr/>
            <p:nvPr/>
          </p:nvSpPr>
          <p:spPr>
            <a:xfrm>
              <a:off x="5716424" y="5567830"/>
              <a:ext cx="532130" cy="188595"/>
            </a:xfrm>
            <a:custGeom>
              <a:avLst/>
              <a:gdLst/>
              <a:ahLst/>
              <a:cxnLst/>
              <a:rect l="l" t="t" r="r" b="b"/>
              <a:pathLst>
                <a:path w="532129" h="188595">
                  <a:moveTo>
                    <a:pt x="97942" y="119075"/>
                  </a:moveTo>
                  <a:lnTo>
                    <a:pt x="71120" y="119075"/>
                  </a:lnTo>
                  <a:lnTo>
                    <a:pt x="71120" y="188163"/>
                  </a:lnTo>
                  <a:lnTo>
                    <a:pt x="97942" y="188163"/>
                  </a:lnTo>
                  <a:lnTo>
                    <a:pt x="97942" y="119075"/>
                  </a:lnTo>
                  <a:close/>
                </a:path>
                <a:path w="532129" h="188595">
                  <a:moveTo>
                    <a:pt x="170484" y="108305"/>
                  </a:moveTo>
                  <a:lnTo>
                    <a:pt x="0" y="108305"/>
                  </a:lnTo>
                  <a:lnTo>
                    <a:pt x="0" y="129641"/>
                  </a:lnTo>
                  <a:lnTo>
                    <a:pt x="71120" y="129641"/>
                  </a:lnTo>
                  <a:lnTo>
                    <a:pt x="71120" y="119075"/>
                  </a:lnTo>
                  <a:lnTo>
                    <a:pt x="170484" y="119075"/>
                  </a:lnTo>
                  <a:lnTo>
                    <a:pt x="170484" y="108305"/>
                  </a:lnTo>
                  <a:close/>
                </a:path>
                <a:path w="532129" h="188595">
                  <a:moveTo>
                    <a:pt x="170484" y="119075"/>
                  </a:moveTo>
                  <a:lnTo>
                    <a:pt x="97942" y="119075"/>
                  </a:lnTo>
                  <a:lnTo>
                    <a:pt x="97942" y="129641"/>
                  </a:lnTo>
                  <a:lnTo>
                    <a:pt x="170484" y="129641"/>
                  </a:lnTo>
                  <a:lnTo>
                    <a:pt x="170484" y="119075"/>
                  </a:lnTo>
                  <a:close/>
                </a:path>
                <a:path w="532129" h="188595">
                  <a:moveTo>
                    <a:pt x="46329" y="7111"/>
                  </a:moveTo>
                  <a:lnTo>
                    <a:pt x="19507" y="7111"/>
                  </a:lnTo>
                  <a:lnTo>
                    <a:pt x="19507" y="90423"/>
                  </a:lnTo>
                  <a:lnTo>
                    <a:pt x="150368" y="90423"/>
                  </a:lnTo>
                  <a:lnTo>
                    <a:pt x="150368" y="68884"/>
                  </a:lnTo>
                  <a:lnTo>
                    <a:pt x="46329" y="68884"/>
                  </a:lnTo>
                  <a:lnTo>
                    <a:pt x="46329" y="49580"/>
                  </a:lnTo>
                  <a:lnTo>
                    <a:pt x="150368" y="49580"/>
                  </a:lnTo>
                  <a:lnTo>
                    <a:pt x="150368" y="28447"/>
                  </a:lnTo>
                  <a:lnTo>
                    <a:pt x="46329" y="28447"/>
                  </a:lnTo>
                  <a:lnTo>
                    <a:pt x="46329" y="7111"/>
                  </a:lnTo>
                  <a:close/>
                </a:path>
                <a:path w="532129" h="188595">
                  <a:moveTo>
                    <a:pt x="150368" y="49580"/>
                  </a:moveTo>
                  <a:lnTo>
                    <a:pt x="123545" y="49580"/>
                  </a:lnTo>
                  <a:lnTo>
                    <a:pt x="123545" y="68884"/>
                  </a:lnTo>
                  <a:lnTo>
                    <a:pt x="150368" y="68884"/>
                  </a:lnTo>
                  <a:lnTo>
                    <a:pt x="150368" y="49580"/>
                  </a:lnTo>
                  <a:close/>
                </a:path>
                <a:path w="532129" h="188595">
                  <a:moveTo>
                    <a:pt x="150368" y="7111"/>
                  </a:moveTo>
                  <a:lnTo>
                    <a:pt x="123545" y="7111"/>
                  </a:lnTo>
                  <a:lnTo>
                    <a:pt x="123545" y="28447"/>
                  </a:lnTo>
                  <a:lnTo>
                    <a:pt x="150368" y="28447"/>
                  </a:lnTo>
                  <a:lnTo>
                    <a:pt x="150368" y="7111"/>
                  </a:lnTo>
                  <a:close/>
                </a:path>
                <a:path w="532129" h="188595">
                  <a:moveTo>
                    <a:pt x="258454" y="124967"/>
                  </a:moveTo>
                  <a:lnTo>
                    <a:pt x="206638" y="124967"/>
                  </a:lnTo>
                  <a:lnTo>
                    <a:pt x="206638" y="186131"/>
                  </a:lnTo>
                  <a:lnTo>
                    <a:pt x="336686" y="186131"/>
                  </a:lnTo>
                  <a:lnTo>
                    <a:pt x="336686" y="164795"/>
                  </a:lnTo>
                  <a:lnTo>
                    <a:pt x="233257" y="164795"/>
                  </a:lnTo>
                  <a:lnTo>
                    <a:pt x="233257" y="145897"/>
                  </a:lnTo>
                  <a:lnTo>
                    <a:pt x="336686" y="145897"/>
                  </a:lnTo>
                  <a:lnTo>
                    <a:pt x="336686" y="132079"/>
                  </a:lnTo>
                  <a:lnTo>
                    <a:pt x="258454" y="132079"/>
                  </a:lnTo>
                  <a:lnTo>
                    <a:pt x="258454" y="124967"/>
                  </a:lnTo>
                  <a:close/>
                </a:path>
                <a:path w="532129" h="188595">
                  <a:moveTo>
                    <a:pt x="336686" y="145897"/>
                  </a:moveTo>
                  <a:lnTo>
                    <a:pt x="310270" y="145897"/>
                  </a:lnTo>
                  <a:lnTo>
                    <a:pt x="310270" y="164795"/>
                  </a:lnTo>
                  <a:lnTo>
                    <a:pt x="336686" y="164795"/>
                  </a:lnTo>
                  <a:lnTo>
                    <a:pt x="336686" y="145897"/>
                  </a:lnTo>
                  <a:close/>
                </a:path>
                <a:path w="532129" h="188595">
                  <a:moveTo>
                    <a:pt x="285480" y="103428"/>
                  </a:moveTo>
                  <a:lnTo>
                    <a:pt x="258454" y="103428"/>
                  </a:lnTo>
                  <a:lnTo>
                    <a:pt x="258454" y="132079"/>
                  </a:lnTo>
                  <a:lnTo>
                    <a:pt x="285480" y="132079"/>
                  </a:lnTo>
                  <a:lnTo>
                    <a:pt x="285480" y="103428"/>
                  </a:lnTo>
                  <a:close/>
                </a:path>
                <a:path w="532129" h="188595">
                  <a:moveTo>
                    <a:pt x="336686" y="124967"/>
                  </a:moveTo>
                  <a:lnTo>
                    <a:pt x="285480" y="124967"/>
                  </a:lnTo>
                  <a:lnTo>
                    <a:pt x="285480" y="132079"/>
                  </a:lnTo>
                  <a:lnTo>
                    <a:pt x="336686" y="132079"/>
                  </a:lnTo>
                  <a:lnTo>
                    <a:pt x="336686" y="124967"/>
                  </a:lnTo>
                  <a:close/>
                </a:path>
                <a:path w="532129" h="188595">
                  <a:moveTo>
                    <a:pt x="357006" y="87985"/>
                  </a:moveTo>
                  <a:lnTo>
                    <a:pt x="186928" y="87985"/>
                  </a:lnTo>
                  <a:lnTo>
                    <a:pt x="186928" y="109321"/>
                  </a:lnTo>
                  <a:lnTo>
                    <a:pt x="258454" y="109321"/>
                  </a:lnTo>
                  <a:lnTo>
                    <a:pt x="258454" y="103428"/>
                  </a:lnTo>
                  <a:lnTo>
                    <a:pt x="357006" y="103428"/>
                  </a:lnTo>
                  <a:lnTo>
                    <a:pt x="357006" y="87985"/>
                  </a:lnTo>
                  <a:close/>
                </a:path>
                <a:path w="532129" h="188595">
                  <a:moveTo>
                    <a:pt x="357006" y="103428"/>
                  </a:moveTo>
                  <a:lnTo>
                    <a:pt x="285480" y="103428"/>
                  </a:lnTo>
                  <a:lnTo>
                    <a:pt x="285480" y="109321"/>
                  </a:lnTo>
                  <a:lnTo>
                    <a:pt x="357006" y="109321"/>
                  </a:lnTo>
                  <a:lnTo>
                    <a:pt x="357006" y="103428"/>
                  </a:lnTo>
                  <a:close/>
                </a:path>
                <a:path w="532129" h="188595">
                  <a:moveTo>
                    <a:pt x="225739" y="54863"/>
                  </a:moveTo>
                  <a:lnTo>
                    <a:pt x="203184" y="54863"/>
                  </a:lnTo>
                  <a:lnTo>
                    <a:pt x="203184" y="76403"/>
                  </a:lnTo>
                  <a:lnTo>
                    <a:pt x="340547" y="76403"/>
                  </a:lnTo>
                  <a:lnTo>
                    <a:pt x="340547" y="68884"/>
                  </a:lnTo>
                  <a:lnTo>
                    <a:pt x="225739" y="68884"/>
                  </a:lnTo>
                  <a:lnTo>
                    <a:pt x="225739" y="54863"/>
                  </a:lnTo>
                  <a:close/>
                </a:path>
                <a:path w="532129" h="188595">
                  <a:moveTo>
                    <a:pt x="252764" y="13004"/>
                  </a:moveTo>
                  <a:lnTo>
                    <a:pt x="225739" y="13004"/>
                  </a:lnTo>
                  <a:lnTo>
                    <a:pt x="225739" y="68884"/>
                  </a:lnTo>
                  <a:lnTo>
                    <a:pt x="252764" y="68884"/>
                  </a:lnTo>
                  <a:lnTo>
                    <a:pt x="252764" y="13004"/>
                  </a:lnTo>
                  <a:close/>
                </a:path>
                <a:path w="532129" h="188595">
                  <a:moveTo>
                    <a:pt x="290966" y="54863"/>
                  </a:moveTo>
                  <a:lnTo>
                    <a:pt x="252764" y="54863"/>
                  </a:lnTo>
                  <a:lnTo>
                    <a:pt x="252764" y="68884"/>
                  </a:lnTo>
                  <a:lnTo>
                    <a:pt x="290966" y="68884"/>
                  </a:lnTo>
                  <a:lnTo>
                    <a:pt x="290966" y="54863"/>
                  </a:lnTo>
                  <a:close/>
                </a:path>
                <a:path w="532129" h="188595">
                  <a:moveTo>
                    <a:pt x="317992" y="13004"/>
                  </a:moveTo>
                  <a:lnTo>
                    <a:pt x="290966" y="13004"/>
                  </a:lnTo>
                  <a:lnTo>
                    <a:pt x="290966" y="68884"/>
                  </a:lnTo>
                  <a:lnTo>
                    <a:pt x="317992" y="68884"/>
                  </a:lnTo>
                  <a:lnTo>
                    <a:pt x="317992" y="13004"/>
                  </a:lnTo>
                  <a:close/>
                </a:path>
                <a:path w="532129" h="188595">
                  <a:moveTo>
                    <a:pt x="340547" y="54863"/>
                  </a:moveTo>
                  <a:lnTo>
                    <a:pt x="317992" y="54863"/>
                  </a:lnTo>
                  <a:lnTo>
                    <a:pt x="317992" y="68884"/>
                  </a:lnTo>
                  <a:lnTo>
                    <a:pt x="340547" y="68884"/>
                  </a:lnTo>
                  <a:lnTo>
                    <a:pt x="340547" y="54863"/>
                  </a:lnTo>
                  <a:close/>
                </a:path>
                <a:path w="532129" h="188595">
                  <a:moveTo>
                    <a:pt x="341969" y="5079"/>
                  </a:moveTo>
                  <a:lnTo>
                    <a:pt x="201761" y="5079"/>
                  </a:lnTo>
                  <a:lnTo>
                    <a:pt x="201761" y="26619"/>
                  </a:lnTo>
                  <a:lnTo>
                    <a:pt x="225739" y="26619"/>
                  </a:lnTo>
                  <a:lnTo>
                    <a:pt x="225739" y="13004"/>
                  </a:lnTo>
                  <a:lnTo>
                    <a:pt x="341969" y="13004"/>
                  </a:lnTo>
                  <a:lnTo>
                    <a:pt x="341969" y="5079"/>
                  </a:lnTo>
                  <a:close/>
                </a:path>
                <a:path w="532129" h="188595">
                  <a:moveTo>
                    <a:pt x="290966" y="13004"/>
                  </a:moveTo>
                  <a:lnTo>
                    <a:pt x="252764" y="13004"/>
                  </a:lnTo>
                  <a:lnTo>
                    <a:pt x="252764" y="26619"/>
                  </a:lnTo>
                  <a:lnTo>
                    <a:pt x="290966" y="26619"/>
                  </a:lnTo>
                  <a:lnTo>
                    <a:pt x="290966" y="13004"/>
                  </a:lnTo>
                  <a:close/>
                </a:path>
                <a:path w="532129" h="188595">
                  <a:moveTo>
                    <a:pt x="341969" y="13004"/>
                  </a:moveTo>
                  <a:lnTo>
                    <a:pt x="317992" y="13004"/>
                  </a:lnTo>
                  <a:lnTo>
                    <a:pt x="317992" y="26619"/>
                  </a:lnTo>
                  <a:lnTo>
                    <a:pt x="341969" y="26619"/>
                  </a:lnTo>
                  <a:lnTo>
                    <a:pt x="341969" y="13004"/>
                  </a:lnTo>
                  <a:close/>
                </a:path>
                <a:path w="532129" h="188595">
                  <a:moveTo>
                    <a:pt x="531336" y="0"/>
                  </a:moveTo>
                  <a:lnTo>
                    <a:pt x="504310" y="0"/>
                  </a:lnTo>
                  <a:lnTo>
                    <a:pt x="504310" y="110134"/>
                  </a:lnTo>
                  <a:lnTo>
                    <a:pt x="531336" y="110134"/>
                  </a:lnTo>
                  <a:lnTo>
                    <a:pt x="531336" y="86359"/>
                  </a:lnTo>
                  <a:lnTo>
                    <a:pt x="513657" y="86359"/>
                  </a:lnTo>
                  <a:lnTo>
                    <a:pt x="513657" y="64820"/>
                  </a:lnTo>
                  <a:lnTo>
                    <a:pt x="531336" y="64820"/>
                  </a:lnTo>
                  <a:lnTo>
                    <a:pt x="531336" y="48564"/>
                  </a:lnTo>
                  <a:lnTo>
                    <a:pt x="512845" y="48564"/>
                  </a:lnTo>
                  <a:lnTo>
                    <a:pt x="512845" y="27228"/>
                  </a:lnTo>
                  <a:lnTo>
                    <a:pt x="531336" y="27228"/>
                  </a:lnTo>
                  <a:lnTo>
                    <a:pt x="531336" y="0"/>
                  </a:lnTo>
                  <a:close/>
                </a:path>
                <a:path w="532129" h="188595">
                  <a:moveTo>
                    <a:pt x="470579" y="13614"/>
                  </a:moveTo>
                  <a:lnTo>
                    <a:pt x="381577" y="13614"/>
                  </a:lnTo>
                  <a:lnTo>
                    <a:pt x="381577" y="99974"/>
                  </a:lnTo>
                  <a:lnTo>
                    <a:pt x="470579" y="99974"/>
                  </a:lnTo>
                  <a:lnTo>
                    <a:pt x="470579" y="86359"/>
                  </a:lnTo>
                  <a:lnTo>
                    <a:pt x="464889" y="86359"/>
                  </a:lnTo>
                  <a:lnTo>
                    <a:pt x="464889" y="78841"/>
                  </a:lnTo>
                  <a:lnTo>
                    <a:pt x="408197" y="78841"/>
                  </a:lnTo>
                  <a:lnTo>
                    <a:pt x="408197" y="34950"/>
                  </a:lnTo>
                  <a:lnTo>
                    <a:pt x="464889" y="34950"/>
                  </a:lnTo>
                  <a:lnTo>
                    <a:pt x="464889" y="27228"/>
                  </a:lnTo>
                  <a:lnTo>
                    <a:pt x="470579" y="27228"/>
                  </a:lnTo>
                  <a:lnTo>
                    <a:pt x="470579" y="13614"/>
                  </a:lnTo>
                  <a:close/>
                </a:path>
                <a:path w="532129" h="188595">
                  <a:moveTo>
                    <a:pt x="470579" y="64820"/>
                  </a:moveTo>
                  <a:lnTo>
                    <a:pt x="464889" y="64820"/>
                  </a:lnTo>
                  <a:lnTo>
                    <a:pt x="464889" y="86359"/>
                  </a:lnTo>
                  <a:lnTo>
                    <a:pt x="470579" y="86359"/>
                  </a:lnTo>
                  <a:lnTo>
                    <a:pt x="470579" y="64820"/>
                  </a:lnTo>
                  <a:close/>
                </a:path>
                <a:path w="532129" h="188595">
                  <a:moveTo>
                    <a:pt x="504310" y="64820"/>
                  </a:moveTo>
                  <a:lnTo>
                    <a:pt x="470579" y="64820"/>
                  </a:lnTo>
                  <a:lnTo>
                    <a:pt x="470579" y="86359"/>
                  </a:lnTo>
                  <a:lnTo>
                    <a:pt x="504310" y="86359"/>
                  </a:lnTo>
                  <a:lnTo>
                    <a:pt x="504310" y="64820"/>
                  </a:lnTo>
                  <a:close/>
                </a:path>
                <a:path w="532129" h="188595">
                  <a:moveTo>
                    <a:pt x="531336" y="64820"/>
                  </a:moveTo>
                  <a:lnTo>
                    <a:pt x="513657" y="64820"/>
                  </a:lnTo>
                  <a:lnTo>
                    <a:pt x="513657" y="86359"/>
                  </a:lnTo>
                  <a:lnTo>
                    <a:pt x="531336" y="86359"/>
                  </a:lnTo>
                  <a:lnTo>
                    <a:pt x="531336" y="64820"/>
                  </a:lnTo>
                  <a:close/>
                </a:path>
                <a:path w="532129" h="188595">
                  <a:moveTo>
                    <a:pt x="464889" y="34950"/>
                  </a:moveTo>
                  <a:lnTo>
                    <a:pt x="443960" y="34950"/>
                  </a:lnTo>
                  <a:lnTo>
                    <a:pt x="443960" y="78841"/>
                  </a:lnTo>
                  <a:lnTo>
                    <a:pt x="464889" y="78841"/>
                  </a:lnTo>
                  <a:lnTo>
                    <a:pt x="464889" y="64820"/>
                  </a:lnTo>
                  <a:lnTo>
                    <a:pt x="470579" y="64820"/>
                  </a:lnTo>
                  <a:lnTo>
                    <a:pt x="470579" y="48564"/>
                  </a:lnTo>
                  <a:lnTo>
                    <a:pt x="464889" y="48564"/>
                  </a:lnTo>
                  <a:lnTo>
                    <a:pt x="464889" y="34950"/>
                  </a:lnTo>
                  <a:close/>
                </a:path>
                <a:path w="532129" h="188595">
                  <a:moveTo>
                    <a:pt x="470579" y="27228"/>
                  </a:moveTo>
                  <a:lnTo>
                    <a:pt x="464889" y="27228"/>
                  </a:lnTo>
                  <a:lnTo>
                    <a:pt x="464889" y="48564"/>
                  </a:lnTo>
                  <a:lnTo>
                    <a:pt x="470579" y="48564"/>
                  </a:lnTo>
                  <a:lnTo>
                    <a:pt x="470579" y="27228"/>
                  </a:lnTo>
                  <a:close/>
                </a:path>
                <a:path w="532129" h="188595">
                  <a:moveTo>
                    <a:pt x="504310" y="27228"/>
                  </a:moveTo>
                  <a:lnTo>
                    <a:pt x="470579" y="27228"/>
                  </a:lnTo>
                  <a:lnTo>
                    <a:pt x="470579" y="48564"/>
                  </a:lnTo>
                  <a:lnTo>
                    <a:pt x="504310" y="48564"/>
                  </a:lnTo>
                  <a:lnTo>
                    <a:pt x="504310" y="27228"/>
                  </a:lnTo>
                  <a:close/>
                </a:path>
                <a:path w="532129" h="188595">
                  <a:moveTo>
                    <a:pt x="531336" y="27228"/>
                  </a:moveTo>
                  <a:lnTo>
                    <a:pt x="512845" y="27228"/>
                  </a:lnTo>
                  <a:lnTo>
                    <a:pt x="512845" y="48564"/>
                  </a:lnTo>
                  <a:lnTo>
                    <a:pt x="531336" y="48564"/>
                  </a:lnTo>
                  <a:lnTo>
                    <a:pt x="531336" y="27228"/>
                  </a:lnTo>
                  <a:close/>
                </a:path>
                <a:path w="532129" h="188595">
                  <a:moveTo>
                    <a:pt x="467531" y="115011"/>
                  </a:moveTo>
                  <a:lnTo>
                    <a:pt x="440664" y="117497"/>
                  </a:lnTo>
                  <a:lnTo>
                    <a:pt x="420389" y="124688"/>
                  </a:lnTo>
                  <a:lnTo>
                    <a:pt x="407581" y="136185"/>
                  </a:lnTo>
                  <a:lnTo>
                    <a:pt x="403117" y="151587"/>
                  </a:lnTo>
                  <a:lnTo>
                    <a:pt x="407581" y="167074"/>
                  </a:lnTo>
                  <a:lnTo>
                    <a:pt x="420389" y="178561"/>
                  </a:lnTo>
                  <a:lnTo>
                    <a:pt x="440664" y="185705"/>
                  </a:lnTo>
                  <a:lnTo>
                    <a:pt x="467531" y="188163"/>
                  </a:lnTo>
                  <a:lnTo>
                    <a:pt x="494398" y="185705"/>
                  </a:lnTo>
                  <a:lnTo>
                    <a:pt x="514673" y="178561"/>
                  </a:lnTo>
                  <a:lnTo>
                    <a:pt x="526851" y="167639"/>
                  </a:lnTo>
                  <a:lnTo>
                    <a:pt x="467531" y="167639"/>
                  </a:lnTo>
                  <a:lnTo>
                    <a:pt x="451402" y="166646"/>
                  </a:lnTo>
                  <a:lnTo>
                    <a:pt x="439693" y="163652"/>
                  </a:lnTo>
                  <a:lnTo>
                    <a:pt x="432555" y="158638"/>
                  </a:lnTo>
                  <a:lnTo>
                    <a:pt x="430142" y="151587"/>
                  </a:lnTo>
                  <a:lnTo>
                    <a:pt x="432555" y="144567"/>
                  </a:lnTo>
                  <a:lnTo>
                    <a:pt x="439693" y="139623"/>
                  </a:lnTo>
                  <a:lnTo>
                    <a:pt x="451402" y="136699"/>
                  </a:lnTo>
                  <a:lnTo>
                    <a:pt x="467531" y="135737"/>
                  </a:lnTo>
                  <a:lnTo>
                    <a:pt x="526983" y="135737"/>
                  </a:lnTo>
                  <a:lnTo>
                    <a:pt x="514673" y="124688"/>
                  </a:lnTo>
                  <a:lnTo>
                    <a:pt x="494398" y="117497"/>
                  </a:lnTo>
                  <a:lnTo>
                    <a:pt x="467531" y="115011"/>
                  </a:lnTo>
                  <a:close/>
                </a:path>
                <a:path w="532129" h="188595">
                  <a:moveTo>
                    <a:pt x="526983" y="135737"/>
                  </a:moveTo>
                  <a:lnTo>
                    <a:pt x="467531" y="135737"/>
                  </a:lnTo>
                  <a:lnTo>
                    <a:pt x="483777" y="136699"/>
                  </a:lnTo>
                  <a:lnTo>
                    <a:pt x="495547" y="139623"/>
                  </a:lnTo>
                  <a:lnTo>
                    <a:pt x="502707" y="144567"/>
                  </a:lnTo>
                  <a:lnTo>
                    <a:pt x="505123" y="151587"/>
                  </a:lnTo>
                  <a:lnTo>
                    <a:pt x="502707" y="158638"/>
                  </a:lnTo>
                  <a:lnTo>
                    <a:pt x="495547" y="163652"/>
                  </a:lnTo>
                  <a:lnTo>
                    <a:pt x="483777" y="166646"/>
                  </a:lnTo>
                  <a:lnTo>
                    <a:pt x="467531" y="167639"/>
                  </a:lnTo>
                  <a:lnTo>
                    <a:pt x="526851" y="167639"/>
                  </a:lnTo>
                  <a:lnTo>
                    <a:pt x="527481" y="167074"/>
                  </a:lnTo>
                  <a:lnTo>
                    <a:pt x="531945" y="151587"/>
                  </a:lnTo>
                  <a:lnTo>
                    <a:pt x="527481" y="136185"/>
                  </a:lnTo>
                  <a:lnTo>
                    <a:pt x="526983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 descr=""/>
            <p:cNvSpPr/>
            <p:nvPr/>
          </p:nvSpPr>
          <p:spPr>
            <a:xfrm>
              <a:off x="5721285" y="58632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 descr=""/>
            <p:cNvSpPr/>
            <p:nvPr/>
          </p:nvSpPr>
          <p:spPr>
            <a:xfrm>
              <a:off x="5724677" y="6156591"/>
              <a:ext cx="1376045" cy="476884"/>
            </a:xfrm>
            <a:custGeom>
              <a:avLst/>
              <a:gdLst/>
              <a:ahLst/>
              <a:cxnLst/>
              <a:rect l="l" t="t" r="r" b="b"/>
              <a:pathLst>
                <a:path w="1376045" h="476884">
                  <a:moveTo>
                    <a:pt x="108305" y="424383"/>
                  </a:moveTo>
                  <a:lnTo>
                    <a:pt x="106273" y="410159"/>
                  </a:lnTo>
                  <a:lnTo>
                    <a:pt x="85534" y="413829"/>
                  </a:lnTo>
                  <a:lnTo>
                    <a:pt x="65303" y="416128"/>
                  </a:lnTo>
                  <a:lnTo>
                    <a:pt x="45046" y="417334"/>
                  </a:lnTo>
                  <a:lnTo>
                    <a:pt x="26619" y="417639"/>
                  </a:lnTo>
                  <a:lnTo>
                    <a:pt x="26619" y="312826"/>
                  </a:lnTo>
                  <a:lnTo>
                    <a:pt x="9956" y="312826"/>
                  </a:lnTo>
                  <a:lnTo>
                    <a:pt x="9956" y="431901"/>
                  </a:lnTo>
                  <a:lnTo>
                    <a:pt x="24180" y="431901"/>
                  </a:lnTo>
                  <a:lnTo>
                    <a:pt x="45478" y="431533"/>
                  </a:lnTo>
                  <a:lnTo>
                    <a:pt x="66167" y="430276"/>
                  </a:lnTo>
                  <a:lnTo>
                    <a:pt x="86906" y="427964"/>
                  </a:lnTo>
                  <a:lnTo>
                    <a:pt x="94932" y="426618"/>
                  </a:lnTo>
                  <a:lnTo>
                    <a:pt x="108305" y="424383"/>
                  </a:lnTo>
                  <a:close/>
                </a:path>
                <a:path w="1376045" h="476884">
                  <a:moveTo>
                    <a:pt x="149352" y="167843"/>
                  </a:moveTo>
                  <a:lnTo>
                    <a:pt x="119684" y="167843"/>
                  </a:lnTo>
                  <a:lnTo>
                    <a:pt x="119684" y="129235"/>
                  </a:lnTo>
                  <a:lnTo>
                    <a:pt x="147726" y="129235"/>
                  </a:lnTo>
                  <a:lnTo>
                    <a:pt x="147726" y="119684"/>
                  </a:lnTo>
                  <a:lnTo>
                    <a:pt x="147726" y="115620"/>
                  </a:lnTo>
                  <a:lnTo>
                    <a:pt x="103022" y="115620"/>
                  </a:lnTo>
                  <a:lnTo>
                    <a:pt x="103022" y="129235"/>
                  </a:lnTo>
                  <a:lnTo>
                    <a:pt x="103022" y="167843"/>
                  </a:lnTo>
                  <a:lnTo>
                    <a:pt x="62992" y="167843"/>
                  </a:lnTo>
                  <a:lnTo>
                    <a:pt x="62992" y="129235"/>
                  </a:lnTo>
                  <a:lnTo>
                    <a:pt x="103022" y="129235"/>
                  </a:lnTo>
                  <a:lnTo>
                    <a:pt x="103022" y="115620"/>
                  </a:lnTo>
                  <a:lnTo>
                    <a:pt x="18491" y="115620"/>
                  </a:lnTo>
                  <a:lnTo>
                    <a:pt x="18491" y="129235"/>
                  </a:lnTo>
                  <a:lnTo>
                    <a:pt x="46329" y="129235"/>
                  </a:lnTo>
                  <a:lnTo>
                    <a:pt x="46329" y="167843"/>
                  </a:lnTo>
                  <a:lnTo>
                    <a:pt x="16662" y="167843"/>
                  </a:lnTo>
                  <a:lnTo>
                    <a:pt x="16662" y="181457"/>
                  </a:lnTo>
                  <a:lnTo>
                    <a:pt x="149352" y="181457"/>
                  </a:lnTo>
                  <a:lnTo>
                    <a:pt x="149352" y="174142"/>
                  </a:lnTo>
                  <a:lnTo>
                    <a:pt x="149352" y="167843"/>
                  </a:lnTo>
                  <a:close/>
                </a:path>
                <a:path w="1376045" h="476884">
                  <a:moveTo>
                    <a:pt x="151384" y="292303"/>
                  </a:moveTo>
                  <a:lnTo>
                    <a:pt x="134518" y="292303"/>
                  </a:lnTo>
                  <a:lnTo>
                    <a:pt x="134518" y="352856"/>
                  </a:lnTo>
                  <a:lnTo>
                    <a:pt x="78028" y="352856"/>
                  </a:lnTo>
                  <a:lnTo>
                    <a:pt x="78028" y="366674"/>
                  </a:lnTo>
                  <a:lnTo>
                    <a:pt x="134518" y="366674"/>
                  </a:lnTo>
                  <a:lnTo>
                    <a:pt x="134518" y="476402"/>
                  </a:lnTo>
                  <a:lnTo>
                    <a:pt x="151384" y="476402"/>
                  </a:lnTo>
                  <a:lnTo>
                    <a:pt x="151384" y="366674"/>
                  </a:lnTo>
                  <a:lnTo>
                    <a:pt x="151384" y="352856"/>
                  </a:lnTo>
                  <a:lnTo>
                    <a:pt x="151384" y="292303"/>
                  </a:lnTo>
                  <a:close/>
                </a:path>
                <a:path w="1376045" h="476884">
                  <a:moveTo>
                    <a:pt x="166014" y="83921"/>
                  </a:moveTo>
                  <a:lnTo>
                    <a:pt x="91236" y="83921"/>
                  </a:lnTo>
                  <a:lnTo>
                    <a:pt x="91236" y="60756"/>
                  </a:lnTo>
                  <a:lnTo>
                    <a:pt x="147320" y="60756"/>
                  </a:lnTo>
                  <a:lnTo>
                    <a:pt x="147320" y="56083"/>
                  </a:lnTo>
                  <a:lnTo>
                    <a:pt x="147320" y="55880"/>
                  </a:lnTo>
                  <a:lnTo>
                    <a:pt x="147320" y="47142"/>
                  </a:lnTo>
                  <a:lnTo>
                    <a:pt x="39217" y="47142"/>
                  </a:lnTo>
                  <a:lnTo>
                    <a:pt x="39217" y="4267"/>
                  </a:lnTo>
                  <a:lnTo>
                    <a:pt x="22555" y="4267"/>
                  </a:lnTo>
                  <a:lnTo>
                    <a:pt x="22555" y="60756"/>
                  </a:lnTo>
                  <a:lnTo>
                    <a:pt x="74574" y="60756"/>
                  </a:lnTo>
                  <a:lnTo>
                    <a:pt x="74574" y="83921"/>
                  </a:lnTo>
                  <a:lnTo>
                    <a:pt x="0" y="83921"/>
                  </a:lnTo>
                  <a:lnTo>
                    <a:pt x="0" y="97332"/>
                  </a:lnTo>
                  <a:lnTo>
                    <a:pt x="166014" y="97332"/>
                  </a:lnTo>
                  <a:lnTo>
                    <a:pt x="166014" y="93065"/>
                  </a:lnTo>
                  <a:lnTo>
                    <a:pt x="166014" y="83921"/>
                  </a:lnTo>
                  <a:close/>
                </a:path>
                <a:path w="1376045" h="476884">
                  <a:moveTo>
                    <a:pt x="283857" y="307746"/>
                  </a:moveTo>
                  <a:lnTo>
                    <a:pt x="266992" y="307746"/>
                  </a:lnTo>
                  <a:lnTo>
                    <a:pt x="266992" y="356311"/>
                  </a:lnTo>
                  <a:lnTo>
                    <a:pt x="266992" y="369722"/>
                  </a:lnTo>
                  <a:lnTo>
                    <a:pt x="266992" y="418084"/>
                  </a:lnTo>
                  <a:lnTo>
                    <a:pt x="213956" y="418084"/>
                  </a:lnTo>
                  <a:lnTo>
                    <a:pt x="213956" y="369722"/>
                  </a:lnTo>
                  <a:lnTo>
                    <a:pt x="266992" y="369722"/>
                  </a:lnTo>
                  <a:lnTo>
                    <a:pt x="266992" y="356311"/>
                  </a:lnTo>
                  <a:lnTo>
                    <a:pt x="213956" y="356311"/>
                  </a:lnTo>
                  <a:lnTo>
                    <a:pt x="213956" y="307746"/>
                  </a:lnTo>
                  <a:lnTo>
                    <a:pt x="197294" y="307746"/>
                  </a:lnTo>
                  <a:lnTo>
                    <a:pt x="197294" y="431901"/>
                  </a:lnTo>
                  <a:lnTo>
                    <a:pt x="283857" y="431901"/>
                  </a:lnTo>
                  <a:lnTo>
                    <a:pt x="283857" y="418084"/>
                  </a:lnTo>
                  <a:lnTo>
                    <a:pt x="283857" y="369722"/>
                  </a:lnTo>
                  <a:lnTo>
                    <a:pt x="283857" y="356311"/>
                  </a:lnTo>
                  <a:lnTo>
                    <a:pt x="283857" y="307746"/>
                  </a:lnTo>
                  <a:close/>
                </a:path>
                <a:path w="1376045" h="476884">
                  <a:moveTo>
                    <a:pt x="286905" y="78232"/>
                  </a:moveTo>
                  <a:lnTo>
                    <a:pt x="283438" y="51777"/>
                  </a:lnTo>
                  <a:lnTo>
                    <a:pt x="273748" y="31597"/>
                  </a:lnTo>
                  <a:lnTo>
                    <a:pt x="271297" y="29464"/>
                  </a:lnTo>
                  <a:lnTo>
                    <a:pt x="270649" y="28905"/>
                  </a:lnTo>
                  <a:lnTo>
                    <a:pt x="270649" y="78232"/>
                  </a:lnTo>
                  <a:lnTo>
                    <a:pt x="268427" y="98552"/>
                  </a:lnTo>
                  <a:lnTo>
                    <a:pt x="262191" y="114122"/>
                  </a:lnTo>
                  <a:lnTo>
                    <a:pt x="252564" y="124104"/>
                  </a:lnTo>
                  <a:lnTo>
                    <a:pt x="240169" y="127609"/>
                  </a:lnTo>
                  <a:lnTo>
                    <a:pt x="227863" y="124104"/>
                  </a:lnTo>
                  <a:lnTo>
                    <a:pt x="218224" y="114122"/>
                  </a:lnTo>
                  <a:lnTo>
                    <a:pt x="211937" y="98552"/>
                  </a:lnTo>
                  <a:lnTo>
                    <a:pt x="209689" y="78232"/>
                  </a:lnTo>
                  <a:lnTo>
                    <a:pt x="211937" y="58102"/>
                  </a:lnTo>
                  <a:lnTo>
                    <a:pt x="218224" y="42722"/>
                  </a:lnTo>
                  <a:lnTo>
                    <a:pt x="227863" y="32918"/>
                  </a:lnTo>
                  <a:lnTo>
                    <a:pt x="240169" y="29464"/>
                  </a:lnTo>
                  <a:lnTo>
                    <a:pt x="252564" y="32918"/>
                  </a:lnTo>
                  <a:lnTo>
                    <a:pt x="262191" y="42722"/>
                  </a:lnTo>
                  <a:lnTo>
                    <a:pt x="268427" y="58102"/>
                  </a:lnTo>
                  <a:lnTo>
                    <a:pt x="270649" y="78232"/>
                  </a:lnTo>
                  <a:lnTo>
                    <a:pt x="270649" y="28905"/>
                  </a:lnTo>
                  <a:lnTo>
                    <a:pt x="258965" y="18745"/>
                  </a:lnTo>
                  <a:lnTo>
                    <a:pt x="240169" y="14224"/>
                  </a:lnTo>
                  <a:lnTo>
                    <a:pt x="221500" y="18745"/>
                  </a:lnTo>
                  <a:lnTo>
                    <a:pt x="206768" y="31597"/>
                  </a:lnTo>
                  <a:lnTo>
                    <a:pt x="197104" y="51777"/>
                  </a:lnTo>
                  <a:lnTo>
                    <a:pt x="193636" y="78232"/>
                  </a:lnTo>
                  <a:lnTo>
                    <a:pt x="197104" y="104813"/>
                  </a:lnTo>
                  <a:lnTo>
                    <a:pt x="206768" y="125044"/>
                  </a:lnTo>
                  <a:lnTo>
                    <a:pt x="221500" y="137934"/>
                  </a:lnTo>
                  <a:lnTo>
                    <a:pt x="240169" y="142443"/>
                  </a:lnTo>
                  <a:lnTo>
                    <a:pt x="258965" y="137934"/>
                  </a:lnTo>
                  <a:lnTo>
                    <a:pt x="270802" y="127609"/>
                  </a:lnTo>
                  <a:lnTo>
                    <a:pt x="273748" y="125044"/>
                  </a:lnTo>
                  <a:lnTo>
                    <a:pt x="283438" y="104813"/>
                  </a:lnTo>
                  <a:lnTo>
                    <a:pt x="286905" y="78232"/>
                  </a:lnTo>
                  <a:close/>
                </a:path>
                <a:path w="1376045" h="476884">
                  <a:moveTo>
                    <a:pt x="337096" y="292100"/>
                  </a:moveTo>
                  <a:lnTo>
                    <a:pt x="320230" y="292100"/>
                  </a:lnTo>
                  <a:lnTo>
                    <a:pt x="320230" y="476199"/>
                  </a:lnTo>
                  <a:lnTo>
                    <a:pt x="337096" y="476199"/>
                  </a:lnTo>
                  <a:lnTo>
                    <a:pt x="337096" y="292100"/>
                  </a:lnTo>
                  <a:close/>
                </a:path>
                <a:path w="1376045" h="476884">
                  <a:moveTo>
                    <a:pt x="337096" y="0"/>
                  </a:moveTo>
                  <a:lnTo>
                    <a:pt x="320230" y="0"/>
                  </a:lnTo>
                  <a:lnTo>
                    <a:pt x="320230" y="184099"/>
                  </a:lnTo>
                  <a:lnTo>
                    <a:pt x="337096" y="184099"/>
                  </a:lnTo>
                  <a:lnTo>
                    <a:pt x="337096" y="0"/>
                  </a:lnTo>
                  <a:close/>
                </a:path>
                <a:path w="1376045" h="476884">
                  <a:moveTo>
                    <a:pt x="900353" y="444271"/>
                  </a:moveTo>
                  <a:lnTo>
                    <a:pt x="831659" y="444271"/>
                  </a:lnTo>
                  <a:lnTo>
                    <a:pt x="831659" y="443128"/>
                  </a:lnTo>
                  <a:lnTo>
                    <a:pt x="864857" y="407619"/>
                  </a:lnTo>
                  <a:lnTo>
                    <a:pt x="870851" y="401066"/>
                  </a:lnTo>
                  <a:lnTo>
                    <a:pt x="894803" y="367284"/>
                  </a:lnTo>
                  <a:lnTo>
                    <a:pt x="896772" y="362089"/>
                  </a:lnTo>
                  <a:lnTo>
                    <a:pt x="897763" y="356768"/>
                  </a:lnTo>
                  <a:lnTo>
                    <a:pt x="897661" y="343395"/>
                  </a:lnTo>
                  <a:lnTo>
                    <a:pt x="895858" y="336829"/>
                  </a:lnTo>
                  <a:lnTo>
                    <a:pt x="861974" y="310349"/>
                  </a:lnTo>
                  <a:lnTo>
                    <a:pt x="844702" y="310349"/>
                  </a:lnTo>
                  <a:lnTo>
                    <a:pt x="809701" y="337667"/>
                  </a:lnTo>
                  <a:lnTo>
                    <a:pt x="807707" y="345274"/>
                  </a:lnTo>
                  <a:lnTo>
                    <a:pt x="807707" y="353936"/>
                  </a:lnTo>
                  <a:lnTo>
                    <a:pt x="824738" y="353936"/>
                  </a:lnTo>
                  <a:lnTo>
                    <a:pt x="824738" y="348310"/>
                  </a:lnTo>
                  <a:lnTo>
                    <a:pt x="825868" y="343395"/>
                  </a:lnTo>
                  <a:lnTo>
                    <a:pt x="847051" y="325932"/>
                  </a:lnTo>
                  <a:lnTo>
                    <a:pt x="858075" y="325932"/>
                  </a:lnTo>
                  <a:lnTo>
                    <a:pt x="862888" y="326974"/>
                  </a:lnTo>
                  <a:lnTo>
                    <a:pt x="871448" y="331101"/>
                  </a:lnTo>
                  <a:lnTo>
                    <a:pt x="874814" y="334035"/>
                  </a:lnTo>
                  <a:lnTo>
                    <a:pt x="877265" y="337845"/>
                  </a:lnTo>
                  <a:lnTo>
                    <a:pt x="879767" y="341642"/>
                  </a:lnTo>
                  <a:lnTo>
                    <a:pt x="881024" y="346138"/>
                  </a:lnTo>
                  <a:lnTo>
                    <a:pt x="881024" y="355854"/>
                  </a:lnTo>
                  <a:lnTo>
                    <a:pt x="807123" y="447167"/>
                  </a:lnTo>
                  <a:lnTo>
                    <a:pt x="807123" y="460146"/>
                  </a:lnTo>
                  <a:lnTo>
                    <a:pt x="900353" y="460146"/>
                  </a:lnTo>
                  <a:lnTo>
                    <a:pt x="900353" y="444271"/>
                  </a:lnTo>
                  <a:close/>
                </a:path>
                <a:path w="1376045" h="476884">
                  <a:moveTo>
                    <a:pt x="900353" y="152171"/>
                  </a:moveTo>
                  <a:lnTo>
                    <a:pt x="831659" y="152171"/>
                  </a:lnTo>
                  <a:lnTo>
                    <a:pt x="831659" y="151028"/>
                  </a:lnTo>
                  <a:lnTo>
                    <a:pt x="864857" y="115519"/>
                  </a:lnTo>
                  <a:lnTo>
                    <a:pt x="870851" y="108966"/>
                  </a:lnTo>
                  <a:lnTo>
                    <a:pt x="894803" y="75184"/>
                  </a:lnTo>
                  <a:lnTo>
                    <a:pt x="896772" y="69989"/>
                  </a:lnTo>
                  <a:lnTo>
                    <a:pt x="897763" y="64668"/>
                  </a:lnTo>
                  <a:lnTo>
                    <a:pt x="897661" y="51295"/>
                  </a:lnTo>
                  <a:lnTo>
                    <a:pt x="895858" y="44729"/>
                  </a:lnTo>
                  <a:lnTo>
                    <a:pt x="861974" y="18249"/>
                  </a:lnTo>
                  <a:lnTo>
                    <a:pt x="844702" y="18249"/>
                  </a:lnTo>
                  <a:lnTo>
                    <a:pt x="809701" y="45567"/>
                  </a:lnTo>
                  <a:lnTo>
                    <a:pt x="807707" y="53174"/>
                  </a:lnTo>
                  <a:lnTo>
                    <a:pt x="807707" y="61836"/>
                  </a:lnTo>
                  <a:lnTo>
                    <a:pt x="824738" y="61836"/>
                  </a:lnTo>
                  <a:lnTo>
                    <a:pt x="824738" y="56210"/>
                  </a:lnTo>
                  <a:lnTo>
                    <a:pt x="825868" y="51295"/>
                  </a:lnTo>
                  <a:lnTo>
                    <a:pt x="847051" y="33832"/>
                  </a:lnTo>
                  <a:lnTo>
                    <a:pt x="858075" y="33832"/>
                  </a:lnTo>
                  <a:lnTo>
                    <a:pt x="862888" y="34874"/>
                  </a:lnTo>
                  <a:lnTo>
                    <a:pt x="871448" y="39001"/>
                  </a:lnTo>
                  <a:lnTo>
                    <a:pt x="874814" y="41935"/>
                  </a:lnTo>
                  <a:lnTo>
                    <a:pt x="877265" y="45745"/>
                  </a:lnTo>
                  <a:lnTo>
                    <a:pt x="879767" y="49542"/>
                  </a:lnTo>
                  <a:lnTo>
                    <a:pt x="881024" y="54038"/>
                  </a:lnTo>
                  <a:lnTo>
                    <a:pt x="881024" y="63754"/>
                  </a:lnTo>
                  <a:lnTo>
                    <a:pt x="807123" y="155067"/>
                  </a:lnTo>
                  <a:lnTo>
                    <a:pt x="807123" y="168046"/>
                  </a:lnTo>
                  <a:lnTo>
                    <a:pt x="900353" y="168046"/>
                  </a:lnTo>
                  <a:lnTo>
                    <a:pt x="900353" y="152171"/>
                  </a:lnTo>
                  <a:close/>
                </a:path>
                <a:path w="1376045" h="476884">
                  <a:moveTo>
                    <a:pt x="1023391" y="444271"/>
                  </a:moveTo>
                  <a:lnTo>
                    <a:pt x="954697" y="444271"/>
                  </a:lnTo>
                  <a:lnTo>
                    <a:pt x="954697" y="443128"/>
                  </a:lnTo>
                  <a:lnTo>
                    <a:pt x="987882" y="407619"/>
                  </a:lnTo>
                  <a:lnTo>
                    <a:pt x="993889" y="401066"/>
                  </a:lnTo>
                  <a:lnTo>
                    <a:pt x="1017828" y="367284"/>
                  </a:lnTo>
                  <a:lnTo>
                    <a:pt x="1019810" y="362089"/>
                  </a:lnTo>
                  <a:lnTo>
                    <a:pt x="1020787" y="356768"/>
                  </a:lnTo>
                  <a:lnTo>
                    <a:pt x="1020699" y="343395"/>
                  </a:lnTo>
                  <a:lnTo>
                    <a:pt x="1018895" y="336829"/>
                  </a:lnTo>
                  <a:lnTo>
                    <a:pt x="984999" y="310349"/>
                  </a:lnTo>
                  <a:lnTo>
                    <a:pt x="967727" y="310349"/>
                  </a:lnTo>
                  <a:lnTo>
                    <a:pt x="932738" y="337667"/>
                  </a:lnTo>
                  <a:lnTo>
                    <a:pt x="930732" y="345274"/>
                  </a:lnTo>
                  <a:lnTo>
                    <a:pt x="930732" y="353936"/>
                  </a:lnTo>
                  <a:lnTo>
                    <a:pt x="947762" y="353936"/>
                  </a:lnTo>
                  <a:lnTo>
                    <a:pt x="947762" y="348310"/>
                  </a:lnTo>
                  <a:lnTo>
                    <a:pt x="948893" y="343395"/>
                  </a:lnTo>
                  <a:lnTo>
                    <a:pt x="970089" y="325932"/>
                  </a:lnTo>
                  <a:lnTo>
                    <a:pt x="981100" y="325932"/>
                  </a:lnTo>
                  <a:lnTo>
                    <a:pt x="985913" y="326974"/>
                  </a:lnTo>
                  <a:lnTo>
                    <a:pt x="994473" y="331101"/>
                  </a:lnTo>
                  <a:lnTo>
                    <a:pt x="997839" y="334035"/>
                  </a:lnTo>
                  <a:lnTo>
                    <a:pt x="1000302" y="337845"/>
                  </a:lnTo>
                  <a:lnTo>
                    <a:pt x="1002804" y="341642"/>
                  </a:lnTo>
                  <a:lnTo>
                    <a:pt x="1004049" y="346138"/>
                  </a:lnTo>
                  <a:lnTo>
                    <a:pt x="1004049" y="355854"/>
                  </a:lnTo>
                  <a:lnTo>
                    <a:pt x="930160" y="447167"/>
                  </a:lnTo>
                  <a:lnTo>
                    <a:pt x="930160" y="460146"/>
                  </a:lnTo>
                  <a:lnTo>
                    <a:pt x="1023391" y="460146"/>
                  </a:lnTo>
                  <a:lnTo>
                    <a:pt x="1023391" y="444271"/>
                  </a:lnTo>
                  <a:close/>
                </a:path>
                <a:path w="1376045" h="476884">
                  <a:moveTo>
                    <a:pt x="1023391" y="152171"/>
                  </a:moveTo>
                  <a:lnTo>
                    <a:pt x="954697" y="152171"/>
                  </a:lnTo>
                  <a:lnTo>
                    <a:pt x="954697" y="151028"/>
                  </a:lnTo>
                  <a:lnTo>
                    <a:pt x="987882" y="115519"/>
                  </a:lnTo>
                  <a:lnTo>
                    <a:pt x="993889" y="108966"/>
                  </a:lnTo>
                  <a:lnTo>
                    <a:pt x="1017828" y="75184"/>
                  </a:lnTo>
                  <a:lnTo>
                    <a:pt x="1019810" y="69989"/>
                  </a:lnTo>
                  <a:lnTo>
                    <a:pt x="1020787" y="64668"/>
                  </a:lnTo>
                  <a:lnTo>
                    <a:pt x="1020699" y="51295"/>
                  </a:lnTo>
                  <a:lnTo>
                    <a:pt x="1018895" y="44729"/>
                  </a:lnTo>
                  <a:lnTo>
                    <a:pt x="984999" y="18249"/>
                  </a:lnTo>
                  <a:lnTo>
                    <a:pt x="967727" y="18249"/>
                  </a:lnTo>
                  <a:lnTo>
                    <a:pt x="932738" y="45567"/>
                  </a:lnTo>
                  <a:lnTo>
                    <a:pt x="930732" y="53174"/>
                  </a:lnTo>
                  <a:lnTo>
                    <a:pt x="930732" y="61836"/>
                  </a:lnTo>
                  <a:lnTo>
                    <a:pt x="947762" y="61836"/>
                  </a:lnTo>
                  <a:lnTo>
                    <a:pt x="947762" y="56210"/>
                  </a:lnTo>
                  <a:lnTo>
                    <a:pt x="948893" y="51295"/>
                  </a:lnTo>
                  <a:lnTo>
                    <a:pt x="970089" y="33832"/>
                  </a:lnTo>
                  <a:lnTo>
                    <a:pt x="981100" y="33832"/>
                  </a:lnTo>
                  <a:lnTo>
                    <a:pt x="985913" y="34874"/>
                  </a:lnTo>
                  <a:lnTo>
                    <a:pt x="994473" y="39001"/>
                  </a:lnTo>
                  <a:lnTo>
                    <a:pt x="997839" y="41935"/>
                  </a:lnTo>
                  <a:lnTo>
                    <a:pt x="1000302" y="45745"/>
                  </a:lnTo>
                  <a:lnTo>
                    <a:pt x="1002804" y="49542"/>
                  </a:lnTo>
                  <a:lnTo>
                    <a:pt x="1004049" y="54038"/>
                  </a:lnTo>
                  <a:lnTo>
                    <a:pt x="1004049" y="63754"/>
                  </a:lnTo>
                  <a:lnTo>
                    <a:pt x="930160" y="155067"/>
                  </a:lnTo>
                  <a:lnTo>
                    <a:pt x="930160" y="168046"/>
                  </a:lnTo>
                  <a:lnTo>
                    <a:pt x="1023391" y="168046"/>
                  </a:lnTo>
                  <a:lnTo>
                    <a:pt x="1023391" y="152171"/>
                  </a:lnTo>
                  <a:close/>
                </a:path>
                <a:path w="1376045" h="476884">
                  <a:moveTo>
                    <a:pt x="1198956" y="460146"/>
                  </a:moveTo>
                  <a:lnTo>
                    <a:pt x="1198918" y="385445"/>
                  </a:lnTo>
                  <a:lnTo>
                    <a:pt x="1178687" y="350202"/>
                  </a:lnTo>
                  <a:lnTo>
                    <a:pt x="1165186" y="347878"/>
                  </a:lnTo>
                  <a:lnTo>
                    <a:pt x="1157249" y="347878"/>
                  </a:lnTo>
                  <a:lnTo>
                    <a:pt x="1150442" y="349580"/>
                  </a:lnTo>
                  <a:lnTo>
                    <a:pt x="1139088" y="356362"/>
                  </a:lnTo>
                  <a:lnTo>
                    <a:pt x="1134821" y="360908"/>
                  </a:lnTo>
                  <a:lnTo>
                    <a:pt x="1131989" y="366636"/>
                  </a:lnTo>
                  <a:lnTo>
                    <a:pt x="1130833" y="366636"/>
                  </a:lnTo>
                  <a:lnTo>
                    <a:pt x="1129233" y="363169"/>
                  </a:lnTo>
                  <a:lnTo>
                    <a:pt x="1128090" y="360718"/>
                  </a:lnTo>
                  <a:lnTo>
                    <a:pt x="1124267" y="356120"/>
                  </a:lnTo>
                  <a:lnTo>
                    <a:pt x="1119365" y="352856"/>
                  </a:lnTo>
                  <a:lnTo>
                    <a:pt x="1114501" y="349529"/>
                  </a:lnTo>
                  <a:lnTo>
                    <a:pt x="1108417" y="347878"/>
                  </a:lnTo>
                  <a:lnTo>
                    <a:pt x="1093889" y="347878"/>
                  </a:lnTo>
                  <a:lnTo>
                    <a:pt x="1087704" y="349529"/>
                  </a:lnTo>
                  <a:lnTo>
                    <a:pt x="1077417" y="356120"/>
                  </a:lnTo>
                  <a:lnTo>
                    <a:pt x="1073683" y="360718"/>
                  </a:lnTo>
                  <a:lnTo>
                    <a:pt x="1071372" y="366636"/>
                  </a:lnTo>
                  <a:lnTo>
                    <a:pt x="1069936" y="366636"/>
                  </a:lnTo>
                  <a:lnTo>
                    <a:pt x="1069936" y="349313"/>
                  </a:lnTo>
                  <a:lnTo>
                    <a:pt x="1053477" y="349313"/>
                  </a:lnTo>
                  <a:lnTo>
                    <a:pt x="1053477" y="460146"/>
                  </a:lnTo>
                  <a:lnTo>
                    <a:pt x="1070508" y="460146"/>
                  </a:lnTo>
                  <a:lnTo>
                    <a:pt x="1070508" y="385445"/>
                  </a:lnTo>
                  <a:lnTo>
                    <a:pt x="1071664" y="380657"/>
                  </a:lnTo>
                  <a:lnTo>
                    <a:pt x="1076325" y="372338"/>
                  </a:lnTo>
                  <a:lnTo>
                    <a:pt x="1079411" y="369062"/>
                  </a:lnTo>
                  <a:lnTo>
                    <a:pt x="1083348" y="366636"/>
                  </a:lnTo>
                  <a:lnTo>
                    <a:pt x="1087056" y="364350"/>
                  </a:lnTo>
                  <a:lnTo>
                    <a:pt x="1091196" y="363169"/>
                  </a:lnTo>
                  <a:lnTo>
                    <a:pt x="1102067" y="363169"/>
                  </a:lnTo>
                  <a:lnTo>
                    <a:pt x="1107338" y="365112"/>
                  </a:lnTo>
                  <a:lnTo>
                    <a:pt x="1111478" y="369062"/>
                  </a:lnTo>
                  <a:lnTo>
                    <a:pt x="1115517" y="372859"/>
                  </a:lnTo>
                  <a:lnTo>
                    <a:pt x="1117498" y="377799"/>
                  </a:lnTo>
                  <a:lnTo>
                    <a:pt x="1117561" y="460146"/>
                  </a:lnTo>
                  <a:lnTo>
                    <a:pt x="1134872" y="460146"/>
                  </a:lnTo>
                  <a:lnTo>
                    <a:pt x="1134935" y="380657"/>
                  </a:lnTo>
                  <a:lnTo>
                    <a:pt x="1137018" y="374904"/>
                  </a:lnTo>
                  <a:lnTo>
                    <a:pt x="1144574" y="366636"/>
                  </a:lnTo>
                  <a:lnTo>
                    <a:pt x="1145578" y="365531"/>
                  </a:lnTo>
                  <a:lnTo>
                    <a:pt x="1151610" y="363169"/>
                  </a:lnTo>
                  <a:lnTo>
                    <a:pt x="1165466" y="363169"/>
                  </a:lnTo>
                  <a:lnTo>
                    <a:pt x="1170736" y="364921"/>
                  </a:lnTo>
                  <a:lnTo>
                    <a:pt x="1179690" y="371944"/>
                  </a:lnTo>
                  <a:lnTo>
                    <a:pt x="1181925" y="377799"/>
                  </a:lnTo>
                  <a:lnTo>
                    <a:pt x="1181925" y="460146"/>
                  </a:lnTo>
                  <a:lnTo>
                    <a:pt x="1198956" y="460146"/>
                  </a:lnTo>
                  <a:close/>
                </a:path>
                <a:path w="1376045" h="476884">
                  <a:moveTo>
                    <a:pt x="1198956" y="168046"/>
                  </a:moveTo>
                  <a:lnTo>
                    <a:pt x="1198918" y="93345"/>
                  </a:lnTo>
                  <a:lnTo>
                    <a:pt x="1178687" y="58102"/>
                  </a:lnTo>
                  <a:lnTo>
                    <a:pt x="1165186" y="55778"/>
                  </a:lnTo>
                  <a:lnTo>
                    <a:pt x="1157249" y="55778"/>
                  </a:lnTo>
                  <a:lnTo>
                    <a:pt x="1150442" y="57480"/>
                  </a:lnTo>
                  <a:lnTo>
                    <a:pt x="1139088" y="64262"/>
                  </a:lnTo>
                  <a:lnTo>
                    <a:pt x="1134821" y="68808"/>
                  </a:lnTo>
                  <a:lnTo>
                    <a:pt x="1131989" y="74536"/>
                  </a:lnTo>
                  <a:lnTo>
                    <a:pt x="1130833" y="74536"/>
                  </a:lnTo>
                  <a:lnTo>
                    <a:pt x="1129233" y="71069"/>
                  </a:lnTo>
                  <a:lnTo>
                    <a:pt x="1128090" y="68618"/>
                  </a:lnTo>
                  <a:lnTo>
                    <a:pt x="1124267" y="64020"/>
                  </a:lnTo>
                  <a:lnTo>
                    <a:pt x="1119365" y="60756"/>
                  </a:lnTo>
                  <a:lnTo>
                    <a:pt x="1114501" y="57429"/>
                  </a:lnTo>
                  <a:lnTo>
                    <a:pt x="1108417" y="55778"/>
                  </a:lnTo>
                  <a:lnTo>
                    <a:pt x="1093889" y="55778"/>
                  </a:lnTo>
                  <a:lnTo>
                    <a:pt x="1087704" y="57429"/>
                  </a:lnTo>
                  <a:lnTo>
                    <a:pt x="1077417" y="64020"/>
                  </a:lnTo>
                  <a:lnTo>
                    <a:pt x="1073683" y="68618"/>
                  </a:lnTo>
                  <a:lnTo>
                    <a:pt x="1071372" y="74536"/>
                  </a:lnTo>
                  <a:lnTo>
                    <a:pt x="1069936" y="74536"/>
                  </a:lnTo>
                  <a:lnTo>
                    <a:pt x="1069936" y="57213"/>
                  </a:lnTo>
                  <a:lnTo>
                    <a:pt x="1053477" y="57213"/>
                  </a:lnTo>
                  <a:lnTo>
                    <a:pt x="1053477" y="168046"/>
                  </a:lnTo>
                  <a:lnTo>
                    <a:pt x="1070508" y="168046"/>
                  </a:lnTo>
                  <a:lnTo>
                    <a:pt x="1070508" y="93345"/>
                  </a:lnTo>
                  <a:lnTo>
                    <a:pt x="1071664" y="88557"/>
                  </a:lnTo>
                  <a:lnTo>
                    <a:pt x="1076325" y="80238"/>
                  </a:lnTo>
                  <a:lnTo>
                    <a:pt x="1079411" y="76962"/>
                  </a:lnTo>
                  <a:lnTo>
                    <a:pt x="1083348" y="74536"/>
                  </a:lnTo>
                  <a:lnTo>
                    <a:pt x="1087056" y="72250"/>
                  </a:lnTo>
                  <a:lnTo>
                    <a:pt x="1091196" y="71069"/>
                  </a:lnTo>
                  <a:lnTo>
                    <a:pt x="1102067" y="71069"/>
                  </a:lnTo>
                  <a:lnTo>
                    <a:pt x="1107338" y="73012"/>
                  </a:lnTo>
                  <a:lnTo>
                    <a:pt x="1111478" y="76962"/>
                  </a:lnTo>
                  <a:lnTo>
                    <a:pt x="1115517" y="80759"/>
                  </a:lnTo>
                  <a:lnTo>
                    <a:pt x="1117498" y="85699"/>
                  </a:lnTo>
                  <a:lnTo>
                    <a:pt x="1117561" y="168046"/>
                  </a:lnTo>
                  <a:lnTo>
                    <a:pt x="1134872" y="168046"/>
                  </a:lnTo>
                  <a:lnTo>
                    <a:pt x="1134935" y="88557"/>
                  </a:lnTo>
                  <a:lnTo>
                    <a:pt x="1137018" y="82804"/>
                  </a:lnTo>
                  <a:lnTo>
                    <a:pt x="1144574" y="74536"/>
                  </a:lnTo>
                  <a:lnTo>
                    <a:pt x="1145578" y="73431"/>
                  </a:lnTo>
                  <a:lnTo>
                    <a:pt x="1151610" y="71069"/>
                  </a:lnTo>
                  <a:lnTo>
                    <a:pt x="1165466" y="71069"/>
                  </a:lnTo>
                  <a:lnTo>
                    <a:pt x="1170736" y="72821"/>
                  </a:lnTo>
                  <a:lnTo>
                    <a:pt x="1179690" y="79844"/>
                  </a:lnTo>
                  <a:lnTo>
                    <a:pt x="1181925" y="85699"/>
                  </a:lnTo>
                  <a:lnTo>
                    <a:pt x="1181925" y="168046"/>
                  </a:lnTo>
                  <a:lnTo>
                    <a:pt x="1198956" y="168046"/>
                  </a:lnTo>
                  <a:close/>
                </a:path>
                <a:path w="1376045" h="476884">
                  <a:moveTo>
                    <a:pt x="1375562" y="460146"/>
                  </a:moveTo>
                  <a:lnTo>
                    <a:pt x="1375524" y="385445"/>
                  </a:lnTo>
                  <a:lnTo>
                    <a:pt x="1355305" y="350202"/>
                  </a:lnTo>
                  <a:lnTo>
                    <a:pt x="1341793" y="347878"/>
                  </a:lnTo>
                  <a:lnTo>
                    <a:pt x="1333855" y="347878"/>
                  </a:lnTo>
                  <a:lnTo>
                    <a:pt x="1327048" y="349580"/>
                  </a:lnTo>
                  <a:lnTo>
                    <a:pt x="1315694" y="356362"/>
                  </a:lnTo>
                  <a:lnTo>
                    <a:pt x="1311440" y="360908"/>
                  </a:lnTo>
                  <a:lnTo>
                    <a:pt x="1308595" y="366636"/>
                  </a:lnTo>
                  <a:lnTo>
                    <a:pt x="1307439" y="366636"/>
                  </a:lnTo>
                  <a:lnTo>
                    <a:pt x="1305839" y="363169"/>
                  </a:lnTo>
                  <a:lnTo>
                    <a:pt x="1304696" y="360718"/>
                  </a:lnTo>
                  <a:lnTo>
                    <a:pt x="1300873" y="356120"/>
                  </a:lnTo>
                  <a:lnTo>
                    <a:pt x="1295971" y="352856"/>
                  </a:lnTo>
                  <a:lnTo>
                    <a:pt x="1291107" y="349529"/>
                  </a:lnTo>
                  <a:lnTo>
                    <a:pt x="1285024" y="347878"/>
                  </a:lnTo>
                  <a:lnTo>
                    <a:pt x="1270495" y="347878"/>
                  </a:lnTo>
                  <a:lnTo>
                    <a:pt x="1264310" y="349529"/>
                  </a:lnTo>
                  <a:lnTo>
                    <a:pt x="1254023" y="356120"/>
                  </a:lnTo>
                  <a:lnTo>
                    <a:pt x="1250289" y="360718"/>
                  </a:lnTo>
                  <a:lnTo>
                    <a:pt x="1247978" y="366636"/>
                  </a:lnTo>
                  <a:lnTo>
                    <a:pt x="1246543" y="366636"/>
                  </a:lnTo>
                  <a:lnTo>
                    <a:pt x="1246543" y="349313"/>
                  </a:lnTo>
                  <a:lnTo>
                    <a:pt x="1230083" y="349313"/>
                  </a:lnTo>
                  <a:lnTo>
                    <a:pt x="1230083" y="460146"/>
                  </a:lnTo>
                  <a:lnTo>
                    <a:pt x="1247114" y="460146"/>
                  </a:lnTo>
                  <a:lnTo>
                    <a:pt x="1247114" y="385445"/>
                  </a:lnTo>
                  <a:lnTo>
                    <a:pt x="1248270" y="380657"/>
                  </a:lnTo>
                  <a:lnTo>
                    <a:pt x="1252943" y="372338"/>
                  </a:lnTo>
                  <a:lnTo>
                    <a:pt x="1256017" y="369062"/>
                  </a:lnTo>
                  <a:lnTo>
                    <a:pt x="1259954" y="366636"/>
                  </a:lnTo>
                  <a:lnTo>
                    <a:pt x="1263662" y="364350"/>
                  </a:lnTo>
                  <a:lnTo>
                    <a:pt x="1267802" y="363169"/>
                  </a:lnTo>
                  <a:lnTo>
                    <a:pt x="1278674" y="363169"/>
                  </a:lnTo>
                  <a:lnTo>
                    <a:pt x="1283944" y="365112"/>
                  </a:lnTo>
                  <a:lnTo>
                    <a:pt x="1288084" y="369062"/>
                  </a:lnTo>
                  <a:lnTo>
                    <a:pt x="1292123" y="372859"/>
                  </a:lnTo>
                  <a:lnTo>
                    <a:pt x="1294104" y="377799"/>
                  </a:lnTo>
                  <a:lnTo>
                    <a:pt x="1294168" y="460146"/>
                  </a:lnTo>
                  <a:lnTo>
                    <a:pt x="1311478" y="460146"/>
                  </a:lnTo>
                  <a:lnTo>
                    <a:pt x="1311541" y="380657"/>
                  </a:lnTo>
                  <a:lnTo>
                    <a:pt x="1313624" y="374904"/>
                  </a:lnTo>
                  <a:lnTo>
                    <a:pt x="1321181" y="366636"/>
                  </a:lnTo>
                  <a:lnTo>
                    <a:pt x="1322184" y="365531"/>
                  </a:lnTo>
                  <a:lnTo>
                    <a:pt x="1328229" y="363169"/>
                  </a:lnTo>
                  <a:lnTo>
                    <a:pt x="1342085" y="363169"/>
                  </a:lnTo>
                  <a:lnTo>
                    <a:pt x="1347343" y="364921"/>
                  </a:lnTo>
                  <a:lnTo>
                    <a:pt x="1356296" y="371944"/>
                  </a:lnTo>
                  <a:lnTo>
                    <a:pt x="1358531" y="377799"/>
                  </a:lnTo>
                  <a:lnTo>
                    <a:pt x="1358531" y="460146"/>
                  </a:lnTo>
                  <a:lnTo>
                    <a:pt x="1375562" y="460146"/>
                  </a:lnTo>
                  <a:close/>
                </a:path>
                <a:path w="1376045" h="476884">
                  <a:moveTo>
                    <a:pt x="1375562" y="168046"/>
                  </a:moveTo>
                  <a:lnTo>
                    <a:pt x="1375524" y="93345"/>
                  </a:lnTo>
                  <a:lnTo>
                    <a:pt x="1355305" y="58102"/>
                  </a:lnTo>
                  <a:lnTo>
                    <a:pt x="1341793" y="55778"/>
                  </a:lnTo>
                  <a:lnTo>
                    <a:pt x="1333855" y="55778"/>
                  </a:lnTo>
                  <a:lnTo>
                    <a:pt x="1327048" y="57480"/>
                  </a:lnTo>
                  <a:lnTo>
                    <a:pt x="1315694" y="64262"/>
                  </a:lnTo>
                  <a:lnTo>
                    <a:pt x="1311440" y="68808"/>
                  </a:lnTo>
                  <a:lnTo>
                    <a:pt x="1308595" y="74536"/>
                  </a:lnTo>
                  <a:lnTo>
                    <a:pt x="1307439" y="74536"/>
                  </a:lnTo>
                  <a:lnTo>
                    <a:pt x="1305839" y="71069"/>
                  </a:lnTo>
                  <a:lnTo>
                    <a:pt x="1304696" y="68618"/>
                  </a:lnTo>
                  <a:lnTo>
                    <a:pt x="1300873" y="64020"/>
                  </a:lnTo>
                  <a:lnTo>
                    <a:pt x="1295971" y="60756"/>
                  </a:lnTo>
                  <a:lnTo>
                    <a:pt x="1291107" y="57429"/>
                  </a:lnTo>
                  <a:lnTo>
                    <a:pt x="1285024" y="55778"/>
                  </a:lnTo>
                  <a:lnTo>
                    <a:pt x="1270495" y="55778"/>
                  </a:lnTo>
                  <a:lnTo>
                    <a:pt x="1264310" y="57429"/>
                  </a:lnTo>
                  <a:lnTo>
                    <a:pt x="1254023" y="64020"/>
                  </a:lnTo>
                  <a:lnTo>
                    <a:pt x="1250289" y="68618"/>
                  </a:lnTo>
                  <a:lnTo>
                    <a:pt x="1247978" y="74536"/>
                  </a:lnTo>
                  <a:lnTo>
                    <a:pt x="1246543" y="74536"/>
                  </a:lnTo>
                  <a:lnTo>
                    <a:pt x="1246543" y="57213"/>
                  </a:lnTo>
                  <a:lnTo>
                    <a:pt x="1230083" y="57213"/>
                  </a:lnTo>
                  <a:lnTo>
                    <a:pt x="1230083" y="168046"/>
                  </a:lnTo>
                  <a:lnTo>
                    <a:pt x="1247114" y="168046"/>
                  </a:lnTo>
                  <a:lnTo>
                    <a:pt x="1247114" y="93345"/>
                  </a:lnTo>
                  <a:lnTo>
                    <a:pt x="1248270" y="88557"/>
                  </a:lnTo>
                  <a:lnTo>
                    <a:pt x="1252943" y="80238"/>
                  </a:lnTo>
                  <a:lnTo>
                    <a:pt x="1256017" y="76962"/>
                  </a:lnTo>
                  <a:lnTo>
                    <a:pt x="1259954" y="74536"/>
                  </a:lnTo>
                  <a:lnTo>
                    <a:pt x="1263662" y="72250"/>
                  </a:lnTo>
                  <a:lnTo>
                    <a:pt x="1267802" y="71069"/>
                  </a:lnTo>
                  <a:lnTo>
                    <a:pt x="1278674" y="71069"/>
                  </a:lnTo>
                  <a:lnTo>
                    <a:pt x="1283944" y="73012"/>
                  </a:lnTo>
                  <a:lnTo>
                    <a:pt x="1288084" y="76962"/>
                  </a:lnTo>
                  <a:lnTo>
                    <a:pt x="1292123" y="80759"/>
                  </a:lnTo>
                  <a:lnTo>
                    <a:pt x="1294104" y="85699"/>
                  </a:lnTo>
                  <a:lnTo>
                    <a:pt x="1294168" y="168046"/>
                  </a:lnTo>
                  <a:lnTo>
                    <a:pt x="1311478" y="168046"/>
                  </a:lnTo>
                  <a:lnTo>
                    <a:pt x="1311541" y="88557"/>
                  </a:lnTo>
                  <a:lnTo>
                    <a:pt x="1313624" y="82804"/>
                  </a:lnTo>
                  <a:lnTo>
                    <a:pt x="1321181" y="74536"/>
                  </a:lnTo>
                  <a:lnTo>
                    <a:pt x="1322184" y="73431"/>
                  </a:lnTo>
                  <a:lnTo>
                    <a:pt x="1328229" y="71069"/>
                  </a:lnTo>
                  <a:lnTo>
                    <a:pt x="1342085" y="71069"/>
                  </a:lnTo>
                  <a:lnTo>
                    <a:pt x="1347343" y="72821"/>
                  </a:lnTo>
                  <a:lnTo>
                    <a:pt x="1356296" y="79844"/>
                  </a:lnTo>
                  <a:lnTo>
                    <a:pt x="1358531" y="85699"/>
                  </a:lnTo>
                  <a:lnTo>
                    <a:pt x="1358531" y="168046"/>
                  </a:lnTo>
                  <a:lnTo>
                    <a:pt x="137556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8" name="object 2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454403" y="5638837"/>
              <a:ext cx="1866428" cy="1460500"/>
            </a:xfrm>
            <a:prstGeom prst="rect">
              <a:avLst/>
            </a:prstGeom>
          </p:spPr>
        </p:pic>
        <p:sp>
          <p:nvSpPr>
            <p:cNvPr id="29" name="object 29" descr=""/>
            <p:cNvSpPr/>
            <p:nvPr/>
          </p:nvSpPr>
          <p:spPr>
            <a:xfrm>
              <a:off x="5724474" y="6728091"/>
              <a:ext cx="1376045" cy="504190"/>
            </a:xfrm>
            <a:custGeom>
              <a:avLst/>
              <a:gdLst/>
              <a:ahLst/>
              <a:cxnLst/>
              <a:rect l="l" t="t" r="r" b="b"/>
              <a:pathLst>
                <a:path w="1376045" h="504190">
                  <a:moveTo>
                    <a:pt x="96113" y="9144"/>
                  </a:moveTo>
                  <a:lnTo>
                    <a:pt x="89001" y="9144"/>
                  </a:lnTo>
                  <a:lnTo>
                    <a:pt x="77622" y="9144"/>
                  </a:lnTo>
                  <a:lnTo>
                    <a:pt x="12395" y="9144"/>
                  </a:lnTo>
                  <a:lnTo>
                    <a:pt x="12395" y="22961"/>
                  </a:lnTo>
                  <a:lnTo>
                    <a:pt x="76479" y="22961"/>
                  </a:lnTo>
                  <a:lnTo>
                    <a:pt x="72809" y="40005"/>
                  </a:lnTo>
                  <a:lnTo>
                    <a:pt x="58572" y="58801"/>
                  </a:lnTo>
                  <a:lnTo>
                    <a:pt x="35280" y="73609"/>
                  </a:lnTo>
                  <a:lnTo>
                    <a:pt x="3251" y="83921"/>
                  </a:lnTo>
                  <a:lnTo>
                    <a:pt x="9347" y="97739"/>
                  </a:lnTo>
                  <a:lnTo>
                    <a:pt x="45707" y="85191"/>
                  </a:lnTo>
                  <a:lnTo>
                    <a:pt x="72999" y="66319"/>
                  </a:lnTo>
                  <a:lnTo>
                    <a:pt x="90157" y="41021"/>
                  </a:lnTo>
                  <a:lnTo>
                    <a:pt x="93535" y="22961"/>
                  </a:lnTo>
                  <a:lnTo>
                    <a:pt x="96113" y="9144"/>
                  </a:lnTo>
                  <a:close/>
                </a:path>
                <a:path w="1376045" h="504190">
                  <a:moveTo>
                    <a:pt x="145084" y="302463"/>
                  </a:moveTo>
                  <a:lnTo>
                    <a:pt x="128625" y="302463"/>
                  </a:lnTo>
                  <a:lnTo>
                    <a:pt x="128625" y="316077"/>
                  </a:lnTo>
                  <a:lnTo>
                    <a:pt x="128625" y="360578"/>
                  </a:lnTo>
                  <a:lnTo>
                    <a:pt x="37795" y="360578"/>
                  </a:lnTo>
                  <a:lnTo>
                    <a:pt x="37795" y="316077"/>
                  </a:lnTo>
                  <a:lnTo>
                    <a:pt x="128625" y="316077"/>
                  </a:lnTo>
                  <a:lnTo>
                    <a:pt x="128625" y="302463"/>
                  </a:lnTo>
                  <a:lnTo>
                    <a:pt x="21132" y="302463"/>
                  </a:lnTo>
                  <a:lnTo>
                    <a:pt x="21132" y="374192"/>
                  </a:lnTo>
                  <a:lnTo>
                    <a:pt x="145084" y="374192"/>
                  </a:lnTo>
                  <a:lnTo>
                    <a:pt x="145084" y="360578"/>
                  </a:lnTo>
                  <a:lnTo>
                    <a:pt x="145084" y="316077"/>
                  </a:lnTo>
                  <a:lnTo>
                    <a:pt x="145084" y="302463"/>
                  </a:lnTo>
                  <a:close/>
                </a:path>
                <a:path w="1376045" h="504190">
                  <a:moveTo>
                    <a:pt x="150774" y="203"/>
                  </a:moveTo>
                  <a:lnTo>
                    <a:pt x="133705" y="203"/>
                  </a:lnTo>
                  <a:lnTo>
                    <a:pt x="133705" y="93878"/>
                  </a:lnTo>
                  <a:lnTo>
                    <a:pt x="150774" y="93878"/>
                  </a:lnTo>
                  <a:lnTo>
                    <a:pt x="150774" y="203"/>
                  </a:lnTo>
                  <a:close/>
                </a:path>
                <a:path w="1376045" h="504190">
                  <a:moveTo>
                    <a:pt x="156870" y="168656"/>
                  </a:moveTo>
                  <a:lnTo>
                    <a:pt x="48971" y="168656"/>
                  </a:lnTo>
                  <a:lnTo>
                    <a:pt x="48971" y="147523"/>
                  </a:lnTo>
                  <a:lnTo>
                    <a:pt x="150774" y="147523"/>
                  </a:lnTo>
                  <a:lnTo>
                    <a:pt x="150774" y="102819"/>
                  </a:lnTo>
                  <a:lnTo>
                    <a:pt x="31902" y="102819"/>
                  </a:lnTo>
                  <a:lnTo>
                    <a:pt x="31902" y="116230"/>
                  </a:lnTo>
                  <a:lnTo>
                    <a:pt x="133908" y="116230"/>
                  </a:lnTo>
                  <a:lnTo>
                    <a:pt x="133908" y="134924"/>
                  </a:lnTo>
                  <a:lnTo>
                    <a:pt x="32308" y="134924"/>
                  </a:lnTo>
                  <a:lnTo>
                    <a:pt x="32308" y="182067"/>
                  </a:lnTo>
                  <a:lnTo>
                    <a:pt x="156870" y="182067"/>
                  </a:lnTo>
                  <a:lnTo>
                    <a:pt x="156870" y="175361"/>
                  </a:lnTo>
                  <a:lnTo>
                    <a:pt x="156870" y="168656"/>
                  </a:lnTo>
                  <a:close/>
                </a:path>
                <a:path w="1376045" h="504190">
                  <a:moveTo>
                    <a:pt x="166624" y="398983"/>
                  </a:moveTo>
                  <a:lnTo>
                    <a:pt x="0" y="398983"/>
                  </a:lnTo>
                  <a:lnTo>
                    <a:pt x="0" y="412800"/>
                  </a:lnTo>
                  <a:lnTo>
                    <a:pt x="74371" y="412800"/>
                  </a:lnTo>
                  <a:lnTo>
                    <a:pt x="74371" y="475996"/>
                  </a:lnTo>
                  <a:lnTo>
                    <a:pt x="91033" y="475996"/>
                  </a:lnTo>
                  <a:lnTo>
                    <a:pt x="91033" y="412800"/>
                  </a:lnTo>
                  <a:lnTo>
                    <a:pt x="166624" y="412800"/>
                  </a:lnTo>
                  <a:lnTo>
                    <a:pt x="166624" y="407314"/>
                  </a:lnTo>
                  <a:lnTo>
                    <a:pt x="166624" y="398983"/>
                  </a:lnTo>
                  <a:close/>
                </a:path>
                <a:path w="1376045" h="504190">
                  <a:moveTo>
                    <a:pt x="287108" y="78232"/>
                  </a:moveTo>
                  <a:lnTo>
                    <a:pt x="283641" y="51777"/>
                  </a:lnTo>
                  <a:lnTo>
                    <a:pt x="273951" y="31597"/>
                  </a:lnTo>
                  <a:lnTo>
                    <a:pt x="271500" y="29464"/>
                  </a:lnTo>
                  <a:lnTo>
                    <a:pt x="270852" y="28905"/>
                  </a:lnTo>
                  <a:lnTo>
                    <a:pt x="270852" y="78232"/>
                  </a:lnTo>
                  <a:lnTo>
                    <a:pt x="268630" y="98552"/>
                  </a:lnTo>
                  <a:lnTo>
                    <a:pt x="262394" y="114122"/>
                  </a:lnTo>
                  <a:lnTo>
                    <a:pt x="252768" y="124104"/>
                  </a:lnTo>
                  <a:lnTo>
                    <a:pt x="240372" y="127609"/>
                  </a:lnTo>
                  <a:lnTo>
                    <a:pt x="228066" y="124104"/>
                  </a:lnTo>
                  <a:lnTo>
                    <a:pt x="218427" y="114122"/>
                  </a:lnTo>
                  <a:lnTo>
                    <a:pt x="212140" y="98552"/>
                  </a:lnTo>
                  <a:lnTo>
                    <a:pt x="209892" y="78232"/>
                  </a:lnTo>
                  <a:lnTo>
                    <a:pt x="212140" y="58102"/>
                  </a:lnTo>
                  <a:lnTo>
                    <a:pt x="218427" y="42722"/>
                  </a:lnTo>
                  <a:lnTo>
                    <a:pt x="228066" y="32918"/>
                  </a:lnTo>
                  <a:lnTo>
                    <a:pt x="240372" y="29464"/>
                  </a:lnTo>
                  <a:lnTo>
                    <a:pt x="252768" y="32918"/>
                  </a:lnTo>
                  <a:lnTo>
                    <a:pt x="262394" y="42722"/>
                  </a:lnTo>
                  <a:lnTo>
                    <a:pt x="268630" y="58102"/>
                  </a:lnTo>
                  <a:lnTo>
                    <a:pt x="270852" y="78232"/>
                  </a:lnTo>
                  <a:lnTo>
                    <a:pt x="270852" y="28905"/>
                  </a:lnTo>
                  <a:lnTo>
                    <a:pt x="259168" y="18745"/>
                  </a:lnTo>
                  <a:lnTo>
                    <a:pt x="240372" y="14224"/>
                  </a:lnTo>
                  <a:lnTo>
                    <a:pt x="221703" y="18745"/>
                  </a:lnTo>
                  <a:lnTo>
                    <a:pt x="206971" y="31597"/>
                  </a:lnTo>
                  <a:lnTo>
                    <a:pt x="197307" y="51777"/>
                  </a:lnTo>
                  <a:lnTo>
                    <a:pt x="193840" y="78232"/>
                  </a:lnTo>
                  <a:lnTo>
                    <a:pt x="197307" y="104813"/>
                  </a:lnTo>
                  <a:lnTo>
                    <a:pt x="206971" y="125044"/>
                  </a:lnTo>
                  <a:lnTo>
                    <a:pt x="221703" y="137934"/>
                  </a:lnTo>
                  <a:lnTo>
                    <a:pt x="240372" y="142443"/>
                  </a:lnTo>
                  <a:lnTo>
                    <a:pt x="259168" y="137934"/>
                  </a:lnTo>
                  <a:lnTo>
                    <a:pt x="271005" y="127609"/>
                  </a:lnTo>
                  <a:lnTo>
                    <a:pt x="273951" y="125044"/>
                  </a:lnTo>
                  <a:lnTo>
                    <a:pt x="283641" y="104813"/>
                  </a:lnTo>
                  <a:lnTo>
                    <a:pt x="287108" y="78232"/>
                  </a:lnTo>
                  <a:close/>
                </a:path>
                <a:path w="1376045" h="504190">
                  <a:moveTo>
                    <a:pt x="304584" y="296976"/>
                  </a:moveTo>
                  <a:lnTo>
                    <a:pt x="288734" y="296976"/>
                  </a:lnTo>
                  <a:lnTo>
                    <a:pt x="288734" y="367284"/>
                  </a:lnTo>
                  <a:lnTo>
                    <a:pt x="255752" y="367284"/>
                  </a:lnTo>
                  <a:lnTo>
                    <a:pt x="261988" y="350532"/>
                  </a:lnTo>
                  <a:lnTo>
                    <a:pt x="264287" y="329285"/>
                  </a:lnTo>
                  <a:lnTo>
                    <a:pt x="265772" y="315468"/>
                  </a:lnTo>
                  <a:lnTo>
                    <a:pt x="255816" y="315468"/>
                  </a:lnTo>
                  <a:lnTo>
                    <a:pt x="249516" y="315468"/>
                  </a:lnTo>
                  <a:lnTo>
                    <a:pt x="195059" y="315468"/>
                  </a:lnTo>
                  <a:lnTo>
                    <a:pt x="195059" y="329285"/>
                  </a:lnTo>
                  <a:lnTo>
                    <a:pt x="248234" y="329285"/>
                  </a:lnTo>
                  <a:lnTo>
                    <a:pt x="245821" y="349669"/>
                  </a:lnTo>
                  <a:lnTo>
                    <a:pt x="234454" y="377926"/>
                  </a:lnTo>
                  <a:lnTo>
                    <a:pt x="214972" y="402958"/>
                  </a:lnTo>
                  <a:lnTo>
                    <a:pt x="186931" y="424383"/>
                  </a:lnTo>
                  <a:lnTo>
                    <a:pt x="196888" y="436372"/>
                  </a:lnTo>
                  <a:lnTo>
                    <a:pt x="228574" y="411822"/>
                  </a:lnTo>
                  <a:lnTo>
                    <a:pt x="249923" y="382930"/>
                  </a:lnTo>
                  <a:lnTo>
                    <a:pt x="250685" y="380898"/>
                  </a:lnTo>
                  <a:lnTo>
                    <a:pt x="288734" y="380898"/>
                  </a:lnTo>
                  <a:lnTo>
                    <a:pt x="288734" y="466648"/>
                  </a:lnTo>
                  <a:lnTo>
                    <a:pt x="304584" y="466648"/>
                  </a:lnTo>
                  <a:lnTo>
                    <a:pt x="304584" y="380898"/>
                  </a:lnTo>
                  <a:lnTo>
                    <a:pt x="304584" y="367284"/>
                  </a:lnTo>
                  <a:lnTo>
                    <a:pt x="304584" y="296976"/>
                  </a:lnTo>
                  <a:close/>
                </a:path>
                <a:path w="1376045" h="504190">
                  <a:moveTo>
                    <a:pt x="337299" y="0"/>
                  </a:moveTo>
                  <a:lnTo>
                    <a:pt x="320433" y="0"/>
                  </a:lnTo>
                  <a:lnTo>
                    <a:pt x="320433" y="184099"/>
                  </a:lnTo>
                  <a:lnTo>
                    <a:pt x="337299" y="184099"/>
                  </a:lnTo>
                  <a:lnTo>
                    <a:pt x="337299" y="0"/>
                  </a:lnTo>
                  <a:close/>
                </a:path>
                <a:path w="1376045" h="504190">
                  <a:moveTo>
                    <a:pt x="343192" y="292303"/>
                  </a:moveTo>
                  <a:lnTo>
                    <a:pt x="326936" y="292303"/>
                  </a:lnTo>
                  <a:lnTo>
                    <a:pt x="326936" y="475996"/>
                  </a:lnTo>
                  <a:lnTo>
                    <a:pt x="343192" y="475996"/>
                  </a:lnTo>
                  <a:lnTo>
                    <a:pt x="343192" y="292303"/>
                  </a:lnTo>
                  <a:close/>
                </a:path>
                <a:path w="1376045" h="504190">
                  <a:moveTo>
                    <a:pt x="896518" y="312369"/>
                  </a:moveTo>
                  <a:lnTo>
                    <a:pt x="801852" y="312369"/>
                  </a:lnTo>
                  <a:lnTo>
                    <a:pt x="801852" y="328244"/>
                  </a:lnTo>
                  <a:lnTo>
                    <a:pt x="878052" y="328244"/>
                  </a:lnTo>
                  <a:lnTo>
                    <a:pt x="878052" y="329399"/>
                  </a:lnTo>
                  <a:lnTo>
                    <a:pt x="811949" y="460146"/>
                  </a:lnTo>
                  <a:lnTo>
                    <a:pt x="830707" y="460146"/>
                  </a:lnTo>
                  <a:lnTo>
                    <a:pt x="896518" y="329107"/>
                  </a:lnTo>
                  <a:lnTo>
                    <a:pt x="896518" y="312369"/>
                  </a:lnTo>
                  <a:close/>
                </a:path>
                <a:path w="1376045" h="504190">
                  <a:moveTo>
                    <a:pt x="900557" y="152171"/>
                  </a:moveTo>
                  <a:lnTo>
                    <a:pt x="831862" y="152171"/>
                  </a:lnTo>
                  <a:lnTo>
                    <a:pt x="831862" y="151028"/>
                  </a:lnTo>
                  <a:lnTo>
                    <a:pt x="865060" y="115519"/>
                  </a:lnTo>
                  <a:lnTo>
                    <a:pt x="871054" y="108966"/>
                  </a:lnTo>
                  <a:lnTo>
                    <a:pt x="895007" y="75184"/>
                  </a:lnTo>
                  <a:lnTo>
                    <a:pt x="896975" y="69989"/>
                  </a:lnTo>
                  <a:lnTo>
                    <a:pt x="897966" y="64668"/>
                  </a:lnTo>
                  <a:lnTo>
                    <a:pt x="897864" y="51295"/>
                  </a:lnTo>
                  <a:lnTo>
                    <a:pt x="896061" y="44729"/>
                  </a:lnTo>
                  <a:lnTo>
                    <a:pt x="862177" y="18249"/>
                  </a:lnTo>
                  <a:lnTo>
                    <a:pt x="844905" y="18249"/>
                  </a:lnTo>
                  <a:lnTo>
                    <a:pt x="809904" y="45567"/>
                  </a:lnTo>
                  <a:lnTo>
                    <a:pt x="807910" y="53174"/>
                  </a:lnTo>
                  <a:lnTo>
                    <a:pt x="807910" y="61836"/>
                  </a:lnTo>
                  <a:lnTo>
                    <a:pt x="824941" y="61836"/>
                  </a:lnTo>
                  <a:lnTo>
                    <a:pt x="824941" y="56210"/>
                  </a:lnTo>
                  <a:lnTo>
                    <a:pt x="826071" y="51295"/>
                  </a:lnTo>
                  <a:lnTo>
                    <a:pt x="847255" y="33832"/>
                  </a:lnTo>
                  <a:lnTo>
                    <a:pt x="858278" y="33832"/>
                  </a:lnTo>
                  <a:lnTo>
                    <a:pt x="863092" y="34874"/>
                  </a:lnTo>
                  <a:lnTo>
                    <a:pt x="871651" y="39001"/>
                  </a:lnTo>
                  <a:lnTo>
                    <a:pt x="875017" y="41935"/>
                  </a:lnTo>
                  <a:lnTo>
                    <a:pt x="877468" y="45745"/>
                  </a:lnTo>
                  <a:lnTo>
                    <a:pt x="879970" y="49542"/>
                  </a:lnTo>
                  <a:lnTo>
                    <a:pt x="881227" y="54038"/>
                  </a:lnTo>
                  <a:lnTo>
                    <a:pt x="881227" y="63754"/>
                  </a:lnTo>
                  <a:lnTo>
                    <a:pt x="807326" y="155067"/>
                  </a:lnTo>
                  <a:lnTo>
                    <a:pt x="807326" y="168046"/>
                  </a:lnTo>
                  <a:lnTo>
                    <a:pt x="900557" y="168046"/>
                  </a:lnTo>
                  <a:lnTo>
                    <a:pt x="900557" y="152171"/>
                  </a:lnTo>
                  <a:close/>
                </a:path>
                <a:path w="1376045" h="504190">
                  <a:moveTo>
                    <a:pt x="1019733" y="385102"/>
                  </a:moveTo>
                  <a:lnTo>
                    <a:pt x="1015314" y="346354"/>
                  </a:lnTo>
                  <a:lnTo>
                    <a:pt x="1004366" y="326224"/>
                  </a:lnTo>
                  <a:lnTo>
                    <a:pt x="1000518" y="322199"/>
                  </a:lnTo>
                  <a:lnTo>
                    <a:pt x="1000518" y="363791"/>
                  </a:lnTo>
                  <a:lnTo>
                    <a:pt x="999680" y="368007"/>
                  </a:lnTo>
                  <a:lnTo>
                    <a:pt x="972477" y="392899"/>
                  </a:lnTo>
                  <a:lnTo>
                    <a:pt x="961847" y="392899"/>
                  </a:lnTo>
                  <a:lnTo>
                    <a:pt x="936447" y="365861"/>
                  </a:lnTo>
                  <a:lnTo>
                    <a:pt x="936561" y="353072"/>
                  </a:lnTo>
                  <a:lnTo>
                    <a:pt x="974636" y="326224"/>
                  </a:lnTo>
                  <a:lnTo>
                    <a:pt x="996327" y="343179"/>
                  </a:lnTo>
                  <a:lnTo>
                    <a:pt x="999121" y="348234"/>
                  </a:lnTo>
                  <a:lnTo>
                    <a:pt x="1000493" y="353529"/>
                  </a:lnTo>
                  <a:lnTo>
                    <a:pt x="1000518" y="363791"/>
                  </a:lnTo>
                  <a:lnTo>
                    <a:pt x="1000518" y="322199"/>
                  </a:lnTo>
                  <a:lnTo>
                    <a:pt x="968476" y="310349"/>
                  </a:lnTo>
                  <a:lnTo>
                    <a:pt x="961224" y="310680"/>
                  </a:lnTo>
                  <a:lnTo>
                    <a:pt x="925182" y="334886"/>
                  </a:lnTo>
                  <a:lnTo>
                    <a:pt x="919124" y="359702"/>
                  </a:lnTo>
                  <a:lnTo>
                    <a:pt x="919518" y="366649"/>
                  </a:lnTo>
                  <a:lnTo>
                    <a:pt x="942365" y="402539"/>
                  </a:lnTo>
                  <a:lnTo>
                    <a:pt x="957122" y="408774"/>
                  </a:lnTo>
                  <a:lnTo>
                    <a:pt x="970699" y="408774"/>
                  </a:lnTo>
                  <a:lnTo>
                    <a:pt x="999464" y="392899"/>
                  </a:lnTo>
                  <a:lnTo>
                    <a:pt x="1001966" y="389140"/>
                  </a:lnTo>
                  <a:lnTo>
                    <a:pt x="1003122" y="389140"/>
                  </a:lnTo>
                  <a:lnTo>
                    <a:pt x="1002499" y="402018"/>
                  </a:lnTo>
                  <a:lnTo>
                    <a:pt x="987767" y="437896"/>
                  </a:lnTo>
                  <a:lnTo>
                    <a:pt x="966165" y="446303"/>
                  </a:lnTo>
                  <a:lnTo>
                    <a:pt x="958380" y="446303"/>
                  </a:lnTo>
                  <a:lnTo>
                    <a:pt x="937882" y="422922"/>
                  </a:lnTo>
                  <a:lnTo>
                    <a:pt x="920280" y="422922"/>
                  </a:lnTo>
                  <a:lnTo>
                    <a:pt x="944016" y="457263"/>
                  </a:lnTo>
                  <a:lnTo>
                    <a:pt x="957897" y="462178"/>
                  </a:lnTo>
                  <a:lnTo>
                    <a:pt x="974496" y="462178"/>
                  </a:lnTo>
                  <a:lnTo>
                    <a:pt x="981951" y="460362"/>
                  </a:lnTo>
                  <a:lnTo>
                    <a:pt x="995184" y="453148"/>
                  </a:lnTo>
                  <a:lnTo>
                    <a:pt x="1000810" y="447865"/>
                  </a:lnTo>
                  <a:lnTo>
                    <a:pt x="1001839" y="446303"/>
                  </a:lnTo>
                  <a:lnTo>
                    <a:pt x="1005420" y="440880"/>
                  </a:lnTo>
                  <a:lnTo>
                    <a:pt x="1018921" y="398792"/>
                  </a:lnTo>
                  <a:lnTo>
                    <a:pt x="1019632" y="389140"/>
                  </a:lnTo>
                  <a:lnTo>
                    <a:pt x="1019733" y="385102"/>
                  </a:lnTo>
                  <a:close/>
                </a:path>
                <a:path w="1376045" h="504190">
                  <a:moveTo>
                    <a:pt x="1023594" y="152171"/>
                  </a:moveTo>
                  <a:lnTo>
                    <a:pt x="954900" y="152171"/>
                  </a:lnTo>
                  <a:lnTo>
                    <a:pt x="954900" y="151028"/>
                  </a:lnTo>
                  <a:lnTo>
                    <a:pt x="988085" y="115519"/>
                  </a:lnTo>
                  <a:lnTo>
                    <a:pt x="994092" y="108966"/>
                  </a:lnTo>
                  <a:lnTo>
                    <a:pt x="1018032" y="75184"/>
                  </a:lnTo>
                  <a:lnTo>
                    <a:pt x="1020013" y="69989"/>
                  </a:lnTo>
                  <a:lnTo>
                    <a:pt x="1020991" y="64668"/>
                  </a:lnTo>
                  <a:lnTo>
                    <a:pt x="1020902" y="51295"/>
                  </a:lnTo>
                  <a:lnTo>
                    <a:pt x="1019098" y="44729"/>
                  </a:lnTo>
                  <a:lnTo>
                    <a:pt x="985202" y="18249"/>
                  </a:lnTo>
                  <a:lnTo>
                    <a:pt x="967930" y="18249"/>
                  </a:lnTo>
                  <a:lnTo>
                    <a:pt x="932942" y="45567"/>
                  </a:lnTo>
                  <a:lnTo>
                    <a:pt x="930935" y="53174"/>
                  </a:lnTo>
                  <a:lnTo>
                    <a:pt x="930935" y="61836"/>
                  </a:lnTo>
                  <a:lnTo>
                    <a:pt x="947966" y="61836"/>
                  </a:lnTo>
                  <a:lnTo>
                    <a:pt x="947966" y="56210"/>
                  </a:lnTo>
                  <a:lnTo>
                    <a:pt x="949096" y="51295"/>
                  </a:lnTo>
                  <a:lnTo>
                    <a:pt x="970292" y="33832"/>
                  </a:lnTo>
                  <a:lnTo>
                    <a:pt x="981303" y="33832"/>
                  </a:lnTo>
                  <a:lnTo>
                    <a:pt x="986116" y="34874"/>
                  </a:lnTo>
                  <a:lnTo>
                    <a:pt x="994676" y="39001"/>
                  </a:lnTo>
                  <a:lnTo>
                    <a:pt x="998042" y="41935"/>
                  </a:lnTo>
                  <a:lnTo>
                    <a:pt x="1000506" y="45745"/>
                  </a:lnTo>
                  <a:lnTo>
                    <a:pt x="1003007" y="49542"/>
                  </a:lnTo>
                  <a:lnTo>
                    <a:pt x="1004252" y="54038"/>
                  </a:lnTo>
                  <a:lnTo>
                    <a:pt x="1004252" y="63754"/>
                  </a:lnTo>
                  <a:lnTo>
                    <a:pt x="930363" y="155067"/>
                  </a:lnTo>
                  <a:lnTo>
                    <a:pt x="930363" y="168046"/>
                  </a:lnTo>
                  <a:lnTo>
                    <a:pt x="1023594" y="168046"/>
                  </a:lnTo>
                  <a:lnTo>
                    <a:pt x="1023594" y="152171"/>
                  </a:lnTo>
                  <a:close/>
                </a:path>
                <a:path w="1376045" h="504190">
                  <a:moveTo>
                    <a:pt x="1141171" y="349313"/>
                  </a:moveTo>
                  <a:lnTo>
                    <a:pt x="1124724" y="349313"/>
                  </a:lnTo>
                  <a:lnTo>
                    <a:pt x="1124724" y="366928"/>
                  </a:lnTo>
                  <a:lnTo>
                    <a:pt x="1124432" y="366928"/>
                  </a:lnTo>
                  <a:lnTo>
                    <a:pt x="1124432" y="395884"/>
                  </a:lnTo>
                  <a:lnTo>
                    <a:pt x="1124356" y="412496"/>
                  </a:lnTo>
                  <a:lnTo>
                    <a:pt x="1099515" y="443128"/>
                  </a:lnTo>
                  <a:lnTo>
                    <a:pt x="1085570" y="443128"/>
                  </a:lnTo>
                  <a:lnTo>
                    <a:pt x="1060437" y="412051"/>
                  </a:lnTo>
                  <a:lnTo>
                    <a:pt x="1060437" y="395884"/>
                  </a:lnTo>
                  <a:lnTo>
                    <a:pt x="1085469" y="363169"/>
                  </a:lnTo>
                  <a:lnTo>
                    <a:pt x="1099616" y="363169"/>
                  </a:lnTo>
                  <a:lnTo>
                    <a:pt x="1124432" y="395884"/>
                  </a:lnTo>
                  <a:lnTo>
                    <a:pt x="1124432" y="366928"/>
                  </a:lnTo>
                  <a:lnTo>
                    <a:pt x="1122984" y="366928"/>
                  </a:lnTo>
                  <a:lnTo>
                    <a:pt x="1121676" y="364896"/>
                  </a:lnTo>
                  <a:lnTo>
                    <a:pt x="1120419" y="363169"/>
                  </a:lnTo>
                  <a:lnTo>
                    <a:pt x="1119962" y="362546"/>
                  </a:lnTo>
                  <a:lnTo>
                    <a:pt x="1117650" y="359562"/>
                  </a:lnTo>
                  <a:lnTo>
                    <a:pt x="1115390" y="356527"/>
                  </a:lnTo>
                  <a:lnTo>
                    <a:pt x="1112113" y="353834"/>
                  </a:lnTo>
                  <a:lnTo>
                    <a:pt x="1107833" y="351485"/>
                  </a:lnTo>
                  <a:lnTo>
                    <a:pt x="1103604" y="349072"/>
                  </a:lnTo>
                  <a:lnTo>
                    <a:pt x="1097876" y="347878"/>
                  </a:lnTo>
                  <a:lnTo>
                    <a:pt x="1090663" y="347878"/>
                  </a:lnTo>
                  <a:lnTo>
                    <a:pt x="1052601" y="368515"/>
                  </a:lnTo>
                  <a:lnTo>
                    <a:pt x="1043330" y="404152"/>
                  </a:lnTo>
                  <a:lnTo>
                    <a:pt x="1043711" y="412496"/>
                  </a:lnTo>
                  <a:lnTo>
                    <a:pt x="1059205" y="447840"/>
                  </a:lnTo>
                  <a:lnTo>
                    <a:pt x="1081430" y="458419"/>
                  </a:lnTo>
                  <a:lnTo>
                    <a:pt x="1097584" y="458419"/>
                  </a:lnTo>
                  <a:lnTo>
                    <a:pt x="1122705" y="439661"/>
                  </a:lnTo>
                  <a:lnTo>
                    <a:pt x="1124140" y="439661"/>
                  </a:lnTo>
                  <a:lnTo>
                    <a:pt x="1124140" y="471411"/>
                  </a:lnTo>
                  <a:lnTo>
                    <a:pt x="1121232" y="478193"/>
                  </a:lnTo>
                  <a:lnTo>
                    <a:pt x="1109599" y="486854"/>
                  </a:lnTo>
                  <a:lnTo>
                    <a:pt x="1102207" y="489013"/>
                  </a:lnTo>
                  <a:lnTo>
                    <a:pt x="1086573" y="489013"/>
                  </a:lnTo>
                  <a:lnTo>
                    <a:pt x="1081163" y="488022"/>
                  </a:lnTo>
                  <a:lnTo>
                    <a:pt x="1072934" y="484136"/>
                  </a:lnTo>
                  <a:lnTo>
                    <a:pt x="1069708" y="481850"/>
                  </a:lnTo>
                  <a:lnTo>
                    <a:pt x="1067358" y="479196"/>
                  </a:lnTo>
                  <a:lnTo>
                    <a:pt x="1064996" y="476605"/>
                  </a:lnTo>
                  <a:lnTo>
                    <a:pt x="1063053" y="474294"/>
                  </a:lnTo>
                  <a:lnTo>
                    <a:pt x="1061516" y="472274"/>
                  </a:lnTo>
                  <a:lnTo>
                    <a:pt x="1047940" y="481799"/>
                  </a:lnTo>
                  <a:lnTo>
                    <a:pt x="1085037" y="504024"/>
                  </a:lnTo>
                  <a:lnTo>
                    <a:pt x="1102118" y="504024"/>
                  </a:lnTo>
                  <a:lnTo>
                    <a:pt x="1110145" y="502602"/>
                  </a:lnTo>
                  <a:lnTo>
                    <a:pt x="1124623" y="496976"/>
                  </a:lnTo>
                  <a:lnTo>
                    <a:pt x="1130401" y="492569"/>
                  </a:lnTo>
                  <a:lnTo>
                    <a:pt x="1132928" y="489013"/>
                  </a:lnTo>
                  <a:lnTo>
                    <a:pt x="1134681" y="486562"/>
                  </a:lnTo>
                  <a:lnTo>
                    <a:pt x="1139012" y="480593"/>
                  </a:lnTo>
                  <a:lnTo>
                    <a:pt x="1141171" y="472846"/>
                  </a:lnTo>
                  <a:lnTo>
                    <a:pt x="1141171" y="439661"/>
                  </a:lnTo>
                  <a:lnTo>
                    <a:pt x="1141171" y="366928"/>
                  </a:lnTo>
                  <a:lnTo>
                    <a:pt x="1141171" y="349313"/>
                  </a:lnTo>
                  <a:close/>
                </a:path>
                <a:path w="1376045" h="504190">
                  <a:moveTo>
                    <a:pt x="1199159" y="168046"/>
                  </a:moveTo>
                  <a:lnTo>
                    <a:pt x="1199121" y="93345"/>
                  </a:lnTo>
                  <a:lnTo>
                    <a:pt x="1178890" y="58102"/>
                  </a:lnTo>
                  <a:lnTo>
                    <a:pt x="1165390" y="55778"/>
                  </a:lnTo>
                  <a:lnTo>
                    <a:pt x="1157452" y="55778"/>
                  </a:lnTo>
                  <a:lnTo>
                    <a:pt x="1150645" y="57480"/>
                  </a:lnTo>
                  <a:lnTo>
                    <a:pt x="1139291" y="64262"/>
                  </a:lnTo>
                  <a:lnTo>
                    <a:pt x="1135024" y="68808"/>
                  </a:lnTo>
                  <a:lnTo>
                    <a:pt x="1132192" y="74536"/>
                  </a:lnTo>
                  <a:lnTo>
                    <a:pt x="1131036" y="74536"/>
                  </a:lnTo>
                  <a:lnTo>
                    <a:pt x="1129436" y="71069"/>
                  </a:lnTo>
                  <a:lnTo>
                    <a:pt x="1128293" y="68618"/>
                  </a:lnTo>
                  <a:lnTo>
                    <a:pt x="1124470" y="64020"/>
                  </a:lnTo>
                  <a:lnTo>
                    <a:pt x="1119568" y="60756"/>
                  </a:lnTo>
                  <a:lnTo>
                    <a:pt x="1114704" y="57429"/>
                  </a:lnTo>
                  <a:lnTo>
                    <a:pt x="1108621" y="55778"/>
                  </a:lnTo>
                  <a:lnTo>
                    <a:pt x="1094092" y="55778"/>
                  </a:lnTo>
                  <a:lnTo>
                    <a:pt x="1087907" y="57429"/>
                  </a:lnTo>
                  <a:lnTo>
                    <a:pt x="1077620" y="64020"/>
                  </a:lnTo>
                  <a:lnTo>
                    <a:pt x="1073886" y="68618"/>
                  </a:lnTo>
                  <a:lnTo>
                    <a:pt x="1071575" y="74536"/>
                  </a:lnTo>
                  <a:lnTo>
                    <a:pt x="1070140" y="74536"/>
                  </a:lnTo>
                  <a:lnTo>
                    <a:pt x="1070140" y="57213"/>
                  </a:lnTo>
                  <a:lnTo>
                    <a:pt x="1053680" y="57213"/>
                  </a:lnTo>
                  <a:lnTo>
                    <a:pt x="1053680" y="168046"/>
                  </a:lnTo>
                  <a:lnTo>
                    <a:pt x="1070711" y="168046"/>
                  </a:lnTo>
                  <a:lnTo>
                    <a:pt x="1070711" y="93345"/>
                  </a:lnTo>
                  <a:lnTo>
                    <a:pt x="1071867" y="88557"/>
                  </a:lnTo>
                  <a:lnTo>
                    <a:pt x="1076528" y="80238"/>
                  </a:lnTo>
                  <a:lnTo>
                    <a:pt x="1079614" y="76962"/>
                  </a:lnTo>
                  <a:lnTo>
                    <a:pt x="1083551" y="74536"/>
                  </a:lnTo>
                  <a:lnTo>
                    <a:pt x="1087259" y="72250"/>
                  </a:lnTo>
                  <a:lnTo>
                    <a:pt x="1091399" y="71069"/>
                  </a:lnTo>
                  <a:lnTo>
                    <a:pt x="1102271" y="71069"/>
                  </a:lnTo>
                  <a:lnTo>
                    <a:pt x="1107541" y="73012"/>
                  </a:lnTo>
                  <a:lnTo>
                    <a:pt x="1111681" y="76962"/>
                  </a:lnTo>
                  <a:lnTo>
                    <a:pt x="1115720" y="80759"/>
                  </a:lnTo>
                  <a:lnTo>
                    <a:pt x="1117701" y="85699"/>
                  </a:lnTo>
                  <a:lnTo>
                    <a:pt x="1117765" y="168046"/>
                  </a:lnTo>
                  <a:lnTo>
                    <a:pt x="1135075" y="168046"/>
                  </a:lnTo>
                  <a:lnTo>
                    <a:pt x="1135138" y="88557"/>
                  </a:lnTo>
                  <a:lnTo>
                    <a:pt x="1137221" y="82804"/>
                  </a:lnTo>
                  <a:lnTo>
                    <a:pt x="1144778" y="74536"/>
                  </a:lnTo>
                  <a:lnTo>
                    <a:pt x="1145781" y="73431"/>
                  </a:lnTo>
                  <a:lnTo>
                    <a:pt x="1151813" y="71069"/>
                  </a:lnTo>
                  <a:lnTo>
                    <a:pt x="1165669" y="71069"/>
                  </a:lnTo>
                  <a:lnTo>
                    <a:pt x="1170940" y="72821"/>
                  </a:lnTo>
                  <a:lnTo>
                    <a:pt x="1179893" y="79844"/>
                  </a:lnTo>
                  <a:lnTo>
                    <a:pt x="1182128" y="85699"/>
                  </a:lnTo>
                  <a:lnTo>
                    <a:pt x="1182128" y="168046"/>
                  </a:lnTo>
                  <a:lnTo>
                    <a:pt x="1199159" y="168046"/>
                  </a:lnTo>
                  <a:close/>
                </a:path>
                <a:path w="1376045" h="504190">
                  <a:moveTo>
                    <a:pt x="1375765" y="168046"/>
                  </a:moveTo>
                  <a:lnTo>
                    <a:pt x="1375727" y="93345"/>
                  </a:lnTo>
                  <a:lnTo>
                    <a:pt x="1355509" y="58102"/>
                  </a:lnTo>
                  <a:lnTo>
                    <a:pt x="1341996" y="55778"/>
                  </a:lnTo>
                  <a:lnTo>
                    <a:pt x="1334058" y="55778"/>
                  </a:lnTo>
                  <a:lnTo>
                    <a:pt x="1327251" y="57480"/>
                  </a:lnTo>
                  <a:lnTo>
                    <a:pt x="1315897" y="64262"/>
                  </a:lnTo>
                  <a:lnTo>
                    <a:pt x="1311643" y="68808"/>
                  </a:lnTo>
                  <a:lnTo>
                    <a:pt x="1308798" y="74536"/>
                  </a:lnTo>
                  <a:lnTo>
                    <a:pt x="1307642" y="74536"/>
                  </a:lnTo>
                  <a:lnTo>
                    <a:pt x="1306042" y="71069"/>
                  </a:lnTo>
                  <a:lnTo>
                    <a:pt x="1304899" y="68618"/>
                  </a:lnTo>
                  <a:lnTo>
                    <a:pt x="1301076" y="64020"/>
                  </a:lnTo>
                  <a:lnTo>
                    <a:pt x="1296174" y="60756"/>
                  </a:lnTo>
                  <a:lnTo>
                    <a:pt x="1291310" y="57429"/>
                  </a:lnTo>
                  <a:lnTo>
                    <a:pt x="1285227" y="55778"/>
                  </a:lnTo>
                  <a:lnTo>
                    <a:pt x="1270698" y="55778"/>
                  </a:lnTo>
                  <a:lnTo>
                    <a:pt x="1264513" y="57429"/>
                  </a:lnTo>
                  <a:lnTo>
                    <a:pt x="1254226" y="64020"/>
                  </a:lnTo>
                  <a:lnTo>
                    <a:pt x="1250492" y="68618"/>
                  </a:lnTo>
                  <a:lnTo>
                    <a:pt x="1248181" y="74536"/>
                  </a:lnTo>
                  <a:lnTo>
                    <a:pt x="1246746" y="74536"/>
                  </a:lnTo>
                  <a:lnTo>
                    <a:pt x="1246746" y="57213"/>
                  </a:lnTo>
                  <a:lnTo>
                    <a:pt x="1230287" y="57213"/>
                  </a:lnTo>
                  <a:lnTo>
                    <a:pt x="1230287" y="168046"/>
                  </a:lnTo>
                  <a:lnTo>
                    <a:pt x="1247317" y="168046"/>
                  </a:lnTo>
                  <a:lnTo>
                    <a:pt x="1247317" y="93345"/>
                  </a:lnTo>
                  <a:lnTo>
                    <a:pt x="1248473" y="88557"/>
                  </a:lnTo>
                  <a:lnTo>
                    <a:pt x="1253147" y="80238"/>
                  </a:lnTo>
                  <a:lnTo>
                    <a:pt x="1256220" y="76962"/>
                  </a:lnTo>
                  <a:lnTo>
                    <a:pt x="1260157" y="74536"/>
                  </a:lnTo>
                  <a:lnTo>
                    <a:pt x="1263865" y="72250"/>
                  </a:lnTo>
                  <a:lnTo>
                    <a:pt x="1268006" y="71069"/>
                  </a:lnTo>
                  <a:lnTo>
                    <a:pt x="1278877" y="71069"/>
                  </a:lnTo>
                  <a:lnTo>
                    <a:pt x="1284147" y="73012"/>
                  </a:lnTo>
                  <a:lnTo>
                    <a:pt x="1288288" y="76962"/>
                  </a:lnTo>
                  <a:lnTo>
                    <a:pt x="1292326" y="80759"/>
                  </a:lnTo>
                  <a:lnTo>
                    <a:pt x="1294307" y="85699"/>
                  </a:lnTo>
                  <a:lnTo>
                    <a:pt x="1294371" y="168046"/>
                  </a:lnTo>
                  <a:lnTo>
                    <a:pt x="1311681" y="168046"/>
                  </a:lnTo>
                  <a:lnTo>
                    <a:pt x="1311744" y="88557"/>
                  </a:lnTo>
                  <a:lnTo>
                    <a:pt x="1313827" y="82804"/>
                  </a:lnTo>
                  <a:lnTo>
                    <a:pt x="1321384" y="74536"/>
                  </a:lnTo>
                  <a:lnTo>
                    <a:pt x="1322387" y="73431"/>
                  </a:lnTo>
                  <a:lnTo>
                    <a:pt x="1328432" y="71069"/>
                  </a:lnTo>
                  <a:lnTo>
                    <a:pt x="1342288" y="71069"/>
                  </a:lnTo>
                  <a:lnTo>
                    <a:pt x="1347546" y="72821"/>
                  </a:lnTo>
                  <a:lnTo>
                    <a:pt x="1356499" y="79844"/>
                  </a:lnTo>
                  <a:lnTo>
                    <a:pt x="1358734" y="85699"/>
                  </a:lnTo>
                  <a:lnTo>
                    <a:pt x="1358734" y="168046"/>
                  </a:lnTo>
                  <a:lnTo>
                    <a:pt x="1375765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 descr=""/>
            <p:cNvSpPr/>
            <p:nvPr/>
          </p:nvSpPr>
          <p:spPr>
            <a:xfrm>
              <a:off x="9975850" y="74485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31" name="object 31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13934" y="6482810"/>
              <a:ext cx="73241" cy="184727"/>
            </a:xfrm>
            <a:prstGeom prst="rect">
              <a:avLst/>
            </a:prstGeom>
          </p:spPr>
        </p:pic>
        <p:sp>
          <p:nvSpPr>
            <p:cNvPr id="32" name="object 32" descr=""/>
            <p:cNvSpPr/>
            <p:nvPr/>
          </p:nvSpPr>
          <p:spPr>
            <a:xfrm>
              <a:off x="9986899" y="52959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3" name="object 33" descr=""/>
            <p:cNvSpPr/>
            <p:nvPr/>
          </p:nvSpPr>
          <p:spPr>
            <a:xfrm>
              <a:off x="5641619" y="52959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 descr=""/>
            <p:cNvSpPr/>
            <p:nvPr/>
          </p:nvSpPr>
          <p:spPr>
            <a:xfrm>
              <a:off x="5721285" y="58632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5" name="object 35" descr=""/>
            <p:cNvSpPr/>
            <p:nvPr/>
          </p:nvSpPr>
          <p:spPr>
            <a:xfrm>
              <a:off x="5724474" y="61565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809" y="611505"/>
                  </a:lnTo>
                  <a:lnTo>
                    <a:pt x="58572" y="630301"/>
                  </a:lnTo>
                  <a:lnTo>
                    <a:pt x="35280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35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37" y="413829"/>
                  </a:lnTo>
                  <a:lnTo>
                    <a:pt x="65506" y="416128"/>
                  </a:lnTo>
                  <a:lnTo>
                    <a:pt x="45250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81" y="431533"/>
                  </a:lnTo>
                  <a:lnTo>
                    <a:pt x="66370" y="430276"/>
                  </a:lnTo>
                  <a:lnTo>
                    <a:pt x="87109" y="427964"/>
                  </a:lnTo>
                  <a:lnTo>
                    <a:pt x="95135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60" y="307746"/>
                  </a:moveTo>
                  <a:lnTo>
                    <a:pt x="267195" y="307746"/>
                  </a:lnTo>
                  <a:lnTo>
                    <a:pt x="267195" y="356311"/>
                  </a:lnTo>
                  <a:lnTo>
                    <a:pt x="267195" y="369722"/>
                  </a:lnTo>
                  <a:lnTo>
                    <a:pt x="267195" y="418084"/>
                  </a:lnTo>
                  <a:lnTo>
                    <a:pt x="214160" y="418084"/>
                  </a:lnTo>
                  <a:lnTo>
                    <a:pt x="214160" y="369722"/>
                  </a:lnTo>
                  <a:lnTo>
                    <a:pt x="267195" y="369722"/>
                  </a:lnTo>
                  <a:lnTo>
                    <a:pt x="267195" y="356311"/>
                  </a:lnTo>
                  <a:lnTo>
                    <a:pt x="214160" y="356311"/>
                  </a:lnTo>
                  <a:lnTo>
                    <a:pt x="214160" y="307746"/>
                  </a:lnTo>
                  <a:lnTo>
                    <a:pt x="197497" y="307746"/>
                  </a:lnTo>
                  <a:lnTo>
                    <a:pt x="197497" y="431901"/>
                  </a:lnTo>
                  <a:lnTo>
                    <a:pt x="284060" y="431901"/>
                  </a:lnTo>
                  <a:lnTo>
                    <a:pt x="284060" y="418084"/>
                  </a:lnTo>
                  <a:lnTo>
                    <a:pt x="284060" y="369722"/>
                  </a:lnTo>
                  <a:lnTo>
                    <a:pt x="284060" y="356311"/>
                  </a:lnTo>
                  <a:lnTo>
                    <a:pt x="284060" y="307746"/>
                  </a:lnTo>
                  <a:close/>
                </a:path>
                <a:path w="1376045" h="1075690">
                  <a:moveTo>
                    <a:pt x="287108" y="649732"/>
                  </a:moveTo>
                  <a:lnTo>
                    <a:pt x="283641" y="623277"/>
                  </a:lnTo>
                  <a:lnTo>
                    <a:pt x="273951" y="603097"/>
                  </a:lnTo>
                  <a:lnTo>
                    <a:pt x="271500" y="600964"/>
                  </a:lnTo>
                  <a:lnTo>
                    <a:pt x="270852" y="600405"/>
                  </a:lnTo>
                  <a:lnTo>
                    <a:pt x="270852" y="649732"/>
                  </a:lnTo>
                  <a:lnTo>
                    <a:pt x="268630" y="670052"/>
                  </a:lnTo>
                  <a:lnTo>
                    <a:pt x="262394" y="685622"/>
                  </a:lnTo>
                  <a:lnTo>
                    <a:pt x="252768" y="695604"/>
                  </a:lnTo>
                  <a:lnTo>
                    <a:pt x="240372" y="699109"/>
                  </a:lnTo>
                  <a:lnTo>
                    <a:pt x="228066" y="695604"/>
                  </a:lnTo>
                  <a:lnTo>
                    <a:pt x="218427" y="685622"/>
                  </a:lnTo>
                  <a:lnTo>
                    <a:pt x="212140" y="670052"/>
                  </a:lnTo>
                  <a:lnTo>
                    <a:pt x="209892" y="649732"/>
                  </a:lnTo>
                  <a:lnTo>
                    <a:pt x="212140" y="629602"/>
                  </a:lnTo>
                  <a:lnTo>
                    <a:pt x="218427" y="614222"/>
                  </a:lnTo>
                  <a:lnTo>
                    <a:pt x="228066" y="604418"/>
                  </a:lnTo>
                  <a:lnTo>
                    <a:pt x="240372" y="600964"/>
                  </a:lnTo>
                  <a:lnTo>
                    <a:pt x="252768" y="604418"/>
                  </a:lnTo>
                  <a:lnTo>
                    <a:pt x="262394" y="614222"/>
                  </a:lnTo>
                  <a:lnTo>
                    <a:pt x="268630" y="629602"/>
                  </a:lnTo>
                  <a:lnTo>
                    <a:pt x="270852" y="649732"/>
                  </a:lnTo>
                  <a:lnTo>
                    <a:pt x="270852" y="600405"/>
                  </a:lnTo>
                  <a:lnTo>
                    <a:pt x="259168" y="590245"/>
                  </a:lnTo>
                  <a:lnTo>
                    <a:pt x="240372" y="585724"/>
                  </a:lnTo>
                  <a:lnTo>
                    <a:pt x="221703" y="590245"/>
                  </a:lnTo>
                  <a:lnTo>
                    <a:pt x="206971" y="603097"/>
                  </a:lnTo>
                  <a:lnTo>
                    <a:pt x="197307" y="623277"/>
                  </a:lnTo>
                  <a:lnTo>
                    <a:pt x="193840" y="649732"/>
                  </a:lnTo>
                  <a:lnTo>
                    <a:pt x="197307" y="676313"/>
                  </a:lnTo>
                  <a:lnTo>
                    <a:pt x="206971" y="696544"/>
                  </a:lnTo>
                  <a:lnTo>
                    <a:pt x="221703" y="709434"/>
                  </a:lnTo>
                  <a:lnTo>
                    <a:pt x="240372" y="713943"/>
                  </a:lnTo>
                  <a:lnTo>
                    <a:pt x="259168" y="709434"/>
                  </a:lnTo>
                  <a:lnTo>
                    <a:pt x="271005" y="699109"/>
                  </a:lnTo>
                  <a:lnTo>
                    <a:pt x="273951" y="696544"/>
                  </a:lnTo>
                  <a:lnTo>
                    <a:pt x="283641" y="676313"/>
                  </a:lnTo>
                  <a:lnTo>
                    <a:pt x="287108" y="649732"/>
                  </a:lnTo>
                  <a:close/>
                </a:path>
                <a:path w="1376045" h="1075690">
                  <a:moveTo>
                    <a:pt x="287108" y="78232"/>
                  </a:moveTo>
                  <a:lnTo>
                    <a:pt x="283641" y="51777"/>
                  </a:lnTo>
                  <a:lnTo>
                    <a:pt x="273951" y="31597"/>
                  </a:lnTo>
                  <a:lnTo>
                    <a:pt x="271500" y="29464"/>
                  </a:lnTo>
                  <a:lnTo>
                    <a:pt x="270852" y="28905"/>
                  </a:lnTo>
                  <a:lnTo>
                    <a:pt x="270852" y="78232"/>
                  </a:lnTo>
                  <a:lnTo>
                    <a:pt x="268630" y="98552"/>
                  </a:lnTo>
                  <a:lnTo>
                    <a:pt x="262394" y="114122"/>
                  </a:lnTo>
                  <a:lnTo>
                    <a:pt x="252768" y="124104"/>
                  </a:lnTo>
                  <a:lnTo>
                    <a:pt x="240372" y="127609"/>
                  </a:lnTo>
                  <a:lnTo>
                    <a:pt x="228066" y="124104"/>
                  </a:lnTo>
                  <a:lnTo>
                    <a:pt x="218427" y="114122"/>
                  </a:lnTo>
                  <a:lnTo>
                    <a:pt x="212140" y="98552"/>
                  </a:lnTo>
                  <a:lnTo>
                    <a:pt x="209892" y="78232"/>
                  </a:lnTo>
                  <a:lnTo>
                    <a:pt x="212140" y="58102"/>
                  </a:lnTo>
                  <a:lnTo>
                    <a:pt x="218427" y="42722"/>
                  </a:lnTo>
                  <a:lnTo>
                    <a:pt x="228066" y="32918"/>
                  </a:lnTo>
                  <a:lnTo>
                    <a:pt x="240372" y="29464"/>
                  </a:lnTo>
                  <a:lnTo>
                    <a:pt x="252768" y="32918"/>
                  </a:lnTo>
                  <a:lnTo>
                    <a:pt x="262394" y="42722"/>
                  </a:lnTo>
                  <a:lnTo>
                    <a:pt x="268630" y="58102"/>
                  </a:lnTo>
                  <a:lnTo>
                    <a:pt x="270852" y="78232"/>
                  </a:lnTo>
                  <a:lnTo>
                    <a:pt x="270852" y="28905"/>
                  </a:lnTo>
                  <a:lnTo>
                    <a:pt x="259168" y="18745"/>
                  </a:lnTo>
                  <a:lnTo>
                    <a:pt x="240372" y="14224"/>
                  </a:lnTo>
                  <a:lnTo>
                    <a:pt x="221703" y="18745"/>
                  </a:lnTo>
                  <a:lnTo>
                    <a:pt x="206971" y="31597"/>
                  </a:lnTo>
                  <a:lnTo>
                    <a:pt x="197307" y="51777"/>
                  </a:lnTo>
                  <a:lnTo>
                    <a:pt x="193840" y="78232"/>
                  </a:lnTo>
                  <a:lnTo>
                    <a:pt x="197307" y="104813"/>
                  </a:lnTo>
                  <a:lnTo>
                    <a:pt x="206971" y="125044"/>
                  </a:lnTo>
                  <a:lnTo>
                    <a:pt x="221703" y="137934"/>
                  </a:lnTo>
                  <a:lnTo>
                    <a:pt x="240372" y="142443"/>
                  </a:lnTo>
                  <a:lnTo>
                    <a:pt x="259168" y="137934"/>
                  </a:lnTo>
                  <a:lnTo>
                    <a:pt x="271005" y="127609"/>
                  </a:lnTo>
                  <a:lnTo>
                    <a:pt x="273951" y="125044"/>
                  </a:lnTo>
                  <a:lnTo>
                    <a:pt x="283641" y="104813"/>
                  </a:lnTo>
                  <a:lnTo>
                    <a:pt x="287108" y="78232"/>
                  </a:lnTo>
                  <a:close/>
                </a:path>
                <a:path w="1376045" h="1075690">
                  <a:moveTo>
                    <a:pt x="304584" y="868476"/>
                  </a:moveTo>
                  <a:lnTo>
                    <a:pt x="288734" y="868476"/>
                  </a:lnTo>
                  <a:lnTo>
                    <a:pt x="288734" y="938784"/>
                  </a:lnTo>
                  <a:lnTo>
                    <a:pt x="255752" y="938784"/>
                  </a:lnTo>
                  <a:lnTo>
                    <a:pt x="261988" y="922032"/>
                  </a:lnTo>
                  <a:lnTo>
                    <a:pt x="264287" y="900785"/>
                  </a:lnTo>
                  <a:lnTo>
                    <a:pt x="265772" y="886968"/>
                  </a:lnTo>
                  <a:lnTo>
                    <a:pt x="255816" y="886968"/>
                  </a:lnTo>
                  <a:lnTo>
                    <a:pt x="249516" y="886968"/>
                  </a:lnTo>
                  <a:lnTo>
                    <a:pt x="195059" y="886968"/>
                  </a:lnTo>
                  <a:lnTo>
                    <a:pt x="195059" y="900785"/>
                  </a:lnTo>
                  <a:lnTo>
                    <a:pt x="248234" y="900785"/>
                  </a:lnTo>
                  <a:lnTo>
                    <a:pt x="245821" y="921169"/>
                  </a:lnTo>
                  <a:lnTo>
                    <a:pt x="234454" y="949426"/>
                  </a:lnTo>
                  <a:lnTo>
                    <a:pt x="214972" y="974458"/>
                  </a:lnTo>
                  <a:lnTo>
                    <a:pt x="186931" y="995883"/>
                  </a:lnTo>
                  <a:lnTo>
                    <a:pt x="196888" y="1007872"/>
                  </a:lnTo>
                  <a:lnTo>
                    <a:pt x="228574" y="983322"/>
                  </a:lnTo>
                  <a:lnTo>
                    <a:pt x="249923" y="954430"/>
                  </a:lnTo>
                  <a:lnTo>
                    <a:pt x="250685" y="952398"/>
                  </a:lnTo>
                  <a:lnTo>
                    <a:pt x="288734" y="952398"/>
                  </a:lnTo>
                  <a:lnTo>
                    <a:pt x="288734" y="1038148"/>
                  </a:lnTo>
                  <a:lnTo>
                    <a:pt x="304584" y="1038148"/>
                  </a:lnTo>
                  <a:lnTo>
                    <a:pt x="304584" y="952398"/>
                  </a:lnTo>
                  <a:lnTo>
                    <a:pt x="304584" y="938784"/>
                  </a:lnTo>
                  <a:lnTo>
                    <a:pt x="304584" y="868476"/>
                  </a:lnTo>
                  <a:close/>
                </a:path>
                <a:path w="1376045" h="1075690">
                  <a:moveTo>
                    <a:pt x="337299" y="571500"/>
                  </a:moveTo>
                  <a:lnTo>
                    <a:pt x="320433" y="571500"/>
                  </a:lnTo>
                  <a:lnTo>
                    <a:pt x="320433" y="755599"/>
                  </a:lnTo>
                  <a:lnTo>
                    <a:pt x="337299" y="755599"/>
                  </a:lnTo>
                  <a:lnTo>
                    <a:pt x="337299" y="571500"/>
                  </a:lnTo>
                  <a:close/>
                </a:path>
                <a:path w="1376045" h="1075690">
                  <a:moveTo>
                    <a:pt x="337299" y="292100"/>
                  </a:moveTo>
                  <a:lnTo>
                    <a:pt x="320433" y="292100"/>
                  </a:lnTo>
                  <a:lnTo>
                    <a:pt x="320433" y="476199"/>
                  </a:lnTo>
                  <a:lnTo>
                    <a:pt x="337299" y="476199"/>
                  </a:lnTo>
                  <a:lnTo>
                    <a:pt x="337299" y="292100"/>
                  </a:lnTo>
                  <a:close/>
                </a:path>
                <a:path w="1376045" h="1075690">
                  <a:moveTo>
                    <a:pt x="337299" y="0"/>
                  </a:moveTo>
                  <a:lnTo>
                    <a:pt x="320433" y="0"/>
                  </a:lnTo>
                  <a:lnTo>
                    <a:pt x="320433" y="184099"/>
                  </a:lnTo>
                  <a:lnTo>
                    <a:pt x="337299" y="184099"/>
                  </a:lnTo>
                  <a:lnTo>
                    <a:pt x="337299" y="0"/>
                  </a:lnTo>
                  <a:close/>
                </a:path>
                <a:path w="1376045" h="1075690">
                  <a:moveTo>
                    <a:pt x="343192" y="863803"/>
                  </a:moveTo>
                  <a:lnTo>
                    <a:pt x="326936" y="863803"/>
                  </a:lnTo>
                  <a:lnTo>
                    <a:pt x="326936" y="1047496"/>
                  </a:lnTo>
                  <a:lnTo>
                    <a:pt x="343192" y="1047496"/>
                  </a:lnTo>
                  <a:lnTo>
                    <a:pt x="343192" y="863803"/>
                  </a:lnTo>
                  <a:close/>
                </a:path>
                <a:path w="1376045" h="1075690">
                  <a:moveTo>
                    <a:pt x="896518" y="883869"/>
                  </a:moveTo>
                  <a:lnTo>
                    <a:pt x="801852" y="883869"/>
                  </a:lnTo>
                  <a:lnTo>
                    <a:pt x="801852" y="899744"/>
                  </a:lnTo>
                  <a:lnTo>
                    <a:pt x="878052" y="899744"/>
                  </a:lnTo>
                  <a:lnTo>
                    <a:pt x="878052" y="900899"/>
                  </a:lnTo>
                  <a:lnTo>
                    <a:pt x="811949" y="1031646"/>
                  </a:lnTo>
                  <a:lnTo>
                    <a:pt x="830707" y="1031646"/>
                  </a:lnTo>
                  <a:lnTo>
                    <a:pt x="896518" y="900607"/>
                  </a:lnTo>
                  <a:lnTo>
                    <a:pt x="896518" y="883869"/>
                  </a:lnTo>
                  <a:close/>
                </a:path>
                <a:path w="1376045" h="1075690">
                  <a:moveTo>
                    <a:pt x="900557" y="723671"/>
                  </a:moveTo>
                  <a:lnTo>
                    <a:pt x="831862" y="723671"/>
                  </a:lnTo>
                  <a:lnTo>
                    <a:pt x="831862" y="722528"/>
                  </a:lnTo>
                  <a:lnTo>
                    <a:pt x="865060" y="687019"/>
                  </a:lnTo>
                  <a:lnTo>
                    <a:pt x="871054" y="680466"/>
                  </a:lnTo>
                  <a:lnTo>
                    <a:pt x="895007" y="646684"/>
                  </a:lnTo>
                  <a:lnTo>
                    <a:pt x="896975" y="641489"/>
                  </a:lnTo>
                  <a:lnTo>
                    <a:pt x="897966" y="636168"/>
                  </a:lnTo>
                  <a:lnTo>
                    <a:pt x="897864" y="622795"/>
                  </a:lnTo>
                  <a:lnTo>
                    <a:pt x="896061" y="616229"/>
                  </a:lnTo>
                  <a:lnTo>
                    <a:pt x="862177" y="589749"/>
                  </a:lnTo>
                  <a:lnTo>
                    <a:pt x="844905" y="589749"/>
                  </a:lnTo>
                  <a:lnTo>
                    <a:pt x="809904" y="617067"/>
                  </a:lnTo>
                  <a:lnTo>
                    <a:pt x="807910" y="624674"/>
                  </a:lnTo>
                  <a:lnTo>
                    <a:pt x="807910" y="633336"/>
                  </a:lnTo>
                  <a:lnTo>
                    <a:pt x="824941" y="633336"/>
                  </a:lnTo>
                  <a:lnTo>
                    <a:pt x="824941" y="627710"/>
                  </a:lnTo>
                  <a:lnTo>
                    <a:pt x="826071" y="622795"/>
                  </a:lnTo>
                  <a:lnTo>
                    <a:pt x="847255" y="605332"/>
                  </a:lnTo>
                  <a:lnTo>
                    <a:pt x="858278" y="605332"/>
                  </a:lnTo>
                  <a:lnTo>
                    <a:pt x="863092" y="606374"/>
                  </a:lnTo>
                  <a:lnTo>
                    <a:pt x="871651" y="610501"/>
                  </a:lnTo>
                  <a:lnTo>
                    <a:pt x="875017" y="613435"/>
                  </a:lnTo>
                  <a:lnTo>
                    <a:pt x="877468" y="617245"/>
                  </a:lnTo>
                  <a:lnTo>
                    <a:pt x="879970" y="621042"/>
                  </a:lnTo>
                  <a:lnTo>
                    <a:pt x="881227" y="625538"/>
                  </a:lnTo>
                  <a:lnTo>
                    <a:pt x="881227" y="635254"/>
                  </a:lnTo>
                  <a:lnTo>
                    <a:pt x="807326" y="726567"/>
                  </a:lnTo>
                  <a:lnTo>
                    <a:pt x="807326" y="739546"/>
                  </a:lnTo>
                  <a:lnTo>
                    <a:pt x="900557" y="739546"/>
                  </a:lnTo>
                  <a:lnTo>
                    <a:pt x="900557" y="723671"/>
                  </a:lnTo>
                  <a:close/>
                </a:path>
                <a:path w="1376045" h="1075690">
                  <a:moveTo>
                    <a:pt x="900557" y="444271"/>
                  </a:moveTo>
                  <a:lnTo>
                    <a:pt x="831862" y="444271"/>
                  </a:lnTo>
                  <a:lnTo>
                    <a:pt x="831862" y="443128"/>
                  </a:lnTo>
                  <a:lnTo>
                    <a:pt x="865060" y="407619"/>
                  </a:lnTo>
                  <a:lnTo>
                    <a:pt x="871054" y="401066"/>
                  </a:lnTo>
                  <a:lnTo>
                    <a:pt x="895007" y="367284"/>
                  </a:lnTo>
                  <a:lnTo>
                    <a:pt x="896975" y="362089"/>
                  </a:lnTo>
                  <a:lnTo>
                    <a:pt x="897966" y="356768"/>
                  </a:lnTo>
                  <a:lnTo>
                    <a:pt x="897864" y="343395"/>
                  </a:lnTo>
                  <a:lnTo>
                    <a:pt x="896061" y="336829"/>
                  </a:lnTo>
                  <a:lnTo>
                    <a:pt x="862177" y="310349"/>
                  </a:lnTo>
                  <a:lnTo>
                    <a:pt x="844905" y="310349"/>
                  </a:lnTo>
                  <a:lnTo>
                    <a:pt x="809904" y="337667"/>
                  </a:lnTo>
                  <a:lnTo>
                    <a:pt x="807910" y="345274"/>
                  </a:lnTo>
                  <a:lnTo>
                    <a:pt x="807910" y="353936"/>
                  </a:lnTo>
                  <a:lnTo>
                    <a:pt x="824941" y="353936"/>
                  </a:lnTo>
                  <a:lnTo>
                    <a:pt x="824941" y="348310"/>
                  </a:lnTo>
                  <a:lnTo>
                    <a:pt x="826071" y="343395"/>
                  </a:lnTo>
                  <a:lnTo>
                    <a:pt x="847255" y="325932"/>
                  </a:lnTo>
                  <a:lnTo>
                    <a:pt x="858278" y="325932"/>
                  </a:lnTo>
                  <a:lnTo>
                    <a:pt x="863092" y="326974"/>
                  </a:lnTo>
                  <a:lnTo>
                    <a:pt x="871651" y="331101"/>
                  </a:lnTo>
                  <a:lnTo>
                    <a:pt x="875017" y="334035"/>
                  </a:lnTo>
                  <a:lnTo>
                    <a:pt x="877468" y="337845"/>
                  </a:lnTo>
                  <a:lnTo>
                    <a:pt x="879970" y="341642"/>
                  </a:lnTo>
                  <a:lnTo>
                    <a:pt x="881227" y="346138"/>
                  </a:lnTo>
                  <a:lnTo>
                    <a:pt x="881227" y="355854"/>
                  </a:lnTo>
                  <a:lnTo>
                    <a:pt x="807326" y="447167"/>
                  </a:lnTo>
                  <a:lnTo>
                    <a:pt x="807326" y="460146"/>
                  </a:lnTo>
                  <a:lnTo>
                    <a:pt x="900557" y="460146"/>
                  </a:lnTo>
                  <a:lnTo>
                    <a:pt x="900557" y="444271"/>
                  </a:lnTo>
                  <a:close/>
                </a:path>
                <a:path w="1376045" h="1075690">
                  <a:moveTo>
                    <a:pt x="900557" y="152171"/>
                  </a:moveTo>
                  <a:lnTo>
                    <a:pt x="831862" y="152171"/>
                  </a:lnTo>
                  <a:lnTo>
                    <a:pt x="831862" y="151028"/>
                  </a:lnTo>
                  <a:lnTo>
                    <a:pt x="865060" y="115519"/>
                  </a:lnTo>
                  <a:lnTo>
                    <a:pt x="871054" y="108966"/>
                  </a:lnTo>
                  <a:lnTo>
                    <a:pt x="895007" y="75184"/>
                  </a:lnTo>
                  <a:lnTo>
                    <a:pt x="896975" y="69989"/>
                  </a:lnTo>
                  <a:lnTo>
                    <a:pt x="897966" y="64668"/>
                  </a:lnTo>
                  <a:lnTo>
                    <a:pt x="897864" y="51295"/>
                  </a:lnTo>
                  <a:lnTo>
                    <a:pt x="896061" y="44729"/>
                  </a:lnTo>
                  <a:lnTo>
                    <a:pt x="862177" y="18249"/>
                  </a:lnTo>
                  <a:lnTo>
                    <a:pt x="844905" y="18249"/>
                  </a:lnTo>
                  <a:lnTo>
                    <a:pt x="809904" y="45567"/>
                  </a:lnTo>
                  <a:lnTo>
                    <a:pt x="807910" y="53174"/>
                  </a:lnTo>
                  <a:lnTo>
                    <a:pt x="807910" y="61836"/>
                  </a:lnTo>
                  <a:lnTo>
                    <a:pt x="824941" y="61836"/>
                  </a:lnTo>
                  <a:lnTo>
                    <a:pt x="824941" y="56210"/>
                  </a:lnTo>
                  <a:lnTo>
                    <a:pt x="826071" y="51295"/>
                  </a:lnTo>
                  <a:lnTo>
                    <a:pt x="847255" y="33832"/>
                  </a:lnTo>
                  <a:lnTo>
                    <a:pt x="858278" y="33832"/>
                  </a:lnTo>
                  <a:lnTo>
                    <a:pt x="863092" y="34874"/>
                  </a:lnTo>
                  <a:lnTo>
                    <a:pt x="871651" y="39001"/>
                  </a:lnTo>
                  <a:lnTo>
                    <a:pt x="875017" y="41935"/>
                  </a:lnTo>
                  <a:lnTo>
                    <a:pt x="877468" y="45745"/>
                  </a:lnTo>
                  <a:lnTo>
                    <a:pt x="879970" y="49542"/>
                  </a:lnTo>
                  <a:lnTo>
                    <a:pt x="881227" y="54038"/>
                  </a:lnTo>
                  <a:lnTo>
                    <a:pt x="881227" y="63754"/>
                  </a:lnTo>
                  <a:lnTo>
                    <a:pt x="807326" y="155067"/>
                  </a:lnTo>
                  <a:lnTo>
                    <a:pt x="807326" y="168046"/>
                  </a:lnTo>
                  <a:lnTo>
                    <a:pt x="900557" y="168046"/>
                  </a:lnTo>
                  <a:lnTo>
                    <a:pt x="900557" y="152171"/>
                  </a:lnTo>
                  <a:close/>
                </a:path>
                <a:path w="1376045" h="1075690">
                  <a:moveTo>
                    <a:pt x="1019733" y="956602"/>
                  </a:moveTo>
                  <a:lnTo>
                    <a:pt x="1015314" y="917854"/>
                  </a:lnTo>
                  <a:lnTo>
                    <a:pt x="1004366" y="897724"/>
                  </a:lnTo>
                  <a:lnTo>
                    <a:pt x="1000518" y="893699"/>
                  </a:lnTo>
                  <a:lnTo>
                    <a:pt x="1000518" y="935291"/>
                  </a:lnTo>
                  <a:lnTo>
                    <a:pt x="999680" y="939507"/>
                  </a:lnTo>
                  <a:lnTo>
                    <a:pt x="972477" y="964399"/>
                  </a:lnTo>
                  <a:lnTo>
                    <a:pt x="961847" y="964399"/>
                  </a:lnTo>
                  <a:lnTo>
                    <a:pt x="936447" y="937361"/>
                  </a:lnTo>
                  <a:lnTo>
                    <a:pt x="936561" y="924572"/>
                  </a:lnTo>
                  <a:lnTo>
                    <a:pt x="974636" y="897724"/>
                  </a:lnTo>
                  <a:lnTo>
                    <a:pt x="996327" y="914679"/>
                  </a:lnTo>
                  <a:lnTo>
                    <a:pt x="999121" y="919734"/>
                  </a:lnTo>
                  <a:lnTo>
                    <a:pt x="1000493" y="925029"/>
                  </a:lnTo>
                  <a:lnTo>
                    <a:pt x="1000518" y="935291"/>
                  </a:lnTo>
                  <a:lnTo>
                    <a:pt x="1000518" y="893699"/>
                  </a:lnTo>
                  <a:lnTo>
                    <a:pt x="968476" y="881849"/>
                  </a:lnTo>
                  <a:lnTo>
                    <a:pt x="961224" y="882180"/>
                  </a:lnTo>
                  <a:lnTo>
                    <a:pt x="925182" y="906386"/>
                  </a:lnTo>
                  <a:lnTo>
                    <a:pt x="919124" y="931202"/>
                  </a:lnTo>
                  <a:lnTo>
                    <a:pt x="919518" y="938149"/>
                  </a:lnTo>
                  <a:lnTo>
                    <a:pt x="942365" y="974039"/>
                  </a:lnTo>
                  <a:lnTo>
                    <a:pt x="957122" y="980274"/>
                  </a:lnTo>
                  <a:lnTo>
                    <a:pt x="970699" y="980274"/>
                  </a:lnTo>
                  <a:lnTo>
                    <a:pt x="999464" y="964399"/>
                  </a:lnTo>
                  <a:lnTo>
                    <a:pt x="1001966" y="960640"/>
                  </a:lnTo>
                  <a:lnTo>
                    <a:pt x="1003122" y="960640"/>
                  </a:lnTo>
                  <a:lnTo>
                    <a:pt x="1002499" y="973518"/>
                  </a:lnTo>
                  <a:lnTo>
                    <a:pt x="987767" y="1009396"/>
                  </a:lnTo>
                  <a:lnTo>
                    <a:pt x="966165" y="1017803"/>
                  </a:lnTo>
                  <a:lnTo>
                    <a:pt x="958380" y="1017803"/>
                  </a:lnTo>
                  <a:lnTo>
                    <a:pt x="937882" y="994422"/>
                  </a:lnTo>
                  <a:lnTo>
                    <a:pt x="920280" y="994422"/>
                  </a:lnTo>
                  <a:lnTo>
                    <a:pt x="944016" y="1028763"/>
                  </a:lnTo>
                  <a:lnTo>
                    <a:pt x="957897" y="1033678"/>
                  </a:lnTo>
                  <a:lnTo>
                    <a:pt x="974496" y="1033678"/>
                  </a:lnTo>
                  <a:lnTo>
                    <a:pt x="981951" y="1031862"/>
                  </a:lnTo>
                  <a:lnTo>
                    <a:pt x="995184" y="1024648"/>
                  </a:lnTo>
                  <a:lnTo>
                    <a:pt x="1000810" y="1019365"/>
                  </a:lnTo>
                  <a:lnTo>
                    <a:pt x="1001839" y="1017803"/>
                  </a:lnTo>
                  <a:lnTo>
                    <a:pt x="1005420" y="1012380"/>
                  </a:lnTo>
                  <a:lnTo>
                    <a:pt x="1018921" y="970292"/>
                  </a:lnTo>
                  <a:lnTo>
                    <a:pt x="1019632" y="960640"/>
                  </a:lnTo>
                  <a:lnTo>
                    <a:pt x="1019733" y="956602"/>
                  </a:lnTo>
                  <a:close/>
                </a:path>
                <a:path w="1376045" h="1075690">
                  <a:moveTo>
                    <a:pt x="1023594" y="723671"/>
                  </a:moveTo>
                  <a:lnTo>
                    <a:pt x="954900" y="723671"/>
                  </a:lnTo>
                  <a:lnTo>
                    <a:pt x="954900" y="722528"/>
                  </a:lnTo>
                  <a:lnTo>
                    <a:pt x="988085" y="687019"/>
                  </a:lnTo>
                  <a:lnTo>
                    <a:pt x="994092" y="680466"/>
                  </a:lnTo>
                  <a:lnTo>
                    <a:pt x="1018032" y="646684"/>
                  </a:lnTo>
                  <a:lnTo>
                    <a:pt x="1020013" y="641489"/>
                  </a:lnTo>
                  <a:lnTo>
                    <a:pt x="1020991" y="636168"/>
                  </a:lnTo>
                  <a:lnTo>
                    <a:pt x="1020902" y="622795"/>
                  </a:lnTo>
                  <a:lnTo>
                    <a:pt x="1019098" y="616229"/>
                  </a:lnTo>
                  <a:lnTo>
                    <a:pt x="985202" y="589749"/>
                  </a:lnTo>
                  <a:lnTo>
                    <a:pt x="967930" y="589749"/>
                  </a:lnTo>
                  <a:lnTo>
                    <a:pt x="932942" y="617067"/>
                  </a:lnTo>
                  <a:lnTo>
                    <a:pt x="930935" y="624674"/>
                  </a:lnTo>
                  <a:lnTo>
                    <a:pt x="930935" y="633336"/>
                  </a:lnTo>
                  <a:lnTo>
                    <a:pt x="947966" y="633336"/>
                  </a:lnTo>
                  <a:lnTo>
                    <a:pt x="947966" y="627710"/>
                  </a:lnTo>
                  <a:lnTo>
                    <a:pt x="949096" y="622795"/>
                  </a:lnTo>
                  <a:lnTo>
                    <a:pt x="970292" y="605332"/>
                  </a:lnTo>
                  <a:lnTo>
                    <a:pt x="981303" y="605332"/>
                  </a:lnTo>
                  <a:lnTo>
                    <a:pt x="986116" y="606374"/>
                  </a:lnTo>
                  <a:lnTo>
                    <a:pt x="994676" y="610501"/>
                  </a:lnTo>
                  <a:lnTo>
                    <a:pt x="998042" y="613435"/>
                  </a:lnTo>
                  <a:lnTo>
                    <a:pt x="1000506" y="617245"/>
                  </a:lnTo>
                  <a:lnTo>
                    <a:pt x="1003007" y="621042"/>
                  </a:lnTo>
                  <a:lnTo>
                    <a:pt x="1004252" y="625538"/>
                  </a:lnTo>
                  <a:lnTo>
                    <a:pt x="1004252" y="635254"/>
                  </a:lnTo>
                  <a:lnTo>
                    <a:pt x="930363" y="726567"/>
                  </a:lnTo>
                  <a:lnTo>
                    <a:pt x="930363" y="739546"/>
                  </a:lnTo>
                  <a:lnTo>
                    <a:pt x="1023594" y="739546"/>
                  </a:lnTo>
                  <a:lnTo>
                    <a:pt x="1023594" y="723671"/>
                  </a:lnTo>
                  <a:close/>
                </a:path>
                <a:path w="1376045" h="1075690">
                  <a:moveTo>
                    <a:pt x="1023594" y="444271"/>
                  </a:moveTo>
                  <a:lnTo>
                    <a:pt x="954900" y="444271"/>
                  </a:lnTo>
                  <a:lnTo>
                    <a:pt x="954900" y="443128"/>
                  </a:lnTo>
                  <a:lnTo>
                    <a:pt x="988085" y="407619"/>
                  </a:lnTo>
                  <a:lnTo>
                    <a:pt x="994092" y="401066"/>
                  </a:lnTo>
                  <a:lnTo>
                    <a:pt x="1018032" y="367284"/>
                  </a:lnTo>
                  <a:lnTo>
                    <a:pt x="1020013" y="362089"/>
                  </a:lnTo>
                  <a:lnTo>
                    <a:pt x="1020991" y="356768"/>
                  </a:lnTo>
                  <a:lnTo>
                    <a:pt x="1020902" y="343395"/>
                  </a:lnTo>
                  <a:lnTo>
                    <a:pt x="1019098" y="336829"/>
                  </a:lnTo>
                  <a:lnTo>
                    <a:pt x="985202" y="310349"/>
                  </a:lnTo>
                  <a:lnTo>
                    <a:pt x="967930" y="310349"/>
                  </a:lnTo>
                  <a:lnTo>
                    <a:pt x="932942" y="337667"/>
                  </a:lnTo>
                  <a:lnTo>
                    <a:pt x="930935" y="345274"/>
                  </a:lnTo>
                  <a:lnTo>
                    <a:pt x="930935" y="353936"/>
                  </a:lnTo>
                  <a:lnTo>
                    <a:pt x="947966" y="353936"/>
                  </a:lnTo>
                  <a:lnTo>
                    <a:pt x="947966" y="348310"/>
                  </a:lnTo>
                  <a:lnTo>
                    <a:pt x="949096" y="343395"/>
                  </a:lnTo>
                  <a:lnTo>
                    <a:pt x="970292" y="325932"/>
                  </a:lnTo>
                  <a:lnTo>
                    <a:pt x="981303" y="325932"/>
                  </a:lnTo>
                  <a:lnTo>
                    <a:pt x="986116" y="326974"/>
                  </a:lnTo>
                  <a:lnTo>
                    <a:pt x="994676" y="331101"/>
                  </a:lnTo>
                  <a:lnTo>
                    <a:pt x="998042" y="334035"/>
                  </a:lnTo>
                  <a:lnTo>
                    <a:pt x="1000506" y="337845"/>
                  </a:lnTo>
                  <a:lnTo>
                    <a:pt x="1003007" y="341642"/>
                  </a:lnTo>
                  <a:lnTo>
                    <a:pt x="1004252" y="346138"/>
                  </a:lnTo>
                  <a:lnTo>
                    <a:pt x="1004252" y="355854"/>
                  </a:lnTo>
                  <a:lnTo>
                    <a:pt x="930363" y="447167"/>
                  </a:lnTo>
                  <a:lnTo>
                    <a:pt x="930363" y="460146"/>
                  </a:lnTo>
                  <a:lnTo>
                    <a:pt x="1023594" y="460146"/>
                  </a:lnTo>
                  <a:lnTo>
                    <a:pt x="1023594" y="444271"/>
                  </a:lnTo>
                  <a:close/>
                </a:path>
                <a:path w="1376045" h="1075690">
                  <a:moveTo>
                    <a:pt x="1023594" y="152171"/>
                  </a:moveTo>
                  <a:lnTo>
                    <a:pt x="954900" y="152171"/>
                  </a:lnTo>
                  <a:lnTo>
                    <a:pt x="954900" y="151028"/>
                  </a:lnTo>
                  <a:lnTo>
                    <a:pt x="988085" y="115519"/>
                  </a:lnTo>
                  <a:lnTo>
                    <a:pt x="994092" y="108966"/>
                  </a:lnTo>
                  <a:lnTo>
                    <a:pt x="1018032" y="75184"/>
                  </a:lnTo>
                  <a:lnTo>
                    <a:pt x="1020013" y="69989"/>
                  </a:lnTo>
                  <a:lnTo>
                    <a:pt x="1020991" y="64668"/>
                  </a:lnTo>
                  <a:lnTo>
                    <a:pt x="1020902" y="51295"/>
                  </a:lnTo>
                  <a:lnTo>
                    <a:pt x="1019098" y="44729"/>
                  </a:lnTo>
                  <a:lnTo>
                    <a:pt x="985202" y="18249"/>
                  </a:lnTo>
                  <a:lnTo>
                    <a:pt x="967930" y="18249"/>
                  </a:lnTo>
                  <a:lnTo>
                    <a:pt x="932942" y="45567"/>
                  </a:lnTo>
                  <a:lnTo>
                    <a:pt x="930935" y="53174"/>
                  </a:lnTo>
                  <a:lnTo>
                    <a:pt x="930935" y="61836"/>
                  </a:lnTo>
                  <a:lnTo>
                    <a:pt x="947966" y="61836"/>
                  </a:lnTo>
                  <a:lnTo>
                    <a:pt x="947966" y="56210"/>
                  </a:lnTo>
                  <a:lnTo>
                    <a:pt x="949096" y="51295"/>
                  </a:lnTo>
                  <a:lnTo>
                    <a:pt x="970292" y="33832"/>
                  </a:lnTo>
                  <a:lnTo>
                    <a:pt x="981303" y="33832"/>
                  </a:lnTo>
                  <a:lnTo>
                    <a:pt x="986116" y="34874"/>
                  </a:lnTo>
                  <a:lnTo>
                    <a:pt x="994676" y="39001"/>
                  </a:lnTo>
                  <a:lnTo>
                    <a:pt x="998042" y="41935"/>
                  </a:lnTo>
                  <a:lnTo>
                    <a:pt x="1000506" y="45745"/>
                  </a:lnTo>
                  <a:lnTo>
                    <a:pt x="1003007" y="49542"/>
                  </a:lnTo>
                  <a:lnTo>
                    <a:pt x="1004252" y="54038"/>
                  </a:lnTo>
                  <a:lnTo>
                    <a:pt x="1004252" y="63754"/>
                  </a:lnTo>
                  <a:lnTo>
                    <a:pt x="930363" y="155067"/>
                  </a:lnTo>
                  <a:lnTo>
                    <a:pt x="930363" y="168046"/>
                  </a:lnTo>
                  <a:lnTo>
                    <a:pt x="1023594" y="168046"/>
                  </a:lnTo>
                  <a:lnTo>
                    <a:pt x="1023594" y="152171"/>
                  </a:lnTo>
                  <a:close/>
                </a:path>
                <a:path w="1376045" h="1075690">
                  <a:moveTo>
                    <a:pt x="1141171" y="920813"/>
                  </a:moveTo>
                  <a:lnTo>
                    <a:pt x="1124724" y="920813"/>
                  </a:lnTo>
                  <a:lnTo>
                    <a:pt x="1124724" y="938428"/>
                  </a:lnTo>
                  <a:lnTo>
                    <a:pt x="1124432" y="938428"/>
                  </a:lnTo>
                  <a:lnTo>
                    <a:pt x="1124432" y="967384"/>
                  </a:lnTo>
                  <a:lnTo>
                    <a:pt x="1124356" y="983996"/>
                  </a:lnTo>
                  <a:lnTo>
                    <a:pt x="1099515" y="1014628"/>
                  </a:lnTo>
                  <a:lnTo>
                    <a:pt x="1085570" y="1014628"/>
                  </a:lnTo>
                  <a:lnTo>
                    <a:pt x="1060437" y="983551"/>
                  </a:lnTo>
                  <a:lnTo>
                    <a:pt x="1060437" y="967384"/>
                  </a:lnTo>
                  <a:lnTo>
                    <a:pt x="1085469" y="934669"/>
                  </a:lnTo>
                  <a:lnTo>
                    <a:pt x="1099616" y="934669"/>
                  </a:lnTo>
                  <a:lnTo>
                    <a:pt x="1124432" y="967384"/>
                  </a:lnTo>
                  <a:lnTo>
                    <a:pt x="1124432" y="938428"/>
                  </a:lnTo>
                  <a:lnTo>
                    <a:pt x="1122984" y="938428"/>
                  </a:lnTo>
                  <a:lnTo>
                    <a:pt x="1121676" y="936396"/>
                  </a:lnTo>
                  <a:lnTo>
                    <a:pt x="1120419" y="934669"/>
                  </a:lnTo>
                  <a:lnTo>
                    <a:pt x="1119962" y="934046"/>
                  </a:lnTo>
                  <a:lnTo>
                    <a:pt x="1117650" y="931062"/>
                  </a:lnTo>
                  <a:lnTo>
                    <a:pt x="1115390" y="928027"/>
                  </a:lnTo>
                  <a:lnTo>
                    <a:pt x="1112113" y="925334"/>
                  </a:lnTo>
                  <a:lnTo>
                    <a:pt x="1107833" y="922985"/>
                  </a:lnTo>
                  <a:lnTo>
                    <a:pt x="1103604" y="920572"/>
                  </a:lnTo>
                  <a:lnTo>
                    <a:pt x="1097876" y="919378"/>
                  </a:lnTo>
                  <a:lnTo>
                    <a:pt x="1090663" y="919378"/>
                  </a:lnTo>
                  <a:lnTo>
                    <a:pt x="1052601" y="940015"/>
                  </a:lnTo>
                  <a:lnTo>
                    <a:pt x="1043330" y="975652"/>
                  </a:lnTo>
                  <a:lnTo>
                    <a:pt x="1043711" y="983996"/>
                  </a:lnTo>
                  <a:lnTo>
                    <a:pt x="1059205" y="1019340"/>
                  </a:lnTo>
                  <a:lnTo>
                    <a:pt x="1081430" y="1029919"/>
                  </a:lnTo>
                  <a:lnTo>
                    <a:pt x="1097584" y="1029919"/>
                  </a:lnTo>
                  <a:lnTo>
                    <a:pt x="1122705" y="1011161"/>
                  </a:lnTo>
                  <a:lnTo>
                    <a:pt x="1124140" y="1011161"/>
                  </a:lnTo>
                  <a:lnTo>
                    <a:pt x="1124140" y="1042911"/>
                  </a:lnTo>
                  <a:lnTo>
                    <a:pt x="1121232" y="1049693"/>
                  </a:lnTo>
                  <a:lnTo>
                    <a:pt x="1109599" y="1058354"/>
                  </a:lnTo>
                  <a:lnTo>
                    <a:pt x="1102207" y="1060513"/>
                  </a:lnTo>
                  <a:lnTo>
                    <a:pt x="1086573" y="1060513"/>
                  </a:lnTo>
                  <a:lnTo>
                    <a:pt x="1081163" y="1059522"/>
                  </a:lnTo>
                  <a:lnTo>
                    <a:pt x="1072934" y="1055636"/>
                  </a:lnTo>
                  <a:lnTo>
                    <a:pt x="1069708" y="1053350"/>
                  </a:lnTo>
                  <a:lnTo>
                    <a:pt x="1067358" y="1050696"/>
                  </a:lnTo>
                  <a:lnTo>
                    <a:pt x="1064996" y="1048105"/>
                  </a:lnTo>
                  <a:lnTo>
                    <a:pt x="1063053" y="1045794"/>
                  </a:lnTo>
                  <a:lnTo>
                    <a:pt x="1061516" y="1043774"/>
                  </a:lnTo>
                  <a:lnTo>
                    <a:pt x="1047940" y="1053299"/>
                  </a:lnTo>
                  <a:lnTo>
                    <a:pt x="1085037" y="1075524"/>
                  </a:lnTo>
                  <a:lnTo>
                    <a:pt x="1102118" y="1075524"/>
                  </a:lnTo>
                  <a:lnTo>
                    <a:pt x="1110145" y="1074102"/>
                  </a:lnTo>
                  <a:lnTo>
                    <a:pt x="1124623" y="1068476"/>
                  </a:lnTo>
                  <a:lnTo>
                    <a:pt x="1130401" y="1064069"/>
                  </a:lnTo>
                  <a:lnTo>
                    <a:pt x="1132928" y="1060513"/>
                  </a:lnTo>
                  <a:lnTo>
                    <a:pt x="1134681" y="1058062"/>
                  </a:lnTo>
                  <a:lnTo>
                    <a:pt x="1139012" y="1052093"/>
                  </a:lnTo>
                  <a:lnTo>
                    <a:pt x="1141171" y="1044346"/>
                  </a:lnTo>
                  <a:lnTo>
                    <a:pt x="1141171" y="1011161"/>
                  </a:lnTo>
                  <a:lnTo>
                    <a:pt x="1141171" y="938428"/>
                  </a:lnTo>
                  <a:lnTo>
                    <a:pt x="1141171" y="920813"/>
                  </a:lnTo>
                  <a:close/>
                </a:path>
                <a:path w="1376045" h="1075690">
                  <a:moveTo>
                    <a:pt x="1199159" y="739546"/>
                  </a:moveTo>
                  <a:lnTo>
                    <a:pt x="1199121" y="664845"/>
                  </a:lnTo>
                  <a:lnTo>
                    <a:pt x="1178890" y="629602"/>
                  </a:lnTo>
                  <a:lnTo>
                    <a:pt x="1165390" y="627278"/>
                  </a:lnTo>
                  <a:lnTo>
                    <a:pt x="1157452" y="627278"/>
                  </a:lnTo>
                  <a:lnTo>
                    <a:pt x="1150645" y="628980"/>
                  </a:lnTo>
                  <a:lnTo>
                    <a:pt x="1139291" y="635762"/>
                  </a:lnTo>
                  <a:lnTo>
                    <a:pt x="1135024" y="640308"/>
                  </a:lnTo>
                  <a:lnTo>
                    <a:pt x="1132192" y="646036"/>
                  </a:lnTo>
                  <a:lnTo>
                    <a:pt x="1131036" y="646036"/>
                  </a:lnTo>
                  <a:lnTo>
                    <a:pt x="1129436" y="642569"/>
                  </a:lnTo>
                  <a:lnTo>
                    <a:pt x="1128293" y="640118"/>
                  </a:lnTo>
                  <a:lnTo>
                    <a:pt x="1124470" y="635520"/>
                  </a:lnTo>
                  <a:lnTo>
                    <a:pt x="1119568" y="632256"/>
                  </a:lnTo>
                  <a:lnTo>
                    <a:pt x="1114704" y="628929"/>
                  </a:lnTo>
                  <a:lnTo>
                    <a:pt x="1108621" y="627278"/>
                  </a:lnTo>
                  <a:lnTo>
                    <a:pt x="1094092" y="627278"/>
                  </a:lnTo>
                  <a:lnTo>
                    <a:pt x="1087907" y="628929"/>
                  </a:lnTo>
                  <a:lnTo>
                    <a:pt x="1077620" y="635520"/>
                  </a:lnTo>
                  <a:lnTo>
                    <a:pt x="1073886" y="640118"/>
                  </a:lnTo>
                  <a:lnTo>
                    <a:pt x="1071575" y="646036"/>
                  </a:lnTo>
                  <a:lnTo>
                    <a:pt x="1070140" y="646036"/>
                  </a:lnTo>
                  <a:lnTo>
                    <a:pt x="1070140" y="628713"/>
                  </a:lnTo>
                  <a:lnTo>
                    <a:pt x="1053680" y="628713"/>
                  </a:lnTo>
                  <a:lnTo>
                    <a:pt x="1053680" y="739546"/>
                  </a:lnTo>
                  <a:lnTo>
                    <a:pt x="1070711" y="739546"/>
                  </a:lnTo>
                  <a:lnTo>
                    <a:pt x="1070711" y="664845"/>
                  </a:lnTo>
                  <a:lnTo>
                    <a:pt x="1071867" y="660057"/>
                  </a:lnTo>
                  <a:lnTo>
                    <a:pt x="1076528" y="651738"/>
                  </a:lnTo>
                  <a:lnTo>
                    <a:pt x="1079614" y="648462"/>
                  </a:lnTo>
                  <a:lnTo>
                    <a:pt x="1083551" y="646036"/>
                  </a:lnTo>
                  <a:lnTo>
                    <a:pt x="1087259" y="643750"/>
                  </a:lnTo>
                  <a:lnTo>
                    <a:pt x="1091399" y="642569"/>
                  </a:lnTo>
                  <a:lnTo>
                    <a:pt x="1102271" y="642569"/>
                  </a:lnTo>
                  <a:lnTo>
                    <a:pt x="1107541" y="644512"/>
                  </a:lnTo>
                  <a:lnTo>
                    <a:pt x="1111681" y="648462"/>
                  </a:lnTo>
                  <a:lnTo>
                    <a:pt x="1115720" y="652259"/>
                  </a:lnTo>
                  <a:lnTo>
                    <a:pt x="1117701" y="657199"/>
                  </a:lnTo>
                  <a:lnTo>
                    <a:pt x="1117765" y="739546"/>
                  </a:lnTo>
                  <a:lnTo>
                    <a:pt x="1135075" y="739546"/>
                  </a:lnTo>
                  <a:lnTo>
                    <a:pt x="1135138" y="660057"/>
                  </a:lnTo>
                  <a:lnTo>
                    <a:pt x="1137221" y="654304"/>
                  </a:lnTo>
                  <a:lnTo>
                    <a:pt x="1144778" y="646036"/>
                  </a:lnTo>
                  <a:lnTo>
                    <a:pt x="1145781" y="644931"/>
                  </a:lnTo>
                  <a:lnTo>
                    <a:pt x="1151813" y="642569"/>
                  </a:lnTo>
                  <a:lnTo>
                    <a:pt x="1165669" y="642569"/>
                  </a:lnTo>
                  <a:lnTo>
                    <a:pt x="1170940" y="644321"/>
                  </a:lnTo>
                  <a:lnTo>
                    <a:pt x="1179893" y="651344"/>
                  </a:lnTo>
                  <a:lnTo>
                    <a:pt x="1182128" y="657199"/>
                  </a:lnTo>
                  <a:lnTo>
                    <a:pt x="1182128" y="739546"/>
                  </a:lnTo>
                  <a:lnTo>
                    <a:pt x="1199159" y="739546"/>
                  </a:lnTo>
                  <a:close/>
                </a:path>
                <a:path w="1376045" h="1075690">
                  <a:moveTo>
                    <a:pt x="1199159" y="460146"/>
                  </a:moveTo>
                  <a:lnTo>
                    <a:pt x="1199121" y="385445"/>
                  </a:lnTo>
                  <a:lnTo>
                    <a:pt x="1178890" y="350202"/>
                  </a:lnTo>
                  <a:lnTo>
                    <a:pt x="1165390" y="347878"/>
                  </a:lnTo>
                  <a:lnTo>
                    <a:pt x="1157452" y="347878"/>
                  </a:lnTo>
                  <a:lnTo>
                    <a:pt x="1150645" y="349580"/>
                  </a:lnTo>
                  <a:lnTo>
                    <a:pt x="1139291" y="356362"/>
                  </a:lnTo>
                  <a:lnTo>
                    <a:pt x="1135024" y="360908"/>
                  </a:lnTo>
                  <a:lnTo>
                    <a:pt x="1132192" y="366636"/>
                  </a:lnTo>
                  <a:lnTo>
                    <a:pt x="1131036" y="366636"/>
                  </a:lnTo>
                  <a:lnTo>
                    <a:pt x="1129436" y="363169"/>
                  </a:lnTo>
                  <a:lnTo>
                    <a:pt x="1128293" y="360718"/>
                  </a:lnTo>
                  <a:lnTo>
                    <a:pt x="1124470" y="356120"/>
                  </a:lnTo>
                  <a:lnTo>
                    <a:pt x="1119568" y="352856"/>
                  </a:lnTo>
                  <a:lnTo>
                    <a:pt x="1114704" y="349529"/>
                  </a:lnTo>
                  <a:lnTo>
                    <a:pt x="1108621" y="347878"/>
                  </a:lnTo>
                  <a:lnTo>
                    <a:pt x="1094092" y="347878"/>
                  </a:lnTo>
                  <a:lnTo>
                    <a:pt x="1087907" y="349529"/>
                  </a:lnTo>
                  <a:lnTo>
                    <a:pt x="1077620" y="356120"/>
                  </a:lnTo>
                  <a:lnTo>
                    <a:pt x="1073886" y="360718"/>
                  </a:lnTo>
                  <a:lnTo>
                    <a:pt x="1071575" y="366636"/>
                  </a:lnTo>
                  <a:lnTo>
                    <a:pt x="1070140" y="366636"/>
                  </a:lnTo>
                  <a:lnTo>
                    <a:pt x="1070140" y="349313"/>
                  </a:lnTo>
                  <a:lnTo>
                    <a:pt x="1053680" y="349313"/>
                  </a:lnTo>
                  <a:lnTo>
                    <a:pt x="1053680" y="460146"/>
                  </a:lnTo>
                  <a:lnTo>
                    <a:pt x="1070711" y="460146"/>
                  </a:lnTo>
                  <a:lnTo>
                    <a:pt x="1070711" y="385445"/>
                  </a:lnTo>
                  <a:lnTo>
                    <a:pt x="1071867" y="380657"/>
                  </a:lnTo>
                  <a:lnTo>
                    <a:pt x="1076528" y="372338"/>
                  </a:lnTo>
                  <a:lnTo>
                    <a:pt x="1079614" y="369062"/>
                  </a:lnTo>
                  <a:lnTo>
                    <a:pt x="1083551" y="366636"/>
                  </a:lnTo>
                  <a:lnTo>
                    <a:pt x="1087259" y="364350"/>
                  </a:lnTo>
                  <a:lnTo>
                    <a:pt x="1091399" y="363169"/>
                  </a:lnTo>
                  <a:lnTo>
                    <a:pt x="1102271" y="363169"/>
                  </a:lnTo>
                  <a:lnTo>
                    <a:pt x="1107541" y="365112"/>
                  </a:lnTo>
                  <a:lnTo>
                    <a:pt x="1111681" y="369062"/>
                  </a:lnTo>
                  <a:lnTo>
                    <a:pt x="1115720" y="372859"/>
                  </a:lnTo>
                  <a:lnTo>
                    <a:pt x="1117701" y="377799"/>
                  </a:lnTo>
                  <a:lnTo>
                    <a:pt x="1117765" y="460146"/>
                  </a:lnTo>
                  <a:lnTo>
                    <a:pt x="1135075" y="460146"/>
                  </a:lnTo>
                  <a:lnTo>
                    <a:pt x="1135138" y="380657"/>
                  </a:lnTo>
                  <a:lnTo>
                    <a:pt x="1137221" y="374904"/>
                  </a:lnTo>
                  <a:lnTo>
                    <a:pt x="1144778" y="366636"/>
                  </a:lnTo>
                  <a:lnTo>
                    <a:pt x="1145781" y="365531"/>
                  </a:lnTo>
                  <a:lnTo>
                    <a:pt x="1151813" y="363169"/>
                  </a:lnTo>
                  <a:lnTo>
                    <a:pt x="1165669" y="363169"/>
                  </a:lnTo>
                  <a:lnTo>
                    <a:pt x="1170940" y="364921"/>
                  </a:lnTo>
                  <a:lnTo>
                    <a:pt x="1179893" y="371944"/>
                  </a:lnTo>
                  <a:lnTo>
                    <a:pt x="1182128" y="377799"/>
                  </a:lnTo>
                  <a:lnTo>
                    <a:pt x="1182128" y="460146"/>
                  </a:lnTo>
                  <a:lnTo>
                    <a:pt x="1199159" y="460146"/>
                  </a:lnTo>
                  <a:close/>
                </a:path>
                <a:path w="1376045" h="1075690">
                  <a:moveTo>
                    <a:pt x="1199159" y="168046"/>
                  </a:moveTo>
                  <a:lnTo>
                    <a:pt x="1199121" y="93345"/>
                  </a:lnTo>
                  <a:lnTo>
                    <a:pt x="1178890" y="58102"/>
                  </a:lnTo>
                  <a:lnTo>
                    <a:pt x="1165390" y="55778"/>
                  </a:lnTo>
                  <a:lnTo>
                    <a:pt x="1157452" y="55778"/>
                  </a:lnTo>
                  <a:lnTo>
                    <a:pt x="1150645" y="57480"/>
                  </a:lnTo>
                  <a:lnTo>
                    <a:pt x="1139291" y="64262"/>
                  </a:lnTo>
                  <a:lnTo>
                    <a:pt x="1135024" y="68808"/>
                  </a:lnTo>
                  <a:lnTo>
                    <a:pt x="1132192" y="74536"/>
                  </a:lnTo>
                  <a:lnTo>
                    <a:pt x="1131036" y="74536"/>
                  </a:lnTo>
                  <a:lnTo>
                    <a:pt x="1129436" y="71069"/>
                  </a:lnTo>
                  <a:lnTo>
                    <a:pt x="1128293" y="68618"/>
                  </a:lnTo>
                  <a:lnTo>
                    <a:pt x="1124470" y="64020"/>
                  </a:lnTo>
                  <a:lnTo>
                    <a:pt x="1119568" y="60756"/>
                  </a:lnTo>
                  <a:lnTo>
                    <a:pt x="1114704" y="57429"/>
                  </a:lnTo>
                  <a:lnTo>
                    <a:pt x="1108621" y="55778"/>
                  </a:lnTo>
                  <a:lnTo>
                    <a:pt x="1094092" y="55778"/>
                  </a:lnTo>
                  <a:lnTo>
                    <a:pt x="1087907" y="57429"/>
                  </a:lnTo>
                  <a:lnTo>
                    <a:pt x="1077620" y="64020"/>
                  </a:lnTo>
                  <a:lnTo>
                    <a:pt x="1073886" y="68618"/>
                  </a:lnTo>
                  <a:lnTo>
                    <a:pt x="1071575" y="74536"/>
                  </a:lnTo>
                  <a:lnTo>
                    <a:pt x="1070140" y="74536"/>
                  </a:lnTo>
                  <a:lnTo>
                    <a:pt x="1070140" y="57213"/>
                  </a:lnTo>
                  <a:lnTo>
                    <a:pt x="1053680" y="57213"/>
                  </a:lnTo>
                  <a:lnTo>
                    <a:pt x="1053680" y="168046"/>
                  </a:lnTo>
                  <a:lnTo>
                    <a:pt x="1070711" y="168046"/>
                  </a:lnTo>
                  <a:lnTo>
                    <a:pt x="1070711" y="93345"/>
                  </a:lnTo>
                  <a:lnTo>
                    <a:pt x="1071867" y="88557"/>
                  </a:lnTo>
                  <a:lnTo>
                    <a:pt x="1076528" y="80238"/>
                  </a:lnTo>
                  <a:lnTo>
                    <a:pt x="1079614" y="76962"/>
                  </a:lnTo>
                  <a:lnTo>
                    <a:pt x="1083551" y="74536"/>
                  </a:lnTo>
                  <a:lnTo>
                    <a:pt x="1087259" y="72250"/>
                  </a:lnTo>
                  <a:lnTo>
                    <a:pt x="1091399" y="71069"/>
                  </a:lnTo>
                  <a:lnTo>
                    <a:pt x="1102271" y="71069"/>
                  </a:lnTo>
                  <a:lnTo>
                    <a:pt x="1107541" y="73012"/>
                  </a:lnTo>
                  <a:lnTo>
                    <a:pt x="1111681" y="76962"/>
                  </a:lnTo>
                  <a:lnTo>
                    <a:pt x="1115720" y="80759"/>
                  </a:lnTo>
                  <a:lnTo>
                    <a:pt x="1117701" y="85699"/>
                  </a:lnTo>
                  <a:lnTo>
                    <a:pt x="1117765" y="168046"/>
                  </a:lnTo>
                  <a:lnTo>
                    <a:pt x="1135075" y="168046"/>
                  </a:lnTo>
                  <a:lnTo>
                    <a:pt x="1135138" y="88557"/>
                  </a:lnTo>
                  <a:lnTo>
                    <a:pt x="1137221" y="82804"/>
                  </a:lnTo>
                  <a:lnTo>
                    <a:pt x="1144778" y="74536"/>
                  </a:lnTo>
                  <a:lnTo>
                    <a:pt x="1145781" y="73431"/>
                  </a:lnTo>
                  <a:lnTo>
                    <a:pt x="1151813" y="71069"/>
                  </a:lnTo>
                  <a:lnTo>
                    <a:pt x="1165669" y="71069"/>
                  </a:lnTo>
                  <a:lnTo>
                    <a:pt x="1170940" y="72821"/>
                  </a:lnTo>
                  <a:lnTo>
                    <a:pt x="1179893" y="79844"/>
                  </a:lnTo>
                  <a:lnTo>
                    <a:pt x="1182128" y="85699"/>
                  </a:lnTo>
                  <a:lnTo>
                    <a:pt x="1182128" y="168046"/>
                  </a:lnTo>
                  <a:lnTo>
                    <a:pt x="1199159" y="168046"/>
                  </a:lnTo>
                  <a:close/>
                </a:path>
                <a:path w="1376045" h="1075690">
                  <a:moveTo>
                    <a:pt x="1375765" y="739546"/>
                  </a:moveTo>
                  <a:lnTo>
                    <a:pt x="1375727" y="664845"/>
                  </a:lnTo>
                  <a:lnTo>
                    <a:pt x="1355509" y="629602"/>
                  </a:lnTo>
                  <a:lnTo>
                    <a:pt x="1341996" y="627278"/>
                  </a:lnTo>
                  <a:lnTo>
                    <a:pt x="1334058" y="627278"/>
                  </a:lnTo>
                  <a:lnTo>
                    <a:pt x="1327251" y="628980"/>
                  </a:lnTo>
                  <a:lnTo>
                    <a:pt x="1315897" y="635762"/>
                  </a:lnTo>
                  <a:lnTo>
                    <a:pt x="1311643" y="640308"/>
                  </a:lnTo>
                  <a:lnTo>
                    <a:pt x="1308798" y="646036"/>
                  </a:lnTo>
                  <a:lnTo>
                    <a:pt x="1307642" y="646036"/>
                  </a:lnTo>
                  <a:lnTo>
                    <a:pt x="1306042" y="642569"/>
                  </a:lnTo>
                  <a:lnTo>
                    <a:pt x="1304899" y="640118"/>
                  </a:lnTo>
                  <a:lnTo>
                    <a:pt x="1301076" y="635520"/>
                  </a:lnTo>
                  <a:lnTo>
                    <a:pt x="1296174" y="632256"/>
                  </a:lnTo>
                  <a:lnTo>
                    <a:pt x="1291310" y="628929"/>
                  </a:lnTo>
                  <a:lnTo>
                    <a:pt x="1285227" y="627278"/>
                  </a:lnTo>
                  <a:lnTo>
                    <a:pt x="1270698" y="627278"/>
                  </a:lnTo>
                  <a:lnTo>
                    <a:pt x="1264513" y="628929"/>
                  </a:lnTo>
                  <a:lnTo>
                    <a:pt x="1254226" y="635520"/>
                  </a:lnTo>
                  <a:lnTo>
                    <a:pt x="1250492" y="640118"/>
                  </a:lnTo>
                  <a:lnTo>
                    <a:pt x="1248181" y="646036"/>
                  </a:lnTo>
                  <a:lnTo>
                    <a:pt x="1246746" y="646036"/>
                  </a:lnTo>
                  <a:lnTo>
                    <a:pt x="1246746" y="628713"/>
                  </a:lnTo>
                  <a:lnTo>
                    <a:pt x="1230287" y="628713"/>
                  </a:lnTo>
                  <a:lnTo>
                    <a:pt x="1230287" y="739546"/>
                  </a:lnTo>
                  <a:lnTo>
                    <a:pt x="1247317" y="739546"/>
                  </a:lnTo>
                  <a:lnTo>
                    <a:pt x="1247317" y="664845"/>
                  </a:lnTo>
                  <a:lnTo>
                    <a:pt x="1248473" y="660057"/>
                  </a:lnTo>
                  <a:lnTo>
                    <a:pt x="1253147" y="651738"/>
                  </a:lnTo>
                  <a:lnTo>
                    <a:pt x="1256220" y="648462"/>
                  </a:lnTo>
                  <a:lnTo>
                    <a:pt x="1260157" y="646036"/>
                  </a:lnTo>
                  <a:lnTo>
                    <a:pt x="1263865" y="643750"/>
                  </a:lnTo>
                  <a:lnTo>
                    <a:pt x="1268006" y="642569"/>
                  </a:lnTo>
                  <a:lnTo>
                    <a:pt x="1278877" y="642569"/>
                  </a:lnTo>
                  <a:lnTo>
                    <a:pt x="1284147" y="644512"/>
                  </a:lnTo>
                  <a:lnTo>
                    <a:pt x="1288288" y="648462"/>
                  </a:lnTo>
                  <a:lnTo>
                    <a:pt x="1292326" y="652259"/>
                  </a:lnTo>
                  <a:lnTo>
                    <a:pt x="1294307" y="657199"/>
                  </a:lnTo>
                  <a:lnTo>
                    <a:pt x="1294371" y="739546"/>
                  </a:lnTo>
                  <a:lnTo>
                    <a:pt x="1311681" y="739546"/>
                  </a:lnTo>
                  <a:lnTo>
                    <a:pt x="1311744" y="660057"/>
                  </a:lnTo>
                  <a:lnTo>
                    <a:pt x="1313827" y="654304"/>
                  </a:lnTo>
                  <a:lnTo>
                    <a:pt x="1321384" y="646036"/>
                  </a:lnTo>
                  <a:lnTo>
                    <a:pt x="1322387" y="644931"/>
                  </a:lnTo>
                  <a:lnTo>
                    <a:pt x="1328432" y="642569"/>
                  </a:lnTo>
                  <a:lnTo>
                    <a:pt x="1342288" y="642569"/>
                  </a:lnTo>
                  <a:lnTo>
                    <a:pt x="1347546" y="644321"/>
                  </a:lnTo>
                  <a:lnTo>
                    <a:pt x="1356499" y="651344"/>
                  </a:lnTo>
                  <a:lnTo>
                    <a:pt x="1358734" y="657199"/>
                  </a:lnTo>
                  <a:lnTo>
                    <a:pt x="1358734" y="739546"/>
                  </a:lnTo>
                  <a:lnTo>
                    <a:pt x="1375765" y="739546"/>
                  </a:lnTo>
                  <a:close/>
                </a:path>
                <a:path w="1376045" h="1075690">
                  <a:moveTo>
                    <a:pt x="1375765" y="460146"/>
                  </a:moveTo>
                  <a:lnTo>
                    <a:pt x="1375727" y="385445"/>
                  </a:lnTo>
                  <a:lnTo>
                    <a:pt x="1355509" y="350202"/>
                  </a:lnTo>
                  <a:lnTo>
                    <a:pt x="1341996" y="347878"/>
                  </a:lnTo>
                  <a:lnTo>
                    <a:pt x="1334058" y="347878"/>
                  </a:lnTo>
                  <a:lnTo>
                    <a:pt x="1327251" y="349580"/>
                  </a:lnTo>
                  <a:lnTo>
                    <a:pt x="1315897" y="356362"/>
                  </a:lnTo>
                  <a:lnTo>
                    <a:pt x="1311643" y="360908"/>
                  </a:lnTo>
                  <a:lnTo>
                    <a:pt x="1308798" y="366636"/>
                  </a:lnTo>
                  <a:lnTo>
                    <a:pt x="1307642" y="366636"/>
                  </a:lnTo>
                  <a:lnTo>
                    <a:pt x="1306042" y="363169"/>
                  </a:lnTo>
                  <a:lnTo>
                    <a:pt x="1304899" y="360718"/>
                  </a:lnTo>
                  <a:lnTo>
                    <a:pt x="1301076" y="356120"/>
                  </a:lnTo>
                  <a:lnTo>
                    <a:pt x="1296174" y="352856"/>
                  </a:lnTo>
                  <a:lnTo>
                    <a:pt x="1291310" y="349529"/>
                  </a:lnTo>
                  <a:lnTo>
                    <a:pt x="1285227" y="347878"/>
                  </a:lnTo>
                  <a:lnTo>
                    <a:pt x="1270698" y="347878"/>
                  </a:lnTo>
                  <a:lnTo>
                    <a:pt x="1264513" y="349529"/>
                  </a:lnTo>
                  <a:lnTo>
                    <a:pt x="1254226" y="356120"/>
                  </a:lnTo>
                  <a:lnTo>
                    <a:pt x="1250492" y="360718"/>
                  </a:lnTo>
                  <a:lnTo>
                    <a:pt x="1248181" y="366636"/>
                  </a:lnTo>
                  <a:lnTo>
                    <a:pt x="1246746" y="366636"/>
                  </a:lnTo>
                  <a:lnTo>
                    <a:pt x="1246746" y="349313"/>
                  </a:lnTo>
                  <a:lnTo>
                    <a:pt x="1230287" y="349313"/>
                  </a:lnTo>
                  <a:lnTo>
                    <a:pt x="1230287" y="460146"/>
                  </a:lnTo>
                  <a:lnTo>
                    <a:pt x="1247317" y="460146"/>
                  </a:lnTo>
                  <a:lnTo>
                    <a:pt x="1247317" y="385445"/>
                  </a:lnTo>
                  <a:lnTo>
                    <a:pt x="1248473" y="380657"/>
                  </a:lnTo>
                  <a:lnTo>
                    <a:pt x="1253147" y="372338"/>
                  </a:lnTo>
                  <a:lnTo>
                    <a:pt x="1256220" y="369062"/>
                  </a:lnTo>
                  <a:lnTo>
                    <a:pt x="1260157" y="366636"/>
                  </a:lnTo>
                  <a:lnTo>
                    <a:pt x="1263865" y="364350"/>
                  </a:lnTo>
                  <a:lnTo>
                    <a:pt x="1268006" y="363169"/>
                  </a:lnTo>
                  <a:lnTo>
                    <a:pt x="1278877" y="363169"/>
                  </a:lnTo>
                  <a:lnTo>
                    <a:pt x="1284147" y="365112"/>
                  </a:lnTo>
                  <a:lnTo>
                    <a:pt x="1288288" y="369062"/>
                  </a:lnTo>
                  <a:lnTo>
                    <a:pt x="1292326" y="372859"/>
                  </a:lnTo>
                  <a:lnTo>
                    <a:pt x="1294307" y="377799"/>
                  </a:lnTo>
                  <a:lnTo>
                    <a:pt x="1294371" y="460146"/>
                  </a:lnTo>
                  <a:lnTo>
                    <a:pt x="1311681" y="460146"/>
                  </a:lnTo>
                  <a:lnTo>
                    <a:pt x="1311744" y="380657"/>
                  </a:lnTo>
                  <a:lnTo>
                    <a:pt x="1313827" y="374904"/>
                  </a:lnTo>
                  <a:lnTo>
                    <a:pt x="1321384" y="366636"/>
                  </a:lnTo>
                  <a:lnTo>
                    <a:pt x="1322387" y="365531"/>
                  </a:lnTo>
                  <a:lnTo>
                    <a:pt x="1328432" y="363169"/>
                  </a:lnTo>
                  <a:lnTo>
                    <a:pt x="1342288" y="363169"/>
                  </a:lnTo>
                  <a:lnTo>
                    <a:pt x="1347546" y="364921"/>
                  </a:lnTo>
                  <a:lnTo>
                    <a:pt x="1356499" y="371944"/>
                  </a:lnTo>
                  <a:lnTo>
                    <a:pt x="1358734" y="377799"/>
                  </a:lnTo>
                  <a:lnTo>
                    <a:pt x="1358734" y="460146"/>
                  </a:lnTo>
                  <a:lnTo>
                    <a:pt x="1375765" y="460146"/>
                  </a:lnTo>
                  <a:close/>
                </a:path>
                <a:path w="1376045" h="1075690">
                  <a:moveTo>
                    <a:pt x="1375765" y="168046"/>
                  </a:moveTo>
                  <a:lnTo>
                    <a:pt x="1375727" y="93345"/>
                  </a:lnTo>
                  <a:lnTo>
                    <a:pt x="1355509" y="58102"/>
                  </a:lnTo>
                  <a:lnTo>
                    <a:pt x="1341996" y="55778"/>
                  </a:lnTo>
                  <a:lnTo>
                    <a:pt x="1334058" y="55778"/>
                  </a:lnTo>
                  <a:lnTo>
                    <a:pt x="1327251" y="57480"/>
                  </a:lnTo>
                  <a:lnTo>
                    <a:pt x="1315897" y="64262"/>
                  </a:lnTo>
                  <a:lnTo>
                    <a:pt x="1311643" y="68808"/>
                  </a:lnTo>
                  <a:lnTo>
                    <a:pt x="1308798" y="74536"/>
                  </a:lnTo>
                  <a:lnTo>
                    <a:pt x="1307642" y="74536"/>
                  </a:lnTo>
                  <a:lnTo>
                    <a:pt x="1306042" y="71069"/>
                  </a:lnTo>
                  <a:lnTo>
                    <a:pt x="1304899" y="68618"/>
                  </a:lnTo>
                  <a:lnTo>
                    <a:pt x="1301076" y="64020"/>
                  </a:lnTo>
                  <a:lnTo>
                    <a:pt x="1296174" y="60756"/>
                  </a:lnTo>
                  <a:lnTo>
                    <a:pt x="1291310" y="57429"/>
                  </a:lnTo>
                  <a:lnTo>
                    <a:pt x="1285227" y="55778"/>
                  </a:lnTo>
                  <a:lnTo>
                    <a:pt x="1270698" y="55778"/>
                  </a:lnTo>
                  <a:lnTo>
                    <a:pt x="1264513" y="57429"/>
                  </a:lnTo>
                  <a:lnTo>
                    <a:pt x="1254226" y="64020"/>
                  </a:lnTo>
                  <a:lnTo>
                    <a:pt x="1250492" y="68618"/>
                  </a:lnTo>
                  <a:lnTo>
                    <a:pt x="1248181" y="74536"/>
                  </a:lnTo>
                  <a:lnTo>
                    <a:pt x="1246746" y="74536"/>
                  </a:lnTo>
                  <a:lnTo>
                    <a:pt x="1246746" y="57213"/>
                  </a:lnTo>
                  <a:lnTo>
                    <a:pt x="1230287" y="57213"/>
                  </a:lnTo>
                  <a:lnTo>
                    <a:pt x="1230287" y="168046"/>
                  </a:lnTo>
                  <a:lnTo>
                    <a:pt x="1247317" y="168046"/>
                  </a:lnTo>
                  <a:lnTo>
                    <a:pt x="1247317" y="93345"/>
                  </a:lnTo>
                  <a:lnTo>
                    <a:pt x="1248473" y="88557"/>
                  </a:lnTo>
                  <a:lnTo>
                    <a:pt x="1253147" y="80238"/>
                  </a:lnTo>
                  <a:lnTo>
                    <a:pt x="1256220" y="76962"/>
                  </a:lnTo>
                  <a:lnTo>
                    <a:pt x="1260157" y="74536"/>
                  </a:lnTo>
                  <a:lnTo>
                    <a:pt x="1263865" y="72250"/>
                  </a:lnTo>
                  <a:lnTo>
                    <a:pt x="1268006" y="71069"/>
                  </a:lnTo>
                  <a:lnTo>
                    <a:pt x="1278877" y="71069"/>
                  </a:lnTo>
                  <a:lnTo>
                    <a:pt x="1284147" y="73012"/>
                  </a:lnTo>
                  <a:lnTo>
                    <a:pt x="1288288" y="76962"/>
                  </a:lnTo>
                  <a:lnTo>
                    <a:pt x="1292326" y="80759"/>
                  </a:lnTo>
                  <a:lnTo>
                    <a:pt x="1294307" y="85699"/>
                  </a:lnTo>
                  <a:lnTo>
                    <a:pt x="1294371" y="168046"/>
                  </a:lnTo>
                  <a:lnTo>
                    <a:pt x="1311681" y="168046"/>
                  </a:lnTo>
                  <a:lnTo>
                    <a:pt x="1311744" y="88557"/>
                  </a:lnTo>
                  <a:lnTo>
                    <a:pt x="1313827" y="82804"/>
                  </a:lnTo>
                  <a:lnTo>
                    <a:pt x="1321384" y="74536"/>
                  </a:lnTo>
                  <a:lnTo>
                    <a:pt x="1322387" y="73431"/>
                  </a:lnTo>
                  <a:lnTo>
                    <a:pt x="1328432" y="71069"/>
                  </a:lnTo>
                  <a:lnTo>
                    <a:pt x="1342288" y="71069"/>
                  </a:lnTo>
                  <a:lnTo>
                    <a:pt x="1347546" y="72821"/>
                  </a:lnTo>
                  <a:lnTo>
                    <a:pt x="1356499" y="79844"/>
                  </a:lnTo>
                  <a:lnTo>
                    <a:pt x="1358734" y="85699"/>
                  </a:lnTo>
                  <a:lnTo>
                    <a:pt x="1358734" y="168046"/>
                  </a:lnTo>
                  <a:lnTo>
                    <a:pt x="1375765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 descr=""/>
            <p:cNvSpPr/>
            <p:nvPr/>
          </p:nvSpPr>
          <p:spPr>
            <a:xfrm>
              <a:off x="9975850" y="74485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37" name="object 37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13934" y="9048209"/>
              <a:ext cx="73241" cy="184727"/>
            </a:xfrm>
            <a:prstGeom prst="rect">
              <a:avLst/>
            </a:prstGeom>
          </p:spPr>
        </p:pic>
        <p:sp>
          <p:nvSpPr>
            <p:cNvPr id="38" name="object 38" descr=""/>
            <p:cNvSpPr/>
            <p:nvPr/>
          </p:nvSpPr>
          <p:spPr>
            <a:xfrm>
              <a:off x="9986899" y="78613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456057" y="163068"/>
                  </a:moveTo>
                  <a:lnTo>
                    <a:pt x="431914" y="155003"/>
                  </a:lnTo>
                  <a:lnTo>
                    <a:pt x="410311" y="140690"/>
                  </a:lnTo>
                  <a:lnTo>
                    <a:pt x="394754" y="121780"/>
                  </a:lnTo>
                  <a:lnTo>
                    <a:pt x="388797" y="99872"/>
                  </a:lnTo>
                  <a:lnTo>
                    <a:pt x="388797" y="85648"/>
                  </a:lnTo>
                  <a:lnTo>
                    <a:pt x="385749" y="85648"/>
                  </a:lnTo>
                  <a:lnTo>
                    <a:pt x="374167" y="85648"/>
                  </a:lnTo>
                  <a:lnTo>
                    <a:pt x="371119" y="85648"/>
                  </a:lnTo>
                  <a:lnTo>
                    <a:pt x="371119" y="99872"/>
                  </a:lnTo>
                  <a:lnTo>
                    <a:pt x="365175" y="121691"/>
                  </a:lnTo>
                  <a:lnTo>
                    <a:pt x="349707" y="140614"/>
                  </a:lnTo>
                  <a:lnTo>
                    <a:pt x="328168" y="154965"/>
                  </a:lnTo>
                  <a:lnTo>
                    <a:pt x="304063" y="163068"/>
                  </a:lnTo>
                  <a:lnTo>
                    <a:pt x="311175" y="177088"/>
                  </a:lnTo>
                  <a:lnTo>
                    <a:pt x="338429" y="167284"/>
                  </a:lnTo>
                  <a:lnTo>
                    <a:pt x="362331" y="150291"/>
                  </a:lnTo>
                  <a:lnTo>
                    <a:pt x="379298" y="127406"/>
                  </a:lnTo>
                  <a:lnTo>
                    <a:pt x="379958" y="124587"/>
                  </a:lnTo>
                  <a:lnTo>
                    <a:pt x="380619" y="127406"/>
                  </a:lnTo>
                  <a:lnTo>
                    <a:pt x="397586" y="150291"/>
                  </a:lnTo>
                  <a:lnTo>
                    <a:pt x="421487" y="167284"/>
                  </a:lnTo>
                  <a:lnTo>
                    <a:pt x="448741" y="177088"/>
                  </a:lnTo>
                  <a:lnTo>
                    <a:pt x="456057" y="163068"/>
                  </a:lnTo>
                  <a:close/>
                </a:path>
                <a:path w="1341754" h="342900">
                  <a:moveTo>
                    <a:pt x="463981" y="219354"/>
                  </a:moveTo>
                  <a:lnTo>
                    <a:pt x="388188" y="219354"/>
                  </a:lnTo>
                  <a:lnTo>
                    <a:pt x="388188" y="174853"/>
                  </a:lnTo>
                  <a:lnTo>
                    <a:pt x="371525" y="174853"/>
                  </a:lnTo>
                  <a:lnTo>
                    <a:pt x="371525" y="219354"/>
                  </a:lnTo>
                  <a:lnTo>
                    <a:pt x="297561" y="219354"/>
                  </a:lnTo>
                  <a:lnTo>
                    <a:pt x="297561" y="233375"/>
                  </a:lnTo>
                  <a:lnTo>
                    <a:pt x="463981" y="233375"/>
                  </a:lnTo>
                  <a:lnTo>
                    <a:pt x="463981" y="224028"/>
                  </a:lnTo>
                  <a:lnTo>
                    <a:pt x="463981" y="219354"/>
                  </a:lnTo>
                  <a:close/>
                </a:path>
                <a:path w="1341754" h="342900">
                  <a:moveTo>
                    <a:pt x="650900" y="219760"/>
                  </a:moveTo>
                  <a:lnTo>
                    <a:pt x="609854" y="219760"/>
                  </a:lnTo>
                  <a:lnTo>
                    <a:pt x="609854" y="169138"/>
                  </a:lnTo>
                  <a:lnTo>
                    <a:pt x="612495" y="167944"/>
                  </a:lnTo>
                  <a:lnTo>
                    <a:pt x="615264" y="166700"/>
                  </a:lnTo>
                  <a:lnTo>
                    <a:pt x="615810" y="166116"/>
                  </a:lnTo>
                  <a:lnTo>
                    <a:pt x="629081" y="151841"/>
                  </a:lnTo>
                  <a:lnTo>
                    <a:pt x="634034" y="132384"/>
                  </a:lnTo>
                  <a:lnTo>
                    <a:pt x="629081" y="112814"/>
                  </a:lnTo>
                  <a:lnTo>
                    <a:pt x="617778" y="100609"/>
                  </a:lnTo>
                  <a:lnTo>
                    <a:pt x="617778" y="132384"/>
                  </a:lnTo>
                  <a:lnTo>
                    <a:pt x="614057" y="146227"/>
                  </a:lnTo>
                  <a:lnTo>
                    <a:pt x="603631" y="156870"/>
                  </a:lnTo>
                  <a:lnTo>
                    <a:pt x="592988" y="161442"/>
                  </a:lnTo>
                  <a:lnTo>
                    <a:pt x="592988" y="167944"/>
                  </a:lnTo>
                  <a:lnTo>
                    <a:pt x="592988" y="176339"/>
                  </a:lnTo>
                  <a:lnTo>
                    <a:pt x="592988" y="219760"/>
                  </a:lnTo>
                  <a:lnTo>
                    <a:pt x="541782" y="219760"/>
                  </a:lnTo>
                  <a:lnTo>
                    <a:pt x="541782" y="223012"/>
                  </a:lnTo>
                  <a:lnTo>
                    <a:pt x="541667" y="176339"/>
                  </a:lnTo>
                  <a:lnTo>
                    <a:pt x="567385" y="179527"/>
                  </a:lnTo>
                  <a:lnTo>
                    <a:pt x="592874" y="176352"/>
                  </a:lnTo>
                  <a:lnTo>
                    <a:pt x="592988" y="167944"/>
                  </a:lnTo>
                  <a:lnTo>
                    <a:pt x="592988" y="161442"/>
                  </a:lnTo>
                  <a:lnTo>
                    <a:pt x="587692" y="163703"/>
                  </a:lnTo>
                  <a:lnTo>
                    <a:pt x="567385" y="166116"/>
                  </a:lnTo>
                  <a:lnTo>
                    <a:pt x="547052" y="163703"/>
                  </a:lnTo>
                  <a:lnTo>
                    <a:pt x="531037" y="156870"/>
                  </a:lnTo>
                  <a:lnTo>
                    <a:pt x="520547" y="146227"/>
                  </a:lnTo>
                  <a:lnTo>
                    <a:pt x="516788" y="132384"/>
                  </a:lnTo>
                  <a:lnTo>
                    <a:pt x="520547" y="118427"/>
                  </a:lnTo>
                  <a:lnTo>
                    <a:pt x="531037" y="107721"/>
                  </a:lnTo>
                  <a:lnTo>
                    <a:pt x="547052" y="100876"/>
                  </a:lnTo>
                  <a:lnTo>
                    <a:pt x="567385" y="98450"/>
                  </a:lnTo>
                  <a:lnTo>
                    <a:pt x="587692" y="100876"/>
                  </a:lnTo>
                  <a:lnTo>
                    <a:pt x="603631" y="107721"/>
                  </a:lnTo>
                  <a:lnTo>
                    <a:pt x="614057" y="118427"/>
                  </a:lnTo>
                  <a:lnTo>
                    <a:pt x="617778" y="132384"/>
                  </a:lnTo>
                  <a:lnTo>
                    <a:pt x="617778" y="100609"/>
                  </a:lnTo>
                  <a:lnTo>
                    <a:pt x="615784" y="98450"/>
                  </a:lnTo>
                  <a:lnTo>
                    <a:pt x="615264" y="97891"/>
                  </a:lnTo>
                  <a:lnTo>
                    <a:pt x="594182" y="88379"/>
                  </a:lnTo>
                  <a:lnTo>
                    <a:pt x="567385" y="85039"/>
                  </a:lnTo>
                  <a:lnTo>
                    <a:pt x="540486" y="88379"/>
                  </a:lnTo>
                  <a:lnTo>
                    <a:pt x="519328" y="97891"/>
                  </a:lnTo>
                  <a:lnTo>
                    <a:pt x="505498" y="112814"/>
                  </a:lnTo>
                  <a:lnTo>
                    <a:pt x="500532" y="132384"/>
                  </a:lnTo>
                  <a:lnTo>
                    <a:pt x="505498" y="151841"/>
                  </a:lnTo>
                  <a:lnTo>
                    <a:pt x="519328" y="166700"/>
                  </a:lnTo>
                  <a:lnTo>
                    <a:pt x="525119" y="169303"/>
                  </a:lnTo>
                  <a:lnTo>
                    <a:pt x="525119" y="219760"/>
                  </a:lnTo>
                  <a:lnTo>
                    <a:pt x="484479" y="219760"/>
                  </a:lnTo>
                  <a:lnTo>
                    <a:pt x="484479" y="233781"/>
                  </a:lnTo>
                  <a:lnTo>
                    <a:pt x="650900" y="233781"/>
                  </a:lnTo>
                  <a:lnTo>
                    <a:pt x="650900" y="223012"/>
                  </a:lnTo>
                  <a:lnTo>
                    <a:pt x="650900" y="219760"/>
                  </a:lnTo>
                  <a:close/>
                </a:path>
                <a:path w="1341754" h="342900">
                  <a:moveTo>
                    <a:pt x="829094" y="143357"/>
                  </a:moveTo>
                  <a:lnTo>
                    <a:pt x="804837" y="136499"/>
                  </a:lnTo>
                  <a:lnTo>
                    <a:pt x="783755" y="124434"/>
                  </a:lnTo>
                  <a:lnTo>
                    <a:pt x="768883" y="108534"/>
                  </a:lnTo>
                  <a:lnTo>
                    <a:pt x="763257" y="90119"/>
                  </a:lnTo>
                  <a:lnTo>
                    <a:pt x="763257" y="79959"/>
                  </a:lnTo>
                  <a:lnTo>
                    <a:pt x="760412" y="79959"/>
                  </a:lnTo>
                  <a:lnTo>
                    <a:pt x="748626" y="79959"/>
                  </a:lnTo>
                  <a:lnTo>
                    <a:pt x="745578" y="79959"/>
                  </a:lnTo>
                  <a:lnTo>
                    <a:pt x="745578" y="90119"/>
                  </a:lnTo>
                  <a:lnTo>
                    <a:pt x="740003" y="108788"/>
                  </a:lnTo>
                  <a:lnTo>
                    <a:pt x="725233" y="124663"/>
                  </a:lnTo>
                  <a:lnTo>
                    <a:pt x="704176" y="136588"/>
                  </a:lnTo>
                  <a:lnTo>
                    <a:pt x="679742" y="143357"/>
                  </a:lnTo>
                  <a:lnTo>
                    <a:pt x="686447" y="156972"/>
                  </a:lnTo>
                  <a:lnTo>
                    <a:pt x="714121" y="148729"/>
                  </a:lnTo>
                  <a:lnTo>
                    <a:pt x="737755" y="134289"/>
                  </a:lnTo>
                  <a:lnTo>
                    <a:pt x="754227" y="114490"/>
                  </a:lnTo>
                  <a:lnTo>
                    <a:pt x="754557" y="113207"/>
                  </a:lnTo>
                  <a:lnTo>
                    <a:pt x="754837" y="114312"/>
                  </a:lnTo>
                  <a:lnTo>
                    <a:pt x="771334" y="134137"/>
                  </a:lnTo>
                  <a:lnTo>
                    <a:pt x="794918" y="148678"/>
                  </a:lnTo>
                  <a:lnTo>
                    <a:pt x="822388" y="156972"/>
                  </a:lnTo>
                  <a:lnTo>
                    <a:pt x="829094" y="143357"/>
                  </a:lnTo>
                  <a:close/>
                </a:path>
                <a:path w="1341754" h="342900">
                  <a:moveTo>
                    <a:pt x="837425" y="176885"/>
                  </a:moveTo>
                  <a:lnTo>
                    <a:pt x="671410" y="176885"/>
                  </a:lnTo>
                  <a:lnTo>
                    <a:pt x="671410" y="190906"/>
                  </a:lnTo>
                  <a:lnTo>
                    <a:pt x="745578" y="190906"/>
                  </a:lnTo>
                  <a:lnTo>
                    <a:pt x="745578" y="257149"/>
                  </a:lnTo>
                  <a:lnTo>
                    <a:pt x="762241" y="257149"/>
                  </a:lnTo>
                  <a:lnTo>
                    <a:pt x="762241" y="190906"/>
                  </a:lnTo>
                  <a:lnTo>
                    <a:pt x="837425" y="190906"/>
                  </a:lnTo>
                  <a:lnTo>
                    <a:pt x="837425" y="187248"/>
                  </a:lnTo>
                  <a:lnTo>
                    <a:pt x="837425" y="176885"/>
                  </a:lnTo>
                  <a:close/>
                </a:path>
                <a:path w="1341754" h="342900">
                  <a:moveTo>
                    <a:pt x="967867" y="167944"/>
                  </a:moveTo>
                  <a:lnTo>
                    <a:pt x="966444" y="153924"/>
                  </a:lnTo>
                  <a:lnTo>
                    <a:pt x="945642" y="157022"/>
                  </a:lnTo>
                  <a:lnTo>
                    <a:pt x="925322" y="158877"/>
                  </a:lnTo>
                  <a:lnTo>
                    <a:pt x="904113" y="159791"/>
                  </a:lnTo>
                  <a:lnTo>
                    <a:pt x="882726" y="160007"/>
                  </a:lnTo>
                  <a:lnTo>
                    <a:pt x="882726" y="134823"/>
                  </a:lnTo>
                  <a:lnTo>
                    <a:pt x="948563" y="134823"/>
                  </a:lnTo>
                  <a:lnTo>
                    <a:pt x="948563" y="84836"/>
                  </a:lnTo>
                  <a:lnTo>
                    <a:pt x="865860" y="84836"/>
                  </a:lnTo>
                  <a:lnTo>
                    <a:pt x="865860" y="98653"/>
                  </a:lnTo>
                  <a:lnTo>
                    <a:pt x="931900" y="98653"/>
                  </a:lnTo>
                  <a:lnTo>
                    <a:pt x="931900" y="121615"/>
                  </a:lnTo>
                  <a:lnTo>
                    <a:pt x="866267" y="121615"/>
                  </a:lnTo>
                  <a:lnTo>
                    <a:pt x="866267" y="174040"/>
                  </a:lnTo>
                  <a:lnTo>
                    <a:pt x="880694" y="174040"/>
                  </a:lnTo>
                  <a:lnTo>
                    <a:pt x="904544" y="173774"/>
                  </a:lnTo>
                  <a:lnTo>
                    <a:pt x="926109" y="172821"/>
                  </a:lnTo>
                  <a:lnTo>
                    <a:pt x="946759" y="170954"/>
                  </a:lnTo>
                  <a:lnTo>
                    <a:pt x="960742" y="168960"/>
                  </a:lnTo>
                  <a:lnTo>
                    <a:pt x="967867" y="167944"/>
                  </a:lnTo>
                  <a:close/>
                </a:path>
                <a:path w="1341754" h="342900">
                  <a:moveTo>
                    <a:pt x="1002411" y="223418"/>
                  </a:moveTo>
                  <a:lnTo>
                    <a:pt x="998270" y="209296"/>
                  </a:lnTo>
                  <a:lnTo>
                    <a:pt x="991425" y="203301"/>
                  </a:lnTo>
                  <a:lnTo>
                    <a:pt x="986332" y="198831"/>
                  </a:lnTo>
                  <a:lnTo>
                    <a:pt x="986155" y="198780"/>
                  </a:lnTo>
                  <a:lnTo>
                    <a:pt x="986155" y="223418"/>
                  </a:lnTo>
                  <a:lnTo>
                    <a:pt x="983119" y="232079"/>
                  </a:lnTo>
                  <a:lnTo>
                    <a:pt x="974394" y="238455"/>
                  </a:lnTo>
                  <a:lnTo>
                    <a:pt x="960513" y="242392"/>
                  </a:lnTo>
                  <a:lnTo>
                    <a:pt x="942060" y="243738"/>
                  </a:lnTo>
                  <a:lnTo>
                    <a:pt x="923632" y="242392"/>
                  </a:lnTo>
                  <a:lnTo>
                    <a:pt x="909828" y="238455"/>
                  </a:lnTo>
                  <a:lnTo>
                    <a:pt x="901166" y="232079"/>
                  </a:lnTo>
                  <a:lnTo>
                    <a:pt x="898169" y="223418"/>
                  </a:lnTo>
                  <a:lnTo>
                    <a:pt x="901166" y="214884"/>
                  </a:lnTo>
                  <a:lnTo>
                    <a:pt x="909828" y="208559"/>
                  </a:lnTo>
                  <a:lnTo>
                    <a:pt x="923632" y="204647"/>
                  </a:lnTo>
                  <a:lnTo>
                    <a:pt x="942060" y="203301"/>
                  </a:lnTo>
                  <a:lnTo>
                    <a:pt x="960513" y="204647"/>
                  </a:lnTo>
                  <a:lnTo>
                    <a:pt x="974394" y="208559"/>
                  </a:lnTo>
                  <a:lnTo>
                    <a:pt x="983119" y="214884"/>
                  </a:lnTo>
                  <a:lnTo>
                    <a:pt x="986155" y="223418"/>
                  </a:lnTo>
                  <a:lnTo>
                    <a:pt x="986155" y="198780"/>
                  </a:lnTo>
                  <a:lnTo>
                    <a:pt x="967346" y="192328"/>
                  </a:lnTo>
                  <a:lnTo>
                    <a:pt x="942060" y="190093"/>
                  </a:lnTo>
                  <a:lnTo>
                    <a:pt x="916851" y="192328"/>
                  </a:lnTo>
                  <a:lnTo>
                    <a:pt x="897864" y="198831"/>
                  </a:lnTo>
                  <a:lnTo>
                    <a:pt x="885875" y="209296"/>
                  </a:lnTo>
                  <a:lnTo>
                    <a:pt x="881710" y="223418"/>
                  </a:lnTo>
                  <a:lnTo>
                    <a:pt x="885875" y="237667"/>
                  </a:lnTo>
                  <a:lnTo>
                    <a:pt x="897864" y="248183"/>
                  </a:lnTo>
                  <a:lnTo>
                    <a:pt x="916851" y="254711"/>
                  </a:lnTo>
                  <a:lnTo>
                    <a:pt x="942060" y="256946"/>
                  </a:lnTo>
                  <a:lnTo>
                    <a:pt x="967346" y="254711"/>
                  </a:lnTo>
                  <a:lnTo>
                    <a:pt x="986332" y="248183"/>
                  </a:lnTo>
                  <a:lnTo>
                    <a:pt x="991374" y="243738"/>
                  </a:lnTo>
                  <a:lnTo>
                    <a:pt x="998270" y="237667"/>
                  </a:lnTo>
                  <a:lnTo>
                    <a:pt x="1002411" y="223418"/>
                  </a:lnTo>
                  <a:close/>
                </a:path>
                <a:path w="1341754" h="342900">
                  <a:moveTo>
                    <a:pt x="1028014" y="102108"/>
                  </a:moveTo>
                  <a:lnTo>
                    <a:pt x="1000785" y="102108"/>
                  </a:lnTo>
                  <a:lnTo>
                    <a:pt x="1000785" y="73456"/>
                  </a:lnTo>
                  <a:lnTo>
                    <a:pt x="983919" y="73456"/>
                  </a:lnTo>
                  <a:lnTo>
                    <a:pt x="983919" y="184607"/>
                  </a:lnTo>
                  <a:lnTo>
                    <a:pt x="1000785" y="184607"/>
                  </a:lnTo>
                  <a:lnTo>
                    <a:pt x="1000785" y="154736"/>
                  </a:lnTo>
                  <a:lnTo>
                    <a:pt x="1028014" y="154736"/>
                  </a:lnTo>
                  <a:lnTo>
                    <a:pt x="1028014" y="140716"/>
                  </a:lnTo>
                  <a:lnTo>
                    <a:pt x="1000785" y="140716"/>
                  </a:lnTo>
                  <a:lnTo>
                    <a:pt x="1000785" y="116128"/>
                  </a:lnTo>
                  <a:lnTo>
                    <a:pt x="1028014" y="116128"/>
                  </a:lnTo>
                  <a:lnTo>
                    <a:pt x="102801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9" name="object 39" descr=""/>
            <p:cNvSpPr/>
            <p:nvPr/>
          </p:nvSpPr>
          <p:spPr>
            <a:xfrm>
              <a:off x="5641619" y="78613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 descr=""/>
            <p:cNvSpPr/>
            <p:nvPr/>
          </p:nvSpPr>
          <p:spPr>
            <a:xfrm>
              <a:off x="5716424" y="8133229"/>
              <a:ext cx="532130" cy="188595"/>
            </a:xfrm>
            <a:custGeom>
              <a:avLst/>
              <a:gdLst/>
              <a:ahLst/>
              <a:cxnLst/>
              <a:rect l="l" t="t" r="r" b="b"/>
              <a:pathLst>
                <a:path w="532129" h="188595">
                  <a:moveTo>
                    <a:pt x="97942" y="119075"/>
                  </a:moveTo>
                  <a:lnTo>
                    <a:pt x="71120" y="119075"/>
                  </a:lnTo>
                  <a:lnTo>
                    <a:pt x="71120" y="188163"/>
                  </a:lnTo>
                  <a:lnTo>
                    <a:pt x="97942" y="188163"/>
                  </a:lnTo>
                  <a:lnTo>
                    <a:pt x="97942" y="119075"/>
                  </a:lnTo>
                  <a:close/>
                </a:path>
                <a:path w="532129" h="188595">
                  <a:moveTo>
                    <a:pt x="170484" y="108305"/>
                  </a:moveTo>
                  <a:lnTo>
                    <a:pt x="0" y="108305"/>
                  </a:lnTo>
                  <a:lnTo>
                    <a:pt x="0" y="129641"/>
                  </a:lnTo>
                  <a:lnTo>
                    <a:pt x="71120" y="129641"/>
                  </a:lnTo>
                  <a:lnTo>
                    <a:pt x="71120" y="119075"/>
                  </a:lnTo>
                  <a:lnTo>
                    <a:pt x="170484" y="119075"/>
                  </a:lnTo>
                  <a:lnTo>
                    <a:pt x="170484" y="108305"/>
                  </a:lnTo>
                  <a:close/>
                </a:path>
                <a:path w="532129" h="188595">
                  <a:moveTo>
                    <a:pt x="170484" y="119075"/>
                  </a:moveTo>
                  <a:lnTo>
                    <a:pt x="97942" y="119075"/>
                  </a:lnTo>
                  <a:lnTo>
                    <a:pt x="97942" y="129641"/>
                  </a:lnTo>
                  <a:lnTo>
                    <a:pt x="170484" y="129641"/>
                  </a:lnTo>
                  <a:lnTo>
                    <a:pt x="170484" y="119075"/>
                  </a:lnTo>
                  <a:close/>
                </a:path>
                <a:path w="532129" h="188595">
                  <a:moveTo>
                    <a:pt x="46329" y="7111"/>
                  </a:moveTo>
                  <a:lnTo>
                    <a:pt x="19507" y="7111"/>
                  </a:lnTo>
                  <a:lnTo>
                    <a:pt x="19507" y="90424"/>
                  </a:lnTo>
                  <a:lnTo>
                    <a:pt x="150368" y="90424"/>
                  </a:lnTo>
                  <a:lnTo>
                    <a:pt x="150368" y="68884"/>
                  </a:lnTo>
                  <a:lnTo>
                    <a:pt x="46329" y="68884"/>
                  </a:lnTo>
                  <a:lnTo>
                    <a:pt x="46329" y="49580"/>
                  </a:lnTo>
                  <a:lnTo>
                    <a:pt x="150368" y="49580"/>
                  </a:lnTo>
                  <a:lnTo>
                    <a:pt x="150368" y="28448"/>
                  </a:lnTo>
                  <a:lnTo>
                    <a:pt x="46329" y="28448"/>
                  </a:lnTo>
                  <a:lnTo>
                    <a:pt x="46329" y="7111"/>
                  </a:lnTo>
                  <a:close/>
                </a:path>
                <a:path w="532129" h="188595">
                  <a:moveTo>
                    <a:pt x="150368" y="49580"/>
                  </a:moveTo>
                  <a:lnTo>
                    <a:pt x="123545" y="49580"/>
                  </a:lnTo>
                  <a:lnTo>
                    <a:pt x="123545" y="68884"/>
                  </a:lnTo>
                  <a:lnTo>
                    <a:pt x="150368" y="68884"/>
                  </a:lnTo>
                  <a:lnTo>
                    <a:pt x="150368" y="49580"/>
                  </a:lnTo>
                  <a:close/>
                </a:path>
                <a:path w="532129" h="188595">
                  <a:moveTo>
                    <a:pt x="150368" y="7111"/>
                  </a:moveTo>
                  <a:lnTo>
                    <a:pt x="123545" y="7111"/>
                  </a:lnTo>
                  <a:lnTo>
                    <a:pt x="123545" y="28448"/>
                  </a:lnTo>
                  <a:lnTo>
                    <a:pt x="150368" y="28448"/>
                  </a:lnTo>
                  <a:lnTo>
                    <a:pt x="150368" y="7111"/>
                  </a:lnTo>
                  <a:close/>
                </a:path>
                <a:path w="532129" h="188595">
                  <a:moveTo>
                    <a:pt x="258454" y="124968"/>
                  </a:moveTo>
                  <a:lnTo>
                    <a:pt x="206638" y="124968"/>
                  </a:lnTo>
                  <a:lnTo>
                    <a:pt x="206638" y="186131"/>
                  </a:lnTo>
                  <a:lnTo>
                    <a:pt x="336686" y="186131"/>
                  </a:lnTo>
                  <a:lnTo>
                    <a:pt x="336686" y="164795"/>
                  </a:lnTo>
                  <a:lnTo>
                    <a:pt x="233257" y="164795"/>
                  </a:lnTo>
                  <a:lnTo>
                    <a:pt x="233257" y="145897"/>
                  </a:lnTo>
                  <a:lnTo>
                    <a:pt x="336686" y="145897"/>
                  </a:lnTo>
                  <a:lnTo>
                    <a:pt x="336686" y="132079"/>
                  </a:lnTo>
                  <a:lnTo>
                    <a:pt x="258454" y="132079"/>
                  </a:lnTo>
                  <a:lnTo>
                    <a:pt x="258454" y="124968"/>
                  </a:lnTo>
                  <a:close/>
                </a:path>
                <a:path w="532129" h="188595">
                  <a:moveTo>
                    <a:pt x="336686" y="145897"/>
                  </a:moveTo>
                  <a:lnTo>
                    <a:pt x="310270" y="145897"/>
                  </a:lnTo>
                  <a:lnTo>
                    <a:pt x="310270" y="164795"/>
                  </a:lnTo>
                  <a:lnTo>
                    <a:pt x="336686" y="164795"/>
                  </a:lnTo>
                  <a:lnTo>
                    <a:pt x="336686" y="145897"/>
                  </a:lnTo>
                  <a:close/>
                </a:path>
                <a:path w="532129" h="188595">
                  <a:moveTo>
                    <a:pt x="285480" y="103428"/>
                  </a:moveTo>
                  <a:lnTo>
                    <a:pt x="258454" y="103428"/>
                  </a:lnTo>
                  <a:lnTo>
                    <a:pt x="258454" y="132079"/>
                  </a:lnTo>
                  <a:lnTo>
                    <a:pt x="285480" y="132079"/>
                  </a:lnTo>
                  <a:lnTo>
                    <a:pt x="285480" y="103428"/>
                  </a:lnTo>
                  <a:close/>
                </a:path>
                <a:path w="532129" h="188595">
                  <a:moveTo>
                    <a:pt x="336686" y="124968"/>
                  </a:moveTo>
                  <a:lnTo>
                    <a:pt x="285480" y="124968"/>
                  </a:lnTo>
                  <a:lnTo>
                    <a:pt x="285480" y="132079"/>
                  </a:lnTo>
                  <a:lnTo>
                    <a:pt x="336686" y="132079"/>
                  </a:lnTo>
                  <a:lnTo>
                    <a:pt x="336686" y="124968"/>
                  </a:lnTo>
                  <a:close/>
                </a:path>
                <a:path w="532129" h="188595">
                  <a:moveTo>
                    <a:pt x="357006" y="87985"/>
                  </a:moveTo>
                  <a:lnTo>
                    <a:pt x="186928" y="87985"/>
                  </a:lnTo>
                  <a:lnTo>
                    <a:pt x="186928" y="109321"/>
                  </a:lnTo>
                  <a:lnTo>
                    <a:pt x="258454" y="109321"/>
                  </a:lnTo>
                  <a:lnTo>
                    <a:pt x="258454" y="103428"/>
                  </a:lnTo>
                  <a:lnTo>
                    <a:pt x="357006" y="103428"/>
                  </a:lnTo>
                  <a:lnTo>
                    <a:pt x="357006" y="87985"/>
                  </a:lnTo>
                  <a:close/>
                </a:path>
                <a:path w="532129" h="188595">
                  <a:moveTo>
                    <a:pt x="357006" y="103428"/>
                  </a:moveTo>
                  <a:lnTo>
                    <a:pt x="285480" y="103428"/>
                  </a:lnTo>
                  <a:lnTo>
                    <a:pt x="285480" y="109321"/>
                  </a:lnTo>
                  <a:lnTo>
                    <a:pt x="357006" y="109321"/>
                  </a:lnTo>
                  <a:lnTo>
                    <a:pt x="357006" y="103428"/>
                  </a:lnTo>
                  <a:close/>
                </a:path>
                <a:path w="532129" h="188595">
                  <a:moveTo>
                    <a:pt x="225739" y="54864"/>
                  </a:moveTo>
                  <a:lnTo>
                    <a:pt x="203184" y="54864"/>
                  </a:lnTo>
                  <a:lnTo>
                    <a:pt x="203184" y="76403"/>
                  </a:lnTo>
                  <a:lnTo>
                    <a:pt x="340547" y="76403"/>
                  </a:lnTo>
                  <a:lnTo>
                    <a:pt x="340547" y="68884"/>
                  </a:lnTo>
                  <a:lnTo>
                    <a:pt x="225739" y="68884"/>
                  </a:lnTo>
                  <a:lnTo>
                    <a:pt x="225739" y="54864"/>
                  </a:lnTo>
                  <a:close/>
                </a:path>
                <a:path w="532129" h="188595">
                  <a:moveTo>
                    <a:pt x="252764" y="13004"/>
                  </a:moveTo>
                  <a:lnTo>
                    <a:pt x="225739" y="13004"/>
                  </a:lnTo>
                  <a:lnTo>
                    <a:pt x="225739" y="68884"/>
                  </a:lnTo>
                  <a:lnTo>
                    <a:pt x="252764" y="68884"/>
                  </a:lnTo>
                  <a:lnTo>
                    <a:pt x="252764" y="13004"/>
                  </a:lnTo>
                  <a:close/>
                </a:path>
                <a:path w="532129" h="188595">
                  <a:moveTo>
                    <a:pt x="290966" y="54864"/>
                  </a:moveTo>
                  <a:lnTo>
                    <a:pt x="252764" y="54864"/>
                  </a:lnTo>
                  <a:lnTo>
                    <a:pt x="252764" y="68884"/>
                  </a:lnTo>
                  <a:lnTo>
                    <a:pt x="290966" y="68884"/>
                  </a:lnTo>
                  <a:lnTo>
                    <a:pt x="290966" y="54864"/>
                  </a:lnTo>
                  <a:close/>
                </a:path>
                <a:path w="532129" h="188595">
                  <a:moveTo>
                    <a:pt x="317992" y="13004"/>
                  </a:moveTo>
                  <a:lnTo>
                    <a:pt x="290966" y="13004"/>
                  </a:lnTo>
                  <a:lnTo>
                    <a:pt x="290966" y="68884"/>
                  </a:lnTo>
                  <a:lnTo>
                    <a:pt x="317992" y="68884"/>
                  </a:lnTo>
                  <a:lnTo>
                    <a:pt x="317992" y="13004"/>
                  </a:lnTo>
                  <a:close/>
                </a:path>
                <a:path w="532129" h="188595">
                  <a:moveTo>
                    <a:pt x="340547" y="54864"/>
                  </a:moveTo>
                  <a:lnTo>
                    <a:pt x="317992" y="54864"/>
                  </a:lnTo>
                  <a:lnTo>
                    <a:pt x="317992" y="68884"/>
                  </a:lnTo>
                  <a:lnTo>
                    <a:pt x="340547" y="68884"/>
                  </a:lnTo>
                  <a:lnTo>
                    <a:pt x="340547" y="54864"/>
                  </a:lnTo>
                  <a:close/>
                </a:path>
                <a:path w="532129" h="188595">
                  <a:moveTo>
                    <a:pt x="341969" y="5079"/>
                  </a:moveTo>
                  <a:lnTo>
                    <a:pt x="201761" y="5079"/>
                  </a:lnTo>
                  <a:lnTo>
                    <a:pt x="201761" y="26619"/>
                  </a:lnTo>
                  <a:lnTo>
                    <a:pt x="225739" y="26619"/>
                  </a:lnTo>
                  <a:lnTo>
                    <a:pt x="225739" y="13004"/>
                  </a:lnTo>
                  <a:lnTo>
                    <a:pt x="341969" y="13004"/>
                  </a:lnTo>
                  <a:lnTo>
                    <a:pt x="341969" y="5079"/>
                  </a:lnTo>
                  <a:close/>
                </a:path>
                <a:path w="532129" h="188595">
                  <a:moveTo>
                    <a:pt x="290966" y="13004"/>
                  </a:moveTo>
                  <a:lnTo>
                    <a:pt x="252764" y="13004"/>
                  </a:lnTo>
                  <a:lnTo>
                    <a:pt x="252764" y="26619"/>
                  </a:lnTo>
                  <a:lnTo>
                    <a:pt x="290966" y="26619"/>
                  </a:lnTo>
                  <a:lnTo>
                    <a:pt x="290966" y="13004"/>
                  </a:lnTo>
                  <a:close/>
                </a:path>
                <a:path w="532129" h="188595">
                  <a:moveTo>
                    <a:pt x="341969" y="13004"/>
                  </a:moveTo>
                  <a:lnTo>
                    <a:pt x="317992" y="13004"/>
                  </a:lnTo>
                  <a:lnTo>
                    <a:pt x="317992" y="26619"/>
                  </a:lnTo>
                  <a:lnTo>
                    <a:pt x="341969" y="26619"/>
                  </a:lnTo>
                  <a:lnTo>
                    <a:pt x="341969" y="13004"/>
                  </a:lnTo>
                  <a:close/>
                </a:path>
                <a:path w="532129" h="188595">
                  <a:moveTo>
                    <a:pt x="531336" y="0"/>
                  </a:moveTo>
                  <a:lnTo>
                    <a:pt x="504310" y="0"/>
                  </a:lnTo>
                  <a:lnTo>
                    <a:pt x="504310" y="110134"/>
                  </a:lnTo>
                  <a:lnTo>
                    <a:pt x="531336" y="110134"/>
                  </a:lnTo>
                  <a:lnTo>
                    <a:pt x="531336" y="86359"/>
                  </a:lnTo>
                  <a:lnTo>
                    <a:pt x="513657" y="86359"/>
                  </a:lnTo>
                  <a:lnTo>
                    <a:pt x="513657" y="64820"/>
                  </a:lnTo>
                  <a:lnTo>
                    <a:pt x="531336" y="64820"/>
                  </a:lnTo>
                  <a:lnTo>
                    <a:pt x="531336" y="48564"/>
                  </a:lnTo>
                  <a:lnTo>
                    <a:pt x="512845" y="48564"/>
                  </a:lnTo>
                  <a:lnTo>
                    <a:pt x="512845" y="27228"/>
                  </a:lnTo>
                  <a:lnTo>
                    <a:pt x="531336" y="27228"/>
                  </a:lnTo>
                  <a:lnTo>
                    <a:pt x="531336" y="0"/>
                  </a:lnTo>
                  <a:close/>
                </a:path>
                <a:path w="532129" h="188595">
                  <a:moveTo>
                    <a:pt x="470579" y="13614"/>
                  </a:moveTo>
                  <a:lnTo>
                    <a:pt x="381577" y="13614"/>
                  </a:lnTo>
                  <a:lnTo>
                    <a:pt x="381577" y="99974"/>
                  </a:lnTo>
                  <a:lnTo>
                    <a:pt x="470579" y="99974"/>
                  </a:lnTo>
                  <a:lnTo>
                    <a:pt x="470579" y="86359"/>
                  </a:lnTo>
                  <a:lnTo>
                    <a:pt x="464889" y="86359"/>
                  </a:lnTo>
                  <a:lnTo>
                    <a:pt x="464889" y="78841"/>
                  </a:lnTo>
                  <a:lnTo>
                    <a:pt x="408197" y="78841"/>
                  </a:lnTo>
                  <a:lnTo>
                    <a:pt x="408197" y="34950"/>
                  </a:lnTo>
                  <a:lnTo>
                    <a:pt x="464889" y="34950"/>
                  </a:lnTo>
                  <a:lnTo>
                    <a:pt x="464889" y="27228"/>
                  </a:lnTo>
                  <a:lnTo>
                    <a:pt x="470579" y="27228"/>
                  </a:lnTo>
                  <a:lnTo>
                    <a:pt x="470579" y="13614"/>
                  </a:lnTo>
                  <a:close/>
                </a:path>
                <a:path w="532129" h="188595">
                  <a:moveTo>
                    <a:pt x="470579" y="64820"/>
                  </a:moveTo>
                  <a:lnTo>
                    <a:pt x="464889" y="64820"/>
                  </a:lnTo>
                  <a:lnTo>
                    <a:pt x="464889" y="86359"/>
                  </a:lnTo>
                  <a:lnTo>
                    <a:pt x="470579" y="86359"/>
                  </a:lnTo>
                  <a:lnTo>
                    <a:pt x="470579" y="64820"/>
                  </a:lnTo>
                  <a:close/>
                </a:path>
                <a:path w="532129" h="188595">
                  <a:moveTo>
                    <a:pt x="504310" y="64820"/>
                  </a:moveTo>
                  <a:lnTo>
                    <a:pt x="470579" y="64820"/>
                  </a:lnTo>
                  <a:lnTo>
                    <a:pt x="470579" y="86359"/>
                  </a:lnTo>
                  <a:lnTo>
                    <a:pt x="504310" y="86359"/>
                  </a:lnTo>
                  <a:lnTo>
                    <a:pt x="504310" y="64820"/>
                  </a:lnTo>
                  <a:close/>
                </a:path>
                <a:path w="532129" h="188595">
                  <a:moveTo>
                    <a:pt x="531336" y="64820"/>
                  </a:moveTo>
                  <a:lnTo>
                    <a:pt x="513657" y="64820"/>
                  </a:lnTo>
                  <a:lnTo>
                    <a:pt x="513657" y="86359"/>
                  </a:lnTo>
                  <a:lnTo>
                    <a:pt x="531336" y="86359"/>
                  </a:lnTo>
                  <a:lnTo>
                    <a:pt x="531336" y="64820"/>
                  </a:lnTo>
                  <a:close/>
                </a:path>
                <a:path w="532129" h="188595">
                  <a:moveTo>
                    <a:pt x="464889" y="34950"/>
                  </a:moveTo>
                  <a:lnTo>
                    <a:pt x="443960" y="34950"/>
                  </a:lnTo>
                  <a:lnTo>
                    <a:pt x="443960" y="78841"/>
                  </a:lnTo>
                  <a:lnTo>
                    <a:pt x="464889" y="78841"/>
                  </a:lnTo>
                  <a:lnTo>
                    <a:pt x="464889" y="64820"/>
                  </a:lnTo>
                  <a:lnTo>
                    <a:pt x="470579" y="64820"/>
                  </a:lnTo>
                  <a:lnTo>
                    <a:pt x="470579" y="48564"/>
                  </a:lnTo>
                  <a:lnTo>
                    <a:pt x="464889" y="48564"/>
                  </a:lnTo>
                  <a:lnTo>
                    <a:pt x="464889" y="34950"/>
                  </a:lnTo>
                  <a:close/>
                </a:path>
                <a:path w="532129" h="188595">
                  <a:moveTo>
                    <a:pt x="470579" y="27228"/>
                  </a:moveTo>
                  <a:lnTo>
                    <a:pt x="464889" y="27228"/>
                  </a:lnTo>
                  <a:lnTo>
                    <a:pt x="464889" y="48564"/>
                  </a:lnTo>
                  <a:lnTo>
                    <a:pt x="470579" y="48564"/>
                  </a:lnTo>
                  <a:lnTo>
                    <a:pt x="470579" y="27228"/>
                  </a:lnTo>
                  <a:close/>
                </a:path>
                <a:path w="532129" h="188595">
                  <a:moveTo>
                    <a:pt x="504310" y="27228"/>
                  </a:moveTo>
                  <a:lnTo>
                    <a:pt x="470579" y="27228"/>
                  </a:lnTo>
                  <a:lnTo>
                    <a:pt x="470579" y="48564"/>
                  </a:lnTo>
                  <a:lnTo>
                    <a:pt x="504310" y="48564"/>
                  </a:lnTo>
                  <a:lnTo>
                    <a:pt x="504310" y="27228"/>
                  </a:lnTo>
                  <a:close/>
                </a:path>
                <a:path w="532129" h="188595">
                  <a:moveTo>
                    <a:pt x="531336" y="27228"/>
                  </a:moveTo>
                  <a:lnTo>
                    <a:pt x="512845" y="27228"/>
                  </a:lnTo>
                  <a:lnTo>
                    <a:pt x="512845" y="48564"/>
                  </a:lnTo>
                  <a:lnTo>
                    <a:pt x="531336" y="48564"/>
                  </a:lnTo>
                  <a:lnTo>
                    <a:pt x="531336" y="27228"/>
                  </a:lnTo>
                  <a:close/>
                </a:path>
                <a:path w="532129" h="188595">
                  <a:moveTo>
                    <a:pt x="467531" y="115011"/>
                  </a:moveTo>
                  <a:lnTo>
                    <a:pt x="440664" y="117497"/>
                  </a:lnTo>
                  <a:lnTo>
                    <a:pt x="420389" y="124688"/>
                  </a:lnTo>
                  <a:lnTo>
                    <a:pt x="407581" y="136185"/>
                  </a:lnTo>
                  <a:lnTo>
                    <a:pt x="403117" y="151587"/>
                  </a:lnTo>
                  <a:lnTo>
                    <a:pt x="407581" y="167074"/>
                  </a:lnTo>
                  <a:lnTo>
                    <a:pt x="420389" y="178562"/>
                  </a:lnTo>
                  <a:lnTo>
                    <a:pt x="440664" y="185705"/>
                  </a:lnTo>
                  <a:lnTo>
                    <a:pt x="467531" y="188163"/>
                  </a:lnTo>
                  <a:lnTo>
                    <a:pt x="494398" y="185705"/>
                  </a:lnTo>
                  <a:lnTo>
                    <a:pt x="514673" y="178562"/>
                  </a:lnTo>
                  <a:lnTo>
                    <a:pt x="526851" y="167640"/>
                  </a:lnTo>
                  <a:lnTo>
                    <a:pt x="467531" y="167640"/>
                  </a:lnTo>
                  <a:lnTo>
                    <a:pt x="451402" y="166646"/>
                  </a:lnTo>
                  <a:lnTo>
                    <a:pt x="439693" y="163652"/>
                  </a:lnTo>
                  <a:lnTo>
                    <a:pt x="432555" y="158638"/>
                  </a:lnTo>
                  <a:lnTo>
                    <a:pt x="430142" y="151587"/>
                  </a:lnTo>
                  <a:lnTo>
                    <a:pt x="432555" y="144567"/>
                  </a:lnTo>
                  <a:lnTo>
                    <a:pt x="439693" y="139623"/>
                  </a:lnTo>
                  <a:lnTo>
                    <a:pt x="451402" y="136699"/>
                  </a:lnTo>
                  <a:lnTo>
                    <a:pt x="467531" y="135737"/>
                  </a:lnTo>
                  <a:lnTo>
                    <a:pt x="526983" y="135737"/>
                  </a:lnTo>
                  <a:lnTo>
                    <a:pt x="514673" y="124688"/>
                  </a:lnTo>
                  <a:lnTo>
                    <a:pt x="494398" y="117497"/>
                  </a:lnTo>
                  <a:lnTo>
                    <a:pt x="467531" y="115011"/>
                  </a:lnTo>
                  <a:close/>
                </a:path>
                <a:path w="532129" h="188595">
                  <a:moveTo>
                    <a:pt x="526983" y="135737"/>
                  </a:moveTo>
                  <a:lnTo>
                    <a:pt x="467531" y="135737"/>
                  </a:lnTo>
                  <a:lnTo>
                    <a:pt x="483777" y="136699"/>
                  </a:lnTo>
                  <a:lnTo>
                    <a:pt x="495547" y="139623"/>
                  </a:lnTo>
                  <a:lnTo>
                    <a:pt x="502707" y="144567"/>
                  </a:lnTo>
                  <a:lnTo>
                    <a:pt x="505123" y="151587"/>
                  </a:lnTo>
                  <a:lnTo>
                    <a:pt x="502707" y="158638"/>
                  </a:lnTo>
                  <a:lnTo>
                    <a:pt x="495547" y="163652"/>
                  </a:lnTo>
                  <a:lnTo>
                    <a:pt x="483777" y="166646"/>
                  </a:lnTo>
                  <a:lnTo>
                    <a:pt x="467531" y="167640"/>
                  </a:lnTo>
                  <a:lnTo>
                    <a:pt x="526851" y="167640"/>
                  </a:lnTo>
                  <a:lnTo>
                    <a:pt x="527481" y="167074"/>
                  </a:lnTo>
                  <a:lnTo>
                    <a:pt x="531945" y="151587"/>
                  </a:lnTo>
                  <a:lnTo>
                    <a:pt x="527481" y="136185"/>
                  </a:lnTo>
                  <a:lnTo>
                    <a:pt x="526983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1" name="object 41" descr=""/>
            <p:cNvSpPr/>
            <p:nvPr/>
          </p:nvSpPr>
          <p:spPr>
            <a:xfrm>
              <a:off x="5721285" y="84286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2" name="object 42" descr=""/>
            <p:cNvSpPr/>
            <p:nvPr/>
          </p:nvSpPr>
          <p:spPr>
            <a:xfrm>
              <a:off x="5724677" y="8721991"/>
              <a:ext cx="1376045" cy="476884"/>
            </a:xfrm>
            <a:custGeom>
              <a:avLst/>
              <a:gdLst/>
              <a:ahLst/>
              <a:cxnLst/>
              <a:rect l="l" t="t" r="r" b="b"/>
              <a:pathLst>
                <a:path w="1376045" h="476884">
                  <a:moveTo>
                    <a:pt x="108305" y="424383"/>
                  </a:moveTo>
                  <a:lnTo>
                    <a:pt x="106273" y="410159"/>
                  </a:lnTo>
                  <a:lnTo>
                    <a:pt x="85534" y="413829"/>
                  </a:lnTo>
                  <a:lnTo>
                    <a:pt x="65303" y="416128"/>
                  </a:lnTo>
                  <a:lnTo>
                    <a:pt x="45046" y="417334"/>
                  </a:lnTo>
                  <a:lnTo>
                    <a:pt x="26619" y="417639"/>
                  </a:lnTo>
                  <a:lnTo>
                    <a:pt x="26619" y="312826"/>
                  </a:lnTo>
                  <a:lnTo>
                    <a:pt x="9956" y="312826"/>
                  </a:lnTo>
                  <a:lnTo>
                    <a:pt x="9956" y="431901"/>
                  </a:lnTo>
                  <a:lnTo>
                    <a:pt x="24180" y="431901"/>
                  </a:lnTo>
                  <a:lnTo>
                    <a:pt x="45478" y="431533"/>
                  </a:lnTo>
                  <a:lnTo>
                    <a:pt x="66167" y="430276"/>
                  </a:lnTo>
                  <a:lnTo>
                    <a:pt x="86906" y="427964"/>
                  </a:lnTo>
                  <a:lnTo>
                    <a:pt x="94932" y="426618"/>
                  </a:lnTo>
                  <a:lnTo>
                    <a:pt x="108305" y="424383"/>
                  </a:lnTo>
                  <a:close/>
                </a:path>
                <a:path w="1376045" h="476884">
                  <a:moveTo>
                    <a:pt x="149352" y="167843"/>
                  </a:moveTo>
                  <a:lnTo>
                    <a:pt x="119684" y="167843"/>
                  </a:lnTo>
                  <a:lnTo>
                    <a:pt x="119684" y="129235"/>
                  </a:lnTo>
                  <a:lnTo>
                    <a:pt x="147726" y="129235"/>
                  </a:lnTo>
                  <a:lnTo>
                    <a:pt x="147726" y="119684"/>
                  </a:lnTo>
                  <a:lnTo>
                    <a:pt x="147726" y="115620"/>
                  </a:lnTo>
                  <a:lnTo>
                    <a:pt x="103022" y="115620"/>
                  </a:lnTo>
                  <a:lnTo>
                    <a:pt x="103022" y="129235"/>
                  </a:lnTo>
                  <a:lnTo>
                    <a:pt x="103022" y="167843"/>
                  </a:lnTo>
                  <a:lnTo>
                    <a:pt x="62992" y="167843"/>
                  </a:lnTo>
                  <a:lnTo>
                    <a:pt x="62992" y="129235"/>
                  </a:lnTo>
                  <a:lnTo>
                    <a:pt x="103022" y="129235"/>
                  </a:lnTo>
                  <a:lnTo>
                    <a:pt x="103022" y="115620"/>
                  </a:lnTo>
                  <a:lnTo>
                    <a:pt x="18491" y="115620"/>
                  </a:lnTo>
                  <a:lnTo>
                    <a:pt x="18491" y="129235"/>
                  </a:lnTo>
                  <a:lnTo>
                    <a:pt x="46329" y="129235"/>
                  </a:lnTo>
                  <a:lnTo>
                    <a:pt x="46329" y="167843"/>
                  </a:lnTo>
                  <a:lnTo>
                    <a:pt x="16662" y="167843"/>
                  </a:lnTo>
                  <a:lnTo>
                    <a:pt x="16662" y="181457"/>
                  </a:lnTo>
                  <a:lnTo>
                    <a:pt x="149352" y="181457"/>
                  </a:lnTo>
                  <a:lnTo>
                    <a:pt x="149352" y="174142"/>
                  </a:lnTo>
                  <a:lnTo>
                    <a:pt x="149352" y="167843"/>
                  </a:lnTo>
                  <a:close/>
                </a:path>
                <a:path w="1376045" h="476884">
                  <a:moveTo>
                    <a:pt x="151384" y="292303"/>
                  </a:moveTo>
                  <a:lnTo>
                    <a:pt x="134518" y="292303"/>
                  </a:lnTo>
                  <a:lnTo>
                    <a:pt x="134518" y="352856"/>
                  </a:lnTo>
                  <a:lnTo>
                    <a:pt x="78028" y="352856"/>
                  </a:lnTo>
                  <a:lnTo>
                    <a:pt x="78028" y="366674"/>
                  </a:lnTo>
                  <a:lnTo>
                    <a:pt x="134518" y="366674"/>
                  </a:lnTo>
                  <a:lnTo>
                    <a:pt x="134518" y="476402"/>
                  </a:lnTo>
                  <a:lnTo>
                    <a:pt x="151384" y="476402"/>
                  </a:lnTo>
                  <a:lnTo>
                    <a:pt x="151384" y="366674"/>
                  </a:lnTo>
                  <a:lnTo>
                    <a:pt x="151384" y="352856"/>
                  </a:lnTo>
                  <a:lnTo>
                    <a:pt x="151384" y="292303"/>
                  </a:lnTo>
                  <a:close/>
                </a:path>
                <a:path w="1376045" h="476884">
                  <a:moveTo>
                    <a:pt x="166014" y="83921"/>
                  </a:moveTo>
                  <a:lnTo>
                    <a:pt x="91236" y="83921"/>
                  </a:lnTo>
                  <a:lnTo>
                    <a:pt x="91236" y="60756"/>
                  </a:lnTo>
                  <a:lnTo>
                    <a:pt x="147320" y="60756"/>
                  </a:lnTo>
                  <a:lnTo>
                    <a:pt x="147320" y="56083"/>
                  </a:lnTo>
                  <a:lnTo>
                    <a:pt x="147320" y="55880"/>
                  </a:lnTo>
                  <a:lnTo>
                    <a:pt x="147320" y="47142"/>
                  </a:lnTo>
                  <a:lnTo>
                    <a:pt x="39217" y="47142"/>
                  </a:lnTo>
                  <a:lnTo>
                    <a:pt x="39217" y="4267"/>
                  </a:lnTo>
                  <a:lnTo>
                    <a:pt x="22555" y="4267"/>
                  </a:lnTo>
                  <a:lnTo>
                    <a:pt x="22555" y="60756"/>
                  </a:lnTo>
                  <a:lnTo>
                    <a:pt x="74574" y="60756"/>
                  </a:lnTo>
                  <a:lnTo>
                    <a:pt x="74574" y="83921"/>
                  </a:lnTo>
                  <a:lnTo>
                    <a:pt x="0" y="83921"/>
                  </a:lnTo>
                  <a:lnTo>
                    <a:pt x="0" y="97332"/>
                  </a:lnTo>
                  <a:lnTo>
                    <a:pt x="166014" y="97332"/>
                  </a:lnTo>
                  <a:lnTo>
                    <a:pt x="166014" y="93065"/>
                  </a:lnTo>
                  <a:lnTo>
                    <a:pt x="166014" y="83921"/>
                  </a:lnTo>
                  <a:close/>
                </a:path>
                <a:path w="1376045" h="476884">
                  <a:moveTo>
                    <a:pt x="283857" y="307746"/>
                  </a:moveTo>
                  <a:lnTo>
                    <a:pt x="266992" y="307746"/>
                  </a:lnTo>
                  <a:lnTo>
                    <a:pt x="266992" y="356311"/>
                  </a:lnTo>
                  <a:lnTo>
                    <a:pt x="266992" y="369722"/>
                  </a:lnTo>
                  <a:lnTo>
                    <a:pt x="266992" y="418084"/>
                  </a:lnTo>
                  <a:lnTo>
                    <a:pt x="213956" y="418084"/>
                  </a:lnTo>
                  <a:lnTo>
                    <a:pt x="213956" y="369722"/>
                  </a:lnTo>
                  <a:lnTo>
                    <a:pt x="266992" y="369722"/>
                  </a:lnTo>
                  <a:lnTo>
                    <a:pt x="266992" y="356311"/>
                  </a:lnTo>
                  <a:lnTo>
                    <a:pt x="213956" y="356311"/>
                  </a:lnTo>
                  <a:lnTo>
                    <a:pt x="213956" y="307746"/>
                  </a:lnTo>
                  <a:lnTo>
                    <a:pt x="197294" y="307746"/>
                  </a:lnTo>
                  <a:lnTo>
                    <a:pt x="197294" y="431901"/>
                  </a:lnTo>
                  <a:lnTo>
                    <a:pt x="283857" y="431901"/>
                  </a:lnTo>
                  <a:lnTo>
                    <a:pt x="283857" y="418084"/>
                  </a:lnTo>
                  <a:lnTo>
                    <a:pt x="283857" y="369722"/>
                  </a:lnTo>
                  <a:lnTo>
                    <a:pt x="283857" y="356311"/>
                  </a:lnTo>
                  <a:lnTo>
                    <a:pt x="283857" y="307746"/>
                  </a:lnTo>
                  <a:close/>
                </a:path>
                <a:path w="1376045" h="476884">
                  <a:moveTo>
                    <a:pt x="286905" y="78232"/>
                  </a:moveTo>
                  <a:lnTo>
                    <a:pt x="283438" y="51777"/>
                  </a:lnTo>
                  <a:lnTo>
                    <a:pt x="273748" y="31597"/>
                  </a:lnTo>
                  <a:lnTo>
                    <a:pt x="271297" y="29464"/>
                  </a:lnTo>
                  <a:lnTo>
                    <a:pt x="270649" y="28905"/>
                  </a:lnTo>
                  <a:lnTo>
                    <a:pt x="270649" y="78232"/>
                  </a:lnTo>
                  <a:lnTo>
                    <a:pt x="268427" y="98552"/>
                  </a:lnTo>
                  <a:lnTo>
                    <a:pt x="262191" y="114122"/>
                  </a:lnTo>
                  <a:lnTo>
                    <a:pt x="252564" y="124104"/>
                  </a:lnTo>
                  <a:lnTo>
                    <a:pt x="240169" y="127609"/>
                  </a:lnTo>
                  <a:lnTo>
                    <a:pt x="227863" y="124104"/>
                  </a:lnTo>
                  <a:lnTo>
                    <a:pt x="218224" y="114122"/>
                  </a:lnTo>
                  <a:lnTo>
                    <a:pt x="211937" y="98552"/>
                  </a:lnTo>
                  <a:lnTo>
                    <a:pt x="209689" y="78232"/>
                  </a:lnTo>
                  <a:lnTo>
                    <a:pt x="211937" y="58102"/>
                  </a:lnTo>
                  <a:lnTo>
                    <a:pt x="218224" y="42722"/>
                  </a:lnTo>
                  <a:lnTo>
                    <a:pt x="227863" y="32918"/>
                  </a:lnTo>
                  <a:lnTo>
                    <a:pt x="240169" y="29464"/>
                  </a:lnTo>
                  <a:lnTo>
                    <a:pt x="252564" y="32918"/>
                  </a:lnTo>
                  <a:lnTo>
                    <a:pt x="262191" y="42722"/>
                  </a:lnTo>
                  <a:lnTo>
                    <a:pt x="268427" y="58102"/>
                  </a:lnTo>
                  <a:lnTo>
                    <a:pt x="270649" y="78232"/>
                  </a:lnTo>
                  <a:lnTo>
                    <a:pt x="270649" y="28905"/>
                  </a:lnTo>
                  <a:lnTo>
                    <a:pt x="258965" y="18745"/>
                  </a:lnTo>
                  <a:lnTo>
                    <a:pt x="240169" y="14224"/>
                  </a:lnTo>
                  <a:lnTo>
                    <a:pt x="221500" y="18745"/>
                  </a:lnTo>
                  <a:lnTo>
                    <a:pt x="206768" y="31597"/>
                  </a:lnTo>
                  <a:lnTo>
                    <a:pt x="197104" y="51777"/>
                  </a:lnTo>
                  <a:lnTo>
                    <a:pt x="193636" y="78232"/>
                  </a:lnTo>
                  <a:lnTo>
                    <a:pt x="197104" y="104813"/>
                  </a:lnTo>
                  <a:lnTo>
                    <a:pt x="206768" y="125044"/>
                  </a:lnTo>
                  <a:lnTo>
                    <a:pt x="221500" y="137934"/>
                  </a:lnTo>
                  <a:lnTo>
                    <a:pt x="240169" y="142443"/>
                  </a:lnTo>
                  <a:lnTo>
                    <a:pt x="258965" y="137934"/>
                  </a:lnTo>
                  <a:lnTo>
                    <a:pt x="270802" y="127609"/>
                  </a:lnTo>
                  <a:lnTo>
                    <a:pt x="273748" y="125044"/>
                  </a:lnTo>
                  <a:lnTo>
                    <a:pt x="283438" y="104813"/>
                  </a:lnTo>
                  <a:lnTo>
                    <a:pt x="286905" y="78232"/>
                  </a:lnTo>
                  <a:close/>
                </a:path>
                <a:path w="1376045" h="476884">
                  <a:moveTo>
                    <a:pt x="337096" y="292100"/>
                  </a:moveTo>
                  <a:lnTo>
                    <a:pt x="320230" y="292100"/>
                  </a:lnTo>
                  <a:lnTo>
                    <a:pt x="320230" y="476199"/>
                  </a:lnTo>
                  <a:lnTo>
                    <a:pt x="337096" y="476199"/>
                  </a:lnTo>
                  <a:lnTo>
                    <a:pt x="337096" y="292100"/>
                  </a:lnTo>
                  <a:close/>
                </a:path>
                <a:path w="1376045" h="476884">
                  <a:moveTo>
                    <a:pt x="337096" y="0"/>
                  </a:moveTo>
                  <a:lnTo>
                    <a:pt x="320230" y="0"/>
                  </a:lnTo>
                  <a:lnTo>
                    <a:pt x="320230" y="184099"/>
                  </a:lnTo>
                  <a:lnTo>
                    <a:pt x="337096" y="184099"/>
                  </a:lnTo>
                  <a:lnTo>
                    <a:pt x="337096" y="0"/>
                  </a:lnTo>
                  <a:close/>
                </a:path>
                <a:path w="1376045" h="476884">
                  <a:moveTo>
                    <a:pt x="900353" y="444271"/>
                  </a:moveTo>
                  <a:lnTo>
                    <a:pt x="831659" y="444271"/>
                  </a:lnTo>
                  <a:lnTo>
                    <a:pt x="831659" y="443128"/>
                  </a:lnTo>
                  <a:lnTo>
                    <a:pt x="864857" y="407619"/>
                  </a:lnTo>
                  <a:lnTo>
                    <a:pt x="870851" y="401066"/>
                  </a:lnTo>
                  <a:lnTo>
                    <a:pt x="894803" y="367284"/>
                  </a:lnTo>
                  <a:lnTo>
                    <a:pt x="896772" y="362089"/>
                  </a:lnTo>
                  <a:lnTo>
                    <a:pt x="897763" y="356768"/>
                  </a:lnTo>
                  <a:lnTo>
                    <a:pt x="897661" y="343395"/>
                  </a:lnTo>
                  <a:lnTo>
                    <a:pt x="895858" y="336829"/>
                  </a:lnTo>
                  <a:lnTo>
                    <a:pt x="861974" y="310349"/>
                  </a:lnTo>
                  <a:lnTo>
                    <a:pt x="844702" y="310349"/>
                  </a:lnTo>
                  <a:lnTo>
                    <a:pt x="809701" y="337667"/>
                  </a:lnTo>
                  <a:lnTo>
                    <a:pt x="807707" y="345274"/>
                  </a:lnTo>
                  <a:lnTo>
                    <a:pt x="807707" y="353936"/>
                  </a:lnTo>
                  <a:lnTo>
                    <a:pt x="824738" y="353936"/>
                  </a:lnTo>
                  <a:lnTo>
                    <a:pt x="824738" y="348310"/>
                  </a:lnTo>
                  <a:lnTo>
                    <a:pt x="825868" y="343395"/>
                  </a:lnTo>
                  <a:lnTo>
                    <a:pt x="847051" y="325932"/>
                  </a:lnTo>
                  <a:lnTo>
                    <a:pt x="858075" y="325932"/>
                  </a:lnTo>
                  <a:lnTo>
                    <a:pt x="862888" y="326974"/>
                  </a:lnTo>
                  <a:lnTo>
                    <a:pt x="871448" y="331101"/>
                  </a:lnTo>
                  <a:lnTo>
                    <a:pt x="874814" y="334035"/>
                  </a:lnTo>
                  <a:lnTo>
                    <a:pt x="877265" y="337845"/>
                  </a:lnTo>
                  <a:lnTo>
                    <a:pt x="879767" y="341642"/>
                  </a:lnTo>
                  <a:lnTo>
                    <a:pt x="881024" y="346138"/>
                  </a:lnTo>
                  <a:lnTo>
                    <a:pt x="881024" y="355854"/>
                  </a:lnTo>
                  <a:lnTo>
                    <a:pt x="807123" y="447167"/>
                  </a:lnTo>
                  <a:lnTo>
                    <a:pt x="807123" y="460146"/>
                  </a:lnTo>
                  <a:lnTo>
                    <a:pt x="900353" y="460146"/>
                  </a:lnTo>
                  <a:lnTo>
                    <a:pt x="900353" y="444271"/>
                  </a:lnTo>
                  <a:close/>
                </a:path>
                <a:path w="1376045" h="476884">
                  <a:moveTo>
                    <a:pt x="900353" y="152171"/>
                  </a:moveTo>
                  <a:lnTo>
                    <a:pt x="831659" y="152171"/>
                  </a:lnTo>
                  <a:lnTo>
                    <a:pt x="831659" y="151028"/>
                  </a:lnTo>
                  <a:lnTo>
                    <a:pt x="864857" y="115519"/>
                  </a:lnTo>
                  <a:lnTo>
                    <a:pt x="870851" y="108966"/>
                  </a:lnTo>
                  <a:lnTo>
                    <a:pt x="894803" y="75184"/>
                  </a:lnTo>
                  <a:lnTo>
                    <a:pt x="896772" y="69989"/>
                  </a:lnTo>
                  <a:lnTo>
                    <a:pt x="897763" y="64668"/>
                  </a:lnTo>
                  <a:lnTo>
                    <a:pt x="897661" y="51295"/>
                  </a:lnTo>
                  <a:lnTo>
                    <a:pt x="895858" y="44729"/>
                  </a:lnTo>
                  <a:lnTo>
                    <a:pt x="861974" y="18249"/>
                  </a:lnTo>
                  <a:lnTo>
                    <a:pt x="844702" y="18249"/>
                  </a:lnTo>
                  <a:lnTo>
                    <a:pt x="809701" y="45567"/>
                  </a:lnTo>
                  <a:lnTo>
                    <a:pt x="807707" y="53174"/>
                  </a:lnTo>
                  <a:lnTo>
                    <a:pt x="807707" y="61836"/>
                  </a:lnTo>
                  <a:lnTo>
                    <a:pt x="824738" y="61836"/>
                  </a:lnTo>
                  <a:lnTo>
                    <a:pt x="824738" y="56210"/>
                  </a:lnTo>
                  <a:lnTo>
                    <a:pt x="825868" y="51295"/>
                  </a:lnTo>
                  <a:lnTo>
                    <a:pt x="847051" y="33832"/>
                  </a:lnTo>
                  <a:lnTo>
                    <a:pt x="858075" y="33832"/>
                  </a:lnTo>
                  <a:lnTo>
                    <a:pt x="862888" y="34874"/>
                  </a:lnTo>
                  <a:lnTo>
                    <a:pt x="871448" y="39001"/>
                  </a:lnTo>
                  <a:lnTo>
                    <a:pt x="874814" y="41935"/>
                  </a:lnTo>
                  <a:lnTo>
                    <a:pt x="877265" y="45745"/>
                  </a:lnTo>
                  <a:lnTo>
                    <a:pt x="879767" y="49542"/>
                  </a:lnTo>
                  <a:lnTo>
                    <a:pt x="881024" y="54038"/>
                  </a:lnTo>
                  <a:lnTo>
                    <a:pt x="881024" y="63754"/>
                  </a:lnTo>
                  <a:lnTo>
                    <a:pt x="807123" y="155067"/>
                  </a:lnTo>
                  <a:lnTo>
                    <a:pt x="807123" y="168046"/>
                  </a:lnTo>
                  <a:lnTo>
                    <a:pt x="900353" y="168046"/>
                  </a:lnTo>
                  <a:lnTo>
                    <a:pt x="900353" y="152171"/>
                  </a:lnTo>
                  <a:close/>
                </a:path>
                <a:path w="1376045" h="476884">
                  <a:moveTo>
                    <a:pt x="1023391" y="444271"/>
                  </a:moveTo>
                  <a:lnTo>
                    <a:pt x="954697" y="444271"/>
                  </a:lnTo>
                  <a:lnTo>
                    <a:pt x="954697" y="443128"/>
                  </a:lnTo>
                  <a:lnTo>
                    <a:pt x="987882" y="407619"/>
                  </a:lnTo>
                  <a:lnTo>
                    <a:pt x="993889" y="401066"/>
                  </a:lnTo>
                  <a:lnTo>
                    <a:pt x="1017828" y="367284"/>
                  </a:lnTo>
                  <a:lnTo>
                    <a:pt x="1019810" y="362089"/>
                  </a:lnTo>
                  <a:lnTo>
                    <a:pt x="1020787" y="356768"/>
                  </a:lnTo>
                  <a:lnTo>
                    <a:pt x="1020699" y="343395"/>
                  </a:lnTo>
                  <a:lnTo>
                    <a:pt x="1018895" y="336829"/>
                  </a:lnTo>
                  <a:lnTo>
                    <a:pt x="984999" y="310349"/>
                  </a:lnTo>
                  <a:lnTo>
                    <a:pt x="967727" y="310349"/>
                  </a:lnTo>
                  <a:lnTo>
                    <a:pt x="932738" y="337667"/>
                  </a:lnTo>
                  <a:lnTo>
                    <a:pt x="930732" y="345274"/>
                  </a:lnTo>
                  <a:lnTo>
                    <a:pt x="930732" y="353936"/>
                  </a:lnTo>
                  <a:lnTo>
                    <a:pt x="947762" y="353936"/>
                  </a:lnTo>
                  <a:lnTo>
                    <a:pt x="947762" y="348310"/>
                  </a:lnTo>
                  <a:lnTo>
                    <a:pt x="948893" y="343395"/>
                  </a:lnTo>
                  <a:lnTo>
                    <a:pt x="970089" y="325932"/>
                  </a:lnTo>
                  <a:lnTo>
                    <a:pt x="981100" y="325932"/>
                  </a:lnTo>
                  <a:lnTo>
                    <a:pt x="985913" y="326974"/>
                  </a:lnTo>
                  <a:lnTo>
                    <a:pt x="994473" y="331101"/>
                  </a:lnTo>
                  <a:lnTo>
                    <a:pt x="997839" y="334035"/>
                  </a:lnTo>
                  <a:lnTo>
                    <a:pt x="1000302" y="337845"/>
                  </a:lnTo>
                  <a:lnTo>
                    <a:pt x="1002804" y="341642"/>
                  </a:lnTo>
                  <a:lnTo>
                    <a:pt x="1004049" y="346138"/>
                  </a:lnTo>
                  <a:lnTo>
                    <a:pt x="1004049" y="355854"/>
                  </a:lnTo>
                  <a:lnTo>
                    <a:pt x="930160" y="447167"/>
                  </a:lnTo>
                  <a:lnTo>
                    <a:pt x="930160" y="460146"/>
                  </a:lnTo>
                  <a:lnTo>
                    <a:pt x="1023391" y="460146"/>
                  </a:lnTo>
                  <a:lnTo>
                    <a:pt x="1023391" y="444271"/>
                  </a:lnTo>
                  <a:close/>
                </a:path>
                <a:path w="1376045" h="476884">
                  <a:moveTo>
                    <a:pt x="1023391" y="152171"/>
                  </a:moveTo>
                  <a:lnTo>
                    <a:pt x="954697" y="152171"/>
                  </a:lnTo>
                  <a:lnTo>
                    <a:pt x="954697" y="151028"/>
                  </a:lnTo>
                  <a:lnTo>
                    <a:pt x="987882" y="115519"/>
                  </a:lnTo>
                  <a:lnTo>
                    <a:pt x="993889" y="108966"/>
                  </a:lnTo>
                  <a:lnTo>
                    <a:pt x="1017828" y="75184"/>
                  </a:lnTo>
                  <a:lnTo>
                    <a:pt x="1019810" y="69989"/>
                  </a:lnTo>
                  <a:lnTo>
                    <a:pt x="1020787" y="64668"/>
                  </a:lnTo>
                  <a:lnTo>
                    <a:pt x="1020699" y="51295"/>
                  </a:lnTo>
                  <a:lnTo>
                    <a:pt x="1018895" y="44729"/>
                  </a:lnTo>
                  <a:lnTo>
                    <a:pt x="984999" y="18249"/>
                  </a:lnTo>
                  <a:lnTo>
                    <a:pt x="967727" y="18249"/>
                  </a:lnTo>
                  <a:lnTo>
                    <a:pt x="932738" y="45567"/>
                  </a:lnTo>
                  <a:lnTo>
                    <a:pt x="930732" y="53174"/>
                  </a:lnTo>
                  <a:lnTo>
                    <a:pt x="930732" y="61836"/>
                  </a:lnTo>
                  <a:lnTo>
                    <a:pt x="947762" y="61836"/>
                  </a:lnTo>
                  <a:lnTo>
                    <a:pt x="947762" y="56210"/>
                  </a:lnTo>
                  <a:lnTo>
                    <a:pt x="948893" y="51295"/>
                  </a:lnTo>
                  <a:lnTo>
                    <a:pt x="970089" y="33832"/>
                  </a:lnTo>
                  <a:lnTo>
                    <a:pt x="981100" y="33832"/>
                  </a:lnTo>
                  <a:lnTo>
                    <a:pt x="985913" y="34874"/>
                  </a:lnTo>
                  <a:lnTo>
                    <a:pt x="994473" y="39001"/>
                  </a:lnTo>
                  <a:lnTo>
                    <a:pt x="997839" y="41935"/>
                  </a:lnTo>
                  <a:lnTo>
                    <a:pt x="1000302" y="45745"/>
                  </a:lnTo>
                  <a:lnTo>
                    <a:pt x="1002804" y="49542"/>
                  </a:lnTo>
                  <a:lnTo>
                    <a:pt x="1004049" y="54038"/>
                  </a:lnTo>
                  <a:lnTo>
                    <a:pt x="1004049" y="63754"/>
                  </a:lnTo>
                  <a:lnTo>
                    <a:pt x="930160" y="155067"/>
                  </a:lnTo>
                  <a:lnTo>
                    <a:pt x="930160" y="168046"/>
                  </a:lnTo>
                  <a:lnTo>
                    <a:pt x="1023391" y="168046"/>
                  </a:lnTo>
                  <a:lnTo>
                    <a:pt x="1023391" y="152171"/>
                  </a:lnTo>
                  <a:close/>
                </a:path>
                <a:path w="1376045" h="476884">
                  <a:moveTo>
                    <a:pt x="1198956" y="460146"/>
                  </a:moveTo>
                  <a:lnTo>
                    <a:pt x="1198918" y="385445"/>
                  </a:lnTo>
                  <a:lnTo>
                    <a:pt x="1178687" y="350202"/>
                  </a:lnTo>
                  <a:lnTo>
                    <a:pt x="1165186" y="347878"/>
                  </a:lnTo>
                  <a:lnTo>
                    <a:pt x="1157249" y="347878"/>
                  </a:lnTo>
                  <a:lnTo>
                    <a:pt x="1150442" y="349580"/>
                  </a:lnTo>
                  <a:lnTo>
                    <a:pt x="1139088" y="356362"/>
                  </a:lnTo>
                  <a:lnTo>
                    <a:pt x="1134821" y="360908"/>
                  </a:lnTo>
                  <a:lnTo>
                    <a:pt x="1131989" y="366636"/>
                  </a:lnTo>
                  <a:lnTo>
                    <a:pt x="1130833" y="366636"/>
                  </a:lnTo>
                  <a:lnTo>
                    <a:pt x="1129233" y="363169"/>
                  </a:lnTo>
                  <a:lnTo>
                    <a:pt x="1128090" y="360718"/>
                  </a:lnTo>
                  <a:lnTo>
                    <a:pt x="1124267" y="356120"/>
                  </a:lnTo>
                  <a:lnTo>
                    <a:pt x="1119365" y="352856"/>
                  </a:lnTo>
                  <a:lnTo>
                    <a:pt x="1114501" y="349529"/>
                  </a:lnTo>
                  <a:lnTo>
                    <a:pt x="1108417" y="347878"/>
                  </a:lnTo>
                  <a:lnTo>
                    <a:pt x="1093889" y="347878"/>
                  </a:lnTo>
                  <a:lnTo>
                    <a:pt x="1087704" y="349529"/>
                  </a:lnTo>
                  <a:lnTo>
                    <a:pt x="1077417" y="356120"/>
                  </a:lnTo>
                  <a:lnTo>
                    <a:pt x="1073683" y="360718"/>
                  </a:lnTo>
                  <a:lnTo>
                    <a:pt x="1071372" y="366636"/>
                  </a:lnTo>
                  <a:lnTo>
                    <a:pt x="1069936" y="366636"/>
                  </a:lnTo>
                  <a:lnTo>
                    <a:pt x="1069936" y="349313"/>
                  </a:lnTo>
                  <a:lnTo>
                    <a:pt x="1053477" y="349313"/>
                  </a:lnTo>
                  <a:lnTo>
                    <a:pt x="1053477" y="460146"/>
                  </a:lnTo>
                  <a:lnTo>
                    <a:pt x="1070508" y="460146"/>
                  </a:lnTo>
                  <a:lnTo>
                    <a:pt x="1070508" y="385445"/>
                  </a:lnTo>
                  <a:lnTo>
                    <a:pt x="1071664" y="380657"/>
                  </a:lnTo>
                  <a:lnTo>
                    <a:pt x="1076325" y="372338"/>
                  </a:lnTo>
                  <a:lnTo>
                    <a:pt x="1079411" y="369062"/>
                  </a:lnTo>
                  <a:lnTo>
                    <a:pt x="1083348" y="366636"/>
                  </a:lnTo>
                  <a:lnTo>
                    <a:pt x="1087056" y="364350"/>
                  </a:lnTo>
                  <a:lnTo>
                    <a:pt x="1091196" y="363169"/>
                  </a:lnTo>
                  <a:lnTo>
                    <a:pt x="1102067" y="363169"/>
                  </a:lnTo>
                  <a:lnTo>
                    <a:pt x="1107338" y="365112"/>
                  </a:lnTo>
                  <a:lnTo>
                    <a:pt x="1111478" y="369062"/>
                  </a:lnTo>
                  <a:lnTo>
                    <a:pt x="1115517" y="372859"/>
                  </a:lnTo>
                  <a:lnTo>
                    <a:pt x="1117498" y="377799"/>
                  </a:lnTo>
                  <a:lnTo>
                    <a:pt x="1117561" y="460146"/>
                  </a:lnTo>
                  <a:lnTo>
                    <a:pt x="1134872" y="460146"/>
                  </a:lnTo>
                  <a:lnTo>
                    <a:pt x="1134935" y="380657"/>
                  </a:lnTo>
                  <a:lnTo>
                    <a:pt x="1137018" y="374904"/>
                  </a:lnTo>
                  <a:lnTo>
                    <a:pt x="1144574" y="366636"/>
                  </a:lnTo>
                  <a:lnTo>
                    <a:pt x="1145578" y="365531"/>
                  </a:lnTo>
                  <a:lnTo>
                    <a:pt x="1151610" y="363169"/>
                  </a:lnTo>
                  <a:lnTo>
                    <a:pt x="1165466" y="363169"/>
                  </a:lnTo>
                  <a:lnTo>
                    <a:pt x="1170736" y="364921"/>
                  </a:lnTo>
                  <a:lnTo>
                    <a:pt x="1179690" y="371944"/>
                  </a:lnTo>
                  <a:lnTo>
                    <a:pt x="1181925" y="377799"/>
                  </a:lnTo>
                  <a:lnTo>
                    <a:pt x="1181925" y="460146"/>
                  </a:lnTo>
                  <a:lnTo>
                    <a:pt x="1198956" y="460146"/>
                  </a:lnTo>
                  <a:close/>
                </a:path>
                <a:path w="1376045" h="476884">
                  <a:moveTo>
                    <a:pt x="1198956" y="168046"/>
                  </a:moveTo>
                  <a:lnTo>
                    <a:pt x="1198918" y="93345"/>
                  </a:lnTo>
                  <a:lnTo>
                    <a:pt x="1178687" y="58102"/>
                  </a:lnTo>
                  <a:lnTo>
                    <a:pt x="1165186" y="55778"/>
                  </a:lnTo>
                  <a:lnTo>
                    <a:pt x="1157249" y="55778"/>
                  </a:lnTo>
                  <a:lnTo>
                    <a:pt x="1150442" y="57480"/>
                  </a:lnTo>
                  <a:lnTo>
                    <a:pt x="1139088" y="64262"/>
                  </a:lnTo>
                  <a:lnTo>
                    <a:pt x="1134821" y="68808"/>
                  </a:lnTo>
                  <a:lnTo>
                    <a:pt x="1131989" y="74536"/>
                  </a:lnTo>
                  <a:lnTo>
                    <a:pt x="1130833" y="74536"/>
                  </a:lnTo>
                  <a:lnTo>
                    <a:pt x="1129233" y="71069"/>
                  </a:lnTo>
                  <a:lnTo>
                    <a:pt x="1128090" y="68618"/>
                  </a:lnTo>
                  <a:lnTo>
                    <a:pt x="1124267" y="64020"/>
                  </a:lnTo>
                  <a:lnTo>
                    <a:pt x="1119365" y="60756"/>
                  </a:lnTo>
                  <a:lnTo>
                    <a:pt x="1114501" y="57429"/>
                  </a:lnTo>
                  <a:lnTo>
                    <a:pt x="1108417" y="55778"/>
                  </a:lnTo>
                  <a:lnTo>
                    <a:pt x="1093889" y="55778"/>
                  </a:lnTo>
                  <a:lnTo>
                    <a:pt x="1087704" y="57429"/>
                  </a:lnTo>
                  <a:lnTo>
                    <a:pt x="1077417" y="64020"/>
                  </a:lnTo>
                  <a:lnTo>
                    <a:pt x="1073683" y="68618"/>
                  </a:lnTo>
                  <a:lnTo>
                    <a:pt x="1071372" y="74536"/>
                  </a:lnTo>
                  <a:lnTo>
                    <a:pt x="1069936" y="74536"/>
                  </a:lnTo>
                  <a:lnTo>
                    <a:pt x="1069936" y="57213"/>
                  </a:lnTo>
                  <a:lnTo>
                    <a:pt x="1053477" y="57213"/>
                  </a:lnTo>
                  <a:lnTo>
                    <a:pt x="1053477" y="168046"/>
                  </a:lnTo>
                  <a:lnTo>
                    <a:pt x="1070508" y="168046"/>
                  </a:lnTo>
                  <a:lnTo>
                    <a:pt x="1070508" y="93345"/>
                  </a:lnTo>
                  <a:lnTo>
                    <a:pt x="1071664" y="88557"/>
                  </a:lnTo>
                  <a:lnTo>
                    <a:pt x="1076325" y="80238"/>
                  </a:lnTo>
                  <a:lnTo>
                    <a:pt x="1079411" y="76962"/>
                  </a:lnTo>
                  <a:lnTo>
                    <a:pt x="1083348" y="74536"/>
                  </a:lnTo>
                  <a:lnTo>
                    <a:pt x="1087056" y="72250"/>
                  </a:lnTo>
                  <a:lnTo>
                    <a:pt x="1091196" y="71069"/>
                  </a:lnTo>
                  <a:lnTo>
                    <a:pt x="1102067" y="71069"/>
                  </a:lnTo>
                  <a:lnTo>
                    <a:pt x="1107338" y="73012"/>
                  </a:lnTo>
                  <a:lnTo>
                    <a:pt x="1111478" y="76962"/>
                  </a:lnTo>
                  <a:lnTo>
                    <a:pt x="1115517" y="80759"/>
                  </a:lnTo>
                  <a:lnTo>
                    <a:pt x="1117498" y="85699"/>
                  </a:lnTo>
                  <a:lnTo>
                    <a:pt x="1117561" y="168046"/>
                  </a:lnTo>
                  <a:lnTo>
                    <a:pt x="1134872" y="168046"/>
                  </a:lnTo>
                  <a:lnTo>
                    <a:pt x="1134935" y="88557"/>
                  </a:lnTo>
                  <a:lnTo>
                    <a:pt x="1137018" y="82804"/>
                  </a:lnTo>
                  <a:lnTo>
                    <a:pt x="1144574" y="74536"/>
                  </a:lnTo>
                  <a:lnTo>
                    <a:pt x="1145578" y="73431"/>
                  </a:lnTo>
                  <a:lnTo>
                    <a:pt x="1151610" y="71069"/>
                  </a:lnTo>
                  <a:lnTo>
                    <a:pt x="1165466" y="71069"/>
                  </a:lnTo>
                  <a:lnTo>
                    <a:pt x="1170736" y="72821"/>
                  </a:lnTo>
                  <a:lnTo>
                    <a:pt x="1179690" y="79844"/>
                  </a:lnTo>
                  <a:lnTo>
                    <a:pt x="1181925" y="85699"/>
                  </a:lnTo>
                  <a:lnTo>
                    <a:pt x="1181925" y="168046"/>
                  </a:lnTo>
                  <a:lnTo>
                    <a:pt x="1198956" y="168046"/>
                  </a:lnTo>
                  <a:close/>
                </a:path>
                <a:path w="1376045" h="476884">
                  <a:moveTo>
                    <a:pt x="1375562" y="460146"/>
                  </a:moveTo>
                  <a:lnTo>
                    <a:pt x="1375524" y="385445"/>
                  </a:lnTo>
                  <a:lnTo>
                    <a:pt x="1355305" y="350202"/>
                  </a:lnTo>
                  <a:lnTo>
                    <a:pt x="1341793" y="347878"/>
                  </a:lnTo>
                  <a:lnTo>
                    <a:pt x="1333855" y="347878"/>
                  </a:lnTo>
                  <a:lnTo>
                    <a:pt x="1327048" y="349580"/>
                  </a:lnTo>
                  <a:lnTo>
                    <a:pt x="1315694" y="356362"/>
                  </a:lnTo>
                  <a:lnTo>
                    <a:pt x="1311440" y="360908"/>
                  </a:lnTo>
                  <a:lnTo>
                    <a:pt x="1308595" y="366636"/>
                  </a:lnTo>
                  <a:lnTo>
                    <a:pt x="1307439" y="366636"/>
                  </a:lnTo>
                  <a:lnTo>
                    <a:pt x="1305839" y="363169"/>
                  </a:lnTo>
                  <a:lnTo>
                    <a:pt x="1304696" y="360718"/>
                  </a:lnTo>
                  <a:lnTo>
                    <a:pt x="1300873" y="356120"/>
                  </a:lnTo>
                  <a:lnTo>
                    <a:pt x="1295971" y="352856"/>
                  </a:lnTo>
                  <a:lnTo>
                    <a:pt x="1291107" y="349529"/>
                  </a:lnTo>
                  <a:lnTo>
                    <a:pt x="1285024" y="347878"/>
                  </a:lnTo>
                  <a:lnTo>
                    <a:pt x="1270495" y="347878"/>
                  </a:lnTo>
                  <a:lnTo>
                    <a:pt x="1264310" y="349529"/>
                  </a:lnTo>
                  <a:lnTo>
                    <a:pt x="1254023" y="356120"/>
                  </a:lnTo>
                  <a:lnTo>
                    <a:pt x="1250289" y="360718"/>
                  </a:lnTo>
                  <a:lnTo>
                    <a:pt x="1247978" y="366636"/>
                  </a:lnTo>
                  <a:lnTo>
                    <a:pt x="1246543" y="366636"/>
                  </a:lnTo>
                  <a:lnTo>
                    <a:pt x="1246543" y="349313"/>
                  </a:lnTo>
                  <a:lnTo>
                    <a:pt x="1230083" y="349313"/>
                  </a:lnTo>
                  <a:lnTo>
                    <a:pt x="1230083" y="460146"/>
                  </a:lnTo>
                  <a:lnTo>
                    <a:pt x="1247114" y="460146"/>
                  </a:lnTo>
                  <a:lnTo>
                    <a:pt x="1247114" y="385445"/>
                  </a:lnTo>
                  <a:lnTo>
                    <a:pt x="1248270" y="380657"/>
                  </a:lnTo>
                  <a:lnTo>
                    <a:pt x="1252943" y="372338"/>
                  </a:lnTo>
                  <a:lnTo>
                    <a:pt x="1256017" y="369062"/>
                  </a:lnTo>
                  <a:lnTo>
                    <a:pt x="1259954" y="366636"/>
                  </a:lnTo>
                  <a:lnTo>
                    <a:pt x="1263662" y="364350"/>
                  </a:lnTo>
                  <a:lnTo>
                    <a:pt x="1267802" y="363169"/>
                  </a:lnTo>
                  <a:lnTo>
                    <a:pt x="1278674" y="363169"/>
                  </a:lnTo>
                  <a:lnTo>
                    <a:pt x="1283944" y="365112"/>
                  </a:lnTo>
                  <a:lnTo>
                    <a:pt x="1288084" y="369062"/>
                  </a:lnTo>
                  <a:lnTo>
                    <a:pt x="1292123" y="372859"/>
                  </a:lnTo>
                  <a:lnTo>
                    <a:pt x="1294104" y="377799"/>
                  </a:lnTo>
                  <a:lnTo>
                    <a:pt x="1294168" y="460146"/>
                  </a:lnTo>
                  <a:lnTo>
                    <a:pt x="1311478" y="460146"/>
                  </a:lnTo>
                  <a:lnTo>
                    <a:pt x="1311541" y="380657"/>
                  </a:lnTo>
                  <a:lnTo>
                    <a:pt x="1313624" y="374904"/>
                  </a:lnTo>
                  <a:lnTo>
                    <a:pt x="1321181" y="366636"/>
                  </a:lnTo>
                  <a:lnTo>
                    <a:pt x="1322184" y="365531"/>
                  </a:lnTo>
                  <a:lnTo>
                    <a:pt x="1328229" y="363169"/>
                  </a:lnTo>
                  <a:lnTo>
                    <a:pt x="1342085" y="363169"/>
                  </a:lnTo>
                  <a:lnTo>
                    <a:pt x="1347343" y="364921"/>
                  </a:lnTo>
                  <a:lnTo>
                    <a:pt x="1356296" y="371944"/>
                  </a:lnTo>
                  <a:lnTo>
                    <a:pt x="1358531" y="377799"/>
                  </a:lnTo>
                  <a:lnTo>
                    <a:pt x="1358531" y="460146"/>
                  </a:lnTo>
                  <a:lnTo>
                    <a:pt x="1375562" y="460146"/>
                  </a:lnTo>
                  <a:close/>
                </a:path>
                <a:path w="1376045" h="476884">
                  <a:moveTo>
                    <a:pt x="1375562" y="168046"/>
                  </a:moveTo>
                  <a:lnTo>
                    <a:pt x="1375524" y="93345"/>
                  </a:lnTo>
                  <a:lnTo>
                    <a:pt x="1355305" y="58102"/>
                  </a:lnTo>
                  <a:lnTo>
                    <a:pt x="1341793" y="55778"/>
                  </a:lnTo>
                  <a:lnTo>
                    <a:pt x="1333855" y="55778"/>
                  </a:lnTo>
                  <a:lnTo>
                    <a:pt x="1327048" y="57480"/>
                  </a:lnTo>
                  <a:lnTo>
                    <a:pt x="1315694" y="64262"/>
                  </a:lnTo>
                  <a:lnTo>
                    <a:pt x="1311440" y="68808"/>
                  </a:lnTo>
                  <a:lnTo>
                    <a:pt x="1308595" y="74536"/>
                  </a:lnTo>
                  <a:lnTo>
                    <a:pt x="1307439" y="74536"/>
                  </a:lnTo>
                  <a:lnTo>
                    <a:pt x="1305839" y="71069"/>
                  </a:lnTo>
                  <a:lnTo>
                    <a:pt x="1304696" y="68618"/>
                  </a:lnTo>
                  <a:lnTo>
                    <a:pt x="1300873" y="64020"/>
                  </a:lnTo>
                  <a:lnTo>
                    <a:pt x="1295971" y="60756"/>
                  </a:lnTo>
                  <a:lnTo>
                    <a:pt x="1291107" y="57429"/>
                  </a:lnTo>
                  <a:lnTo>
                    <a:pt x="1285024" y="55778"/>
                  </a:lnTo>
                  <a:lnTo>
                    <a:pt x="1270495" y="55778"/>
                  </a:lnTo>
                  <a:lnTo>
                    <a:pt x="1264310" y="57429"/>
                  </a:lnTo>
                  <a:lnTo>
                    <a:pt x="1254023" y="64020"/>
                  </a:lnTo>
                  <a:lnTo>
                    <a:pt x="1250289" y="68618"/>
                  </a:lnTo>
                  <a:lnTo>
                    <a:pt x="1247978" y="74536"/>
                  </a:lnTo>
                  <a:lnTo>
                    <a:pt x="1246543" y="74536"/>
                  </a:lnTo>
                  <a:lnTo>
                    <a:pt x="1246543" y="57213"/>
                  </a:lnTo>
                  <a:lnTo>
                    <a:pt x="1230083" y="57213"/>
                  </a:lnTo>
                  <a:lnTo>
                    <a:pt x="1230083" y="168046"/>
                  </a:lnTo>
                  <a:lnTo>
                    <a:pt x="1247114" y="168046"/>
                  </a:lnTo>
                  <a:lnTo>
                    <a:pt x="1247114" y="93345"/>
                  </a:lnTo>
                  <a:lnTo>
                    <a:pt x="1248270" y="88557"/>
                  </a:lnTo>
                  <a:lnTo>
                    <a:pt x="1252943" y="80238"/>
                  </a:lnTo>
                  <a:lnTo>
                    <a:pt x="1256017" y="76962"/>
                  </a:lnTo>
                  <a:lnTo>
                    <a:pt x="1259954" y="74536"/>
                  </a:lnTo>
                  <a:lnTo>
                    <a:pt x="1263662" y="72250"/>
                  </a:lnTo>
                  <a:lnTo>
                    <a:pt x="1267802" y="71069"/>
                  </a:lnTo>
                  <a:lnTo>
                    <a:pt x="1278674" y="71069"/>
                  </a:lnTo>
                  <a:lnTo>
                    <a:pt x="1283944" y="73012"/>
                  </a:lnTo>
                  <a:lnTo>
                    <a:pt x="1288084" y="76962"/>
                  </a:lnTo>
                  <a:lnTo>
                    <a:pt x="1292123" y="80759"/>
                  </a:lnTo>
                  <a:lnTo>
                    <a:pt x="1294104" y="85699"/>
                  </a:lnTo>
                  <a:lnTo>
                    <a:pt x="1294168" y="168046"/>
                  </a:lnTo>
                  <a:lnTo>
                    <a:pt x="1311478" y="168046"/>
                  </a:lnTo>
                  <a:lnTo>
                    <a:pt x="1311541" y="88557"/>
                  </a:lnTo>
                  <a:lnTo>
                    <a:pt x="1313624" y="82804"/>
                  </a:lnTo>
                  <a:lnTo>
                    <a:pt x="1321181" y="74536"/>
                  </a:lnTo>
                  <a:lnTo>
                    <a:pt x="1322184" y="73431"/>
                  </a:lnTo>
                  <a:lnTo>
                    <a:pt x="1328229" y="71069"/>
                  </a:lnTo>
                  <a:lnTo>
                    <a:pt x="1342085" y="71069"/>
                  </a:lnTo>
                  <a:lnTo>
                    <a:pt x="1347343" y="72821"/>
                  </a:lnTo>
                  <a:lnTo>
                    <a:pt x="1356296" y="79844"/>
                  </a:lnTo>
                  <a:lnTo>
                    <a:pt x="1358531" y="85699"/>
                  </a:lnTo>
                  <a:lnTo>
                    <a:pt x="1358531" y="168046"/>
                  </a:lnTo>
                  <a:lnTo>
                    <a:pt x="137556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3" name="object 43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454403" y="8204237"/>
              <a:ext cx="1866428" cy="1460500"/>
            </a:xfrm>
            <a:prstGeom prst="rect">
              <a:avLst/>
            </a:prstGeom>
          </p:spPr>
        </p:pic>
        <p:sp>
          <p:nvSpPr>
            <p:cNvPr id="44" name="object 44" descr=""/>
            <p:cNvSpPr/>
            <p:nvPr/>
          </p:nvSpPr>
          <p:spPr>
            <a:xfrm>
              <a:off x="5724474" y="9293491"/>
              <a:ext cx="1376045" cy="504190"/>
            </a:xfrm>
            <a:custGeom>
              <a:avLst/>
              <a:gdLst/>
              <a:ahLst/>
              <a:cxnLst/>
              <a:rect l="l" t="t" r="r" b="b"/>
              <a:pathLst>
                <a:path w="1376045" h="504190">
                  <a:moveTo>
                    <a:pt x="96113" y="9144"/>
                  </a:moveTo>
                  <a:lnTo>
                    <a:pt x="89001" y="9144"/>
                  </a:lnTo>
                  <a:lnTo>
                    <a:pt x="77622" y="9144"/>
                  </a:lnTo>
                  <a:lnTo>
                    <a:pt x="12395" y="9144"/>
                  </a:lnTo>
                  <a:lnTo>
                    <a:pt x="12395" y="22961"/>
                  </a:lnTo>
                  <a:lnTo>
                    <a:pt x="76479" y="22961"/>
                  </a:lnTo>
                  <a:lnTo>
                    <a:pt x="72809" y="40005"/>
                  </a:lnTo>
                  <a:lnTo>
                    <a:pt x="58572" y="58801"/>
                  </a:lnTo>
                  <a:lnTo>
                    <a:pt x="35280" y="73609"/>
                  </a:lnTo>
                  <a:lnTo>
                    <a:pt x="3251" y="83921"/>
                  </a:lnTo>
                  <a:lnTo>
                    <a:pt x="9347" y="97739"/>
                  </a:lnTo>
                  <a:lnTo>
                    <a:pt x="45707" y="85191"/>
                  </a:lnTo>
                  <a:lnTo>
                    <a:pt x="72999" y="66319"/>
                  </a:lnTo>
                  <a:lnTo>
                    <a:pt x="90157" y="41021"/>
                  </a:lnTo>
                  <a:lnTo>
                    <a:pt x="93535" y="22961"/>
                  </a:lnTo>
                  <a:lnTo>
                    <a:pt x="96113" y="9144"/>
                  </a:lnTo>
                  <a:close/>
                </a:path>
                <a:path w="1376045" h="504190">
                  <a:moveTo>
                    <a:pt x="145084" y="302463"/>
                  </a:moveTo>
                  <a:lnTo>
                    <a:pt x="128625" y="302463"/>
                  </a:lnTo>
                  <a:lnTo>
                    <a:pt x="128625" y="316077"/>
                  </a:lnTo>
                  <a:lnTo>
                    <a:pt x="128625" y="360578"/>
                  </a:lnTo>
                  <a:lnTo>
                    <a:pt x="37795" y="360578"/>
                  </a:lnTo>
                  <a:lnTo>
                    <a:pt x="37795" y="316077"/>
                  </a:lnTo>
                  <a:lnTo>
                    <a:pt x="128625" y="316077"/>
                  </a:lnTo>
                  <a:lnTo>
                    <a:pt x="128625" y="302463"/>
                  </a:lnTo>
                  <a:lnTo>
                    <a:pt x="21132" y="302463"/>
                  </a:lnTo>
                  <a:lnTo>
                    <a:pt x="21132" y="374192"/>
                  </a:lnTo>
                  <a:lnTo>
                    <a:pt x="145084" y="374192"/>
                  </a:lnTo>
                  <a:lnTo>
                    <a:pt x="145084" y="360578"/>
                  </a:lnTo>
                  <a:lnTo>
                    <a:pt x="145084" y="316077"/>
                  </a:lnTo>
                  <a:lnTo>
                    <a:pt x="145084" y="302463"/>
                  </a:lnTo>
                  <a:close/>
                </a:path>
                <a:path w="1376045" h="504190">
                  <a:moveTo>
                    <a:pt x="150774" y="203"/>
                  </a:moveTo>
                  <a:lnTo>
                    <a:pt x="133705" y="203"/>
                  </a:lnTo>
                  <a:lnTo>
                    <a:pt x="133705" y="93878"/>
                  </a:lnTo>
                  <a:lnTo>
                    <a:pt x="150774" y="93878"/>
                  </a:lnTo>
                  <a:lnTo>
                    <a:pt x="150774" y="203"/>
                  </a:lnTo>
                  <a:close/>
                </a:path>
                <a:path w="1376045" h="504190">
                  <a:moveTo>
                    <a:pt x="156870" y="168656"/>
                  </a:moveTo>
                  <a:lnTo>
                    <a:pt x="48971" y="168656"/>
                  </a:lnTo>
                  <a:lnTo>
                    <a:pt x="48971" y="147523"/>
                  </a:lnTo>
                  <a:lnTo>
                    <a:pt x="150774" y="147523"/>
                  </a:lnTo>
                  <a:lnTo>
                    <a:pt x="150774" y="102819"/>
                  </a:lnTo>
                  <a:lnTo>
                    <a:pt x="31902" y="102819"/>
                  </a:lnTo>
                  <a:lnTo>
                    <a:pt x="31902" y="116230"/>
                  </a:lnTo>
                  <a:lnTo>
                    <a:pt x="133908" y="116230"/>
                  </a:lnTo>
                  <a:lnTo>
                    <a:pt x="133908" y="134924"/>
                  </a:lnTo>
                  <a:lnTo>
                    <a:pt x="32308" y="134924"/>
                  </a:lnTo>
                  <a:lnTo>
                    <a:pt x="32308" y="182067"/>
                  </a:lnTo>
                  <a:lnTo>
                    <a:pt x="156870" y="182067"/>
                  </a:lnTo>
                  <a:lnTo>
                    <a:pt x="156870" y="175361"/>
                  </a:lnTo>
                  <a:lnTo>
                    <a:pt x="156870" y="168656"/>
                  </a:lnTo>
                  <a:close/>
                </a:path>
                <a:path w="1376045" h="504190">
                  <a:moveTo>
                    <a:pt x="166624" y="398983"/>
                  </a:moveTo>
                  <a:lnTo>
                    <a:pt x="0" y="398983"/>
                  </a:lnTo>
                  <a:lnTo>
                    <a:pt x="0" y="412800"/>
                  </a:lnTo>
                  <a:lnTo>
                    <a:pt x="74371" y="412800"/>
                  </a:lnTo>
                  <a:lnTo>
                    <a:pt x="74371" y="475996"/>
                  </a:lnTo>
                  <a:lnTo>
                    <a:pt x="91033" y="475996"/>
                  </a:lnTo>
                  <a:lnTo>
                    <a:pt x="91033" y="412800"/>
                  </a:lnTo>
                  <a:lnTo>
                    <a:pt x="166624" y="412800"/>
                  </a:lnTo>
                  <a:lnTo>
                    <a:pt x="166624" y="407314"/>
                  </a:lnTo>
                  <a:lnTo>
                    <a:pt x="166624" y="398983"/>
                  </a:lnTo>
                  <a:close/>
                </a:path>
                <a:path w="1376045" h="504190">
                  <a:moveTo>
                    <a:pt x="287108" y="78232"/>
                  </a:moveTo>
                  <a:lnTo>
                    <a:pt x="283641" y="51777"/>
                  </a:lnTo>
                  <a:lnTo>
                    <a:pt x="273951" y="31597"/>
                  </a:lnTo>
                  <a:lnTo>
                    <a:pt x="271500" y="29464"/>
                  </a:lnTo>
                  <a:lnTo>
                    <a:pt x="270852" y="28905"/>
                  </a:lnTo>
                  <a:lnTo>
                    <a:pt x="270852" y="78232"/>
                  </a:lnTo>
                  <a:lnTo>
                    <a:pt x="268630" y="98552"/>
                  </a:lnTo>
                  <a:lnTo>
                    <a:pt x="262394" y="114122"/>
                  </a:lnTo>
                  <a:lnTo>
                    <a:pt x="252768" y="124104"/>
                  </a:lnTo>
                  <a:lnTo>
                    <a:pt x="240372" y="127609"/>
                  </a:lnTo>
                  <a:lnTo>
                    <a:pt x="228066" y="124104"/>
                  </a:lnTo>
                  <a:lnTo>
                    <a:pt x="218427" y="114122"/>
                  </a:lnTo>
                  <a:lnTo>
                    <a:pt x="212140" y="98552"/>
                  </a:lnTo>
                  <a:lnTo>
                    <a:pt x="209892" y="78232"/>
                  </a:lnTo>
                  <a:lnTo>
                    <a:pt x="212140" y="58102"/>
                  </a:lnTo>
                  <a:lnTo>
                    <a:pt x="218427" y="42722"/>
                  </a:lnTo>
                  <a:lnTo>
                    <a:pt x="228066" y="32918"/>
                  </a:lnTo>
                  <a:lnTo>
                    <a:pt x="240372" y="29464"/>
                  </a:lnTo>
                  <a:lnTo>
                    <a:pt x="252768" y="32918"/>
                  </a:lnTo>
                  <a:lnTo>
                    <a:pt x="262394" y="42722"/>
                  </a:lnTo>
                  <a:lnTo>
                    <a:pt x="268630" y="58102"/>
                  </a:lnTo>
                  <a:lnTo>
                    <a:pt x="270852" y="78232"/>
                  </a:lnTo>
                  <a:lnTo>
                    <a:pt x="270852" y="28905"/>
                  </a:lnTo>
                  <a:lnTo>
                    <a:pt x="259168" y="18745"/>
                  </a:lnTo>
                  <a:lnTo>
                    <a:pt x="240372" y="14224"/>
                  </a:lnTo>
                  <a:lnTo>
                    <a:pt x="221703" y="18745"/>
                  </a:lnTo>
                  <a:lnTo>
                    <a:pt x="206971" y="31597"/>
                  </a:lnTo>
                  <a:lnTo>
                    <a:pt x="197307" y="51777"/>
                  </a:lnTo>
                  <a:lnTo>
                    <a:pt x="193840" y="78232"/>
                  </a:lnTo>
                  <a:lnTo>
                    <a:pt x="197307" y="104813"/>
                  </a:lnTo>
                  <a:lnTo>
                    <a:pt x="206971" y="125044"/>
                  </a:lnTo>
                  <a:lnTo>
                    <a:pt x="221703" y="137934"/>
                  </a:lnTo>
                  <a:lnTo>
                    <a:pt x="240372" y="142443"/>
                  </a:lnTo>
                  <a:lnTo>
                    <a:pt x="259168" y="137934"/>
                  </a:lnTo>
                  <a:lnTo>
                    <a:pt x="271005" y="127609"/>
                  </a:lnTo>
                  <a:lnTo>
                    <a:pt x="273951" y="125044"/>
                  </a:lnTo>
                  <a:lnTo>
                    <a:pt x="283641" y="104813"/>
                  </a:lnTo>
                  <a:lnTo>
                    <a:pt x="287108" y="78232"/>
                  </a:lnTo>
                  <a:close/>
                </a:path>
                <a:path w="1376045" h="504190">
                  <a:moveTo>
                    <a:pt x="304584" y="296976"/>
                  </a:moveTo>
                  <a:lnTo>
                    <a:pt x="288734" y="296976"/>
                  </a:lnTo>
                  <a:lnTo>
                    <a:pt x="288734" y="367284"/>
                  </a:lnTo>
                  <a:lnTo>
                    <a:pt x="255752" y="367284"/>
                  </a:lnTo>
                  <a:lnTo>
                    <a:pt x="261988" y="350532"/>
                  </a:lnTo>
                  <a:lnTo>
                    <a:pt x="264287" y="329285"/>
                  </a:lnTo>
                  <a:lnTo>
                    <a:pt x="265772" y="315468"/>
                  </a:lnTo>
                  <a:lnTo>
                    <a:pt x="255816" y="315468"/>
                  </a:lnTo>
                  <a:lnTo>
                    <a:pt x="249516" y="315468"/>
                  </a:lnTo>
                  <a:lnTo>
                    <a:pt x="195059" y="315468"/>
                  </a:lnTo>
                  <a:lnTo>
                    <a:pt x="195059" y="329285"/>
                  </a:lnTo>
                  <a:lnTo>
                    <a:pt x="248234" y="329285"/>
                  </a:lnTo>
                  <a:lnTo>
                    <a:pt x="245821" y="349669"/>
                  </a:lnTo>
                  <a:lnTo>
                    <a:pt x="234454" y="377926"/>
                  </a:lnTo>
                  <a:lnTo>
                    <a:pt x="214972" y="402958"/>
                  </a:lnTo>
                  <a:lnTo>
                    <a:pt x="186931" y="424383"/>
                  </a:lnTo>
                  <a:lnTo>
                    <a:pt x="196888" y="436372"/>
                  </a:lnTo>
                  <a:lnTo>
                    <a:pt x="228574" y="411822"/>
                  </a:lnTo>
                  <a:lnTo>
                    <a:pt x="249923" y="382930"/>
                  </a:lnTo>
                  <a:lnTo>
                    <a:pt x="250685" y="380898"/>
                  </a:lnTo>
                  <a:lnTo>
                    <a:pt x="288734" y="380898"/>
                  </a:lnTo>
                  <a:lnTo>
                    <a:pt x="288734" y="466648"/>
                  </a:lnTo>
                  <a:lnTo>
                    <a:pt x="304584" y="466648"/>
                  </a:lnTo>
                  <a:lnTo>
                    <a:pt x="304584" y="380898"/>
                  </a:lnTo>
                  <a:lnTo>
                    <a:pt x="304584" y="367284"/>
                  </a:lnTo>
                  <a:lnTo>
                    <a:pt x="304584" y="296976"/>
                  </a:lnTo>
                  <a:close/>
                </a:path>
                <a:path w="1376045" h="504190">
                  <a:moveTo>
                    <a:pt x="337299" y="0"/>
                  </a:moveTo>
                  <a:lnTo>
                    <a:pt x="320433" y="0"/>
                  </a:lnTo>
                  <a:lnTo>
                    <a:pt x="320433" y="184099"/>
                  </a:lnTo>
                  <a:lnTo>
                    <a:pt x="337299" y="184099"/>
                  </a:lnTo>
                  <a:lnTo>
                    <a:pt x="337299" y="0"/>
                  </a:lnTo>
                  <a:close/>
                </a:path>
                <a:path w="1376045" h="504190">
                  <a:moveTo>
                    <a:pt x="343192" y="292303"/>
                  </a:moveTo>
                  <a:lnTo>
                    <a:pt x="326936" y="292303"/>
                  </a:lnTo>
                  <a:lnTo>
                    <a:pt x="326936" y="475996"/>
                  </a:lnTo>
                  <a:lnTo>
                    <a:pt x="343192" y="475996"/>
                  </a:lnTo>
                  <a:lnTo>
                    <a:pt x="343192" y="292303"/>
                  </a:lnTo>
                  <a:close/>
                </a:path>
                <a:path w="1376045" h="504190">
                  <a:moveTo>
                    <a:pt x="896518" y="312369"/>
                  </a:moveTo>
                  <a:lnTo>
                    <a:pt x="801852" y="312369"/>
                  </a:lnTo>
                  <a:lnTo>
                    <a:pt x="801852" y="328244"/>
                  </a:lnTo>
                  <a:lnTo>
                    <a:pt x="878052" y="328244"/>
                  </a:lnTo>
                  <a:lnTo>
                    <a:pt x="878052" y="329399"/>
                  </a:lnTo>
                  <a:lnTo>
                    <a:pt x="811949" y="460146"/>
                  </a:lnTo>
                  <a:lnTo>
                    <a:pt x="830707" y="460146"/>
                  </a:lnTo>
                  <a:lnTo>
                    <a:pt x="896518" y="329107"/>
                  </a:lnTo>
                  <a:lnTo>
                    <a:pt x="896518" y="312369"/>
                  </a:lnTo>
                  <a:close/>
                </a:path>
                <a:path w="1376045" h="504190">
                  <a:moveTo>
                    <a:pt x="900557" y="152171"/>
                  </a:moveTo>
                  <a:lnTo>
                    <a:pt x="831862" y="152171"/>
                  </a:lnTo>
                  <a:lnTo>
                    <a:pt x="831862" y="151028"/>
                  </a:lnTo>
                  <a:lnTo>
                    <a:pt x="865060" y="115519"/>
                  </a:lnTo>
                  <a:lnTo>
                    <a:pt x="871054" y="108966"/>
                  </a:lnTo>
                  <a:lnTo>
                    <a:pt x="895007" y="75184"/>
                  </a:lnTo>
                  <a:lnTo>
                    <a:pt x="896975" y="69989"/>
                  </a:lnTo>
                  <a:lnTo>
                    <a:pt x="897966" y="64668"/>
                  </a:lnTo>
                  <a:lnTo>
                    <a:pt x="897864" y="51295"/>
                  </a:lnTo>
                  <a:lnTo>
                    <a:pt x="896061" y="44729"/>
                  </a:lnTo>
                  <a:lnTo>
                    <a:pt x="862177" y="18249"/>
                  </a:lnTo>
                  <a:lnTo>
                    <a:pt x="844905" y="18249"/>
                  </a:lnTo>
                  <a:lnTo>
                    <a:pt x="809904" y="45567"/>
                  </a:lnTo>
                  <a:lnTo>
                    <a:pt x="807910" y="53174"/>
                  </a:lnTo>
                  <a:lnTo>
                    <a:pt x="807910" y="61836"/>
                  </a:lnTo>
                  <a:lnTo>
                    <a:pt x="824941" y="61836"/>
                  </a:lnTo>
                  <a:lnTo>
                    <a:pt x="824941" y="56210"/>
                  </a:lnTo>
                  <a:lnTo>
                    <a:pt x="826071" y="51295"/>
                  </a:lnTo>
                  <a:lnTo>
                    <a:pt x="847255" y="33832"/>
                  </a:lnTo>
                  <a:lnTo>
                    <a:pt x="858278" y="33832"/>
                  </a:lnTo>
                  <a:lnTo>
                    <a:pt x="863092" y="34874"/>
                  </a:lnTo>
                  <a:lnTo>
                    <a:pt x="871651" y="39001"/>
                  </a:lnTo>
                  <a:lnTo>
                    <a:pt x="875017" y="41935"/>
                  </a:lnTo>
                  <a:lnTo>
                    <a:pt x="877468" y="45745"/>
                  </a:lnTo>
                  <a:lnTo>
                    <a:pt x="879970" y="49542"/>
                  </a:lnTo>
                  <a:lnTo>
                    <a:pt x="881227" y="54038"/>
                  </a:lnTo>
                  <a:lnTo>
                    <a:pt x="881227" y="63754"/>
                  </a:lnTo>
                  <a:lnTo>
                    <a:pt x="807326" y="155067"/>
                  </a:lnTo>
                  <a:lnTo>
                    <a:pt x="807326" y="168046"/>
                  </a:lnTo>
                  <a:lnTo>
                    <a:pt x="900557" y="168046"/>
                  </a:lnTo>
                  <a:lnTo>
                    <a:pt x="900557" y="152171"/>
                  </a:lnTo>
                  <a:close/>
                </a:path>
                <a:path w="1376045" h="504190">
                  <a:moveTo>
                    <a:pt x="1019733" y="385102"/>
                  </a:moveTo>
                  <a:lnTo>
                    <a:pt x="1015314" y="346354"/>
                  </a:lnTo>
                  <a:lnTo>
                    <a:pt x="1004366" y="326224"/>
                  </a:lnTo>
                  <a:lnTo>
                    <a:pt x="1000518" y="322199"/>
                  </a:lnTo>
                  <a:lnTo>
                    <a:pt x="1000518" y="363791"/>
                  </a:lnTo>
                  <a:lnTo>
                    <a:pt x="999680" y="368007"/>
                  </a:lnTo>
                  <a:lnTo>
                    <a:pt x="972477" y="392899"/>
                  </a:lnTo>
                  <a:lnTo>
                    <a:pt x="961847" y="392899"/>
                  </a:lnTo>
                  <a:lnTo>
                    <a:pt x="936447" y="365861"/>
                  </a:lnTo>
                  <a:lnTo>
                    <a:pt x="936561" y="353072"/>
                  </a:lnTo>
                  <a:lnTo>
                    <a:pt x="974636" y="326224"/>
                  </a:lnTo>
                  <a:lnTo>
                    <a:pt x="996327" y="343179"/>
                  </a:lnTo>
                  <a:lnTo>
                    <a:pt x="999121" y="348234"/>
                  </a:lnTo>
                  <a:lnTo>
                    <a:pt x="1000493" y="353529"/>
                  </a:lnTo>
                  <a:lnTo>
                    <a:pt x="1000518" y="363791"/>
                  </a:lnTo>
                  <a:lnTo>
                    <a:pt x="1000518" y="322199"/>
                  </a:lnTo>
                  <a:lnTo>
                    <a:pt x="968476" y="310349"/>
                  </a:lnTo>
                  <a:lnTo>
                    <a:pt x="961224" y="310680"/>
                  </a:lnTo>
                  <a:lnTo>
                    <a:pt x="925182" y="334886"/>
                  </a:lnTo>
                  <a:lnTo>
                    <a:pt x="919124" y="359702"/>
                  </a:lnTo>
                  <a:lnTo>
                    <a:pt x="919518" y="366649"/>
                  </a:lnTo>
                  <a:lnTo>
                    <a:pt x="942365" y="402539"/>
                  </a:lnTo>
                  <a:lnTo>
                    <a:pt x="957122" y="408774"/>
                  </a:lnTo>
                  <a:lnTo>
                    <a:pt x="970699" y="408774"/>
                  </a:lnTo>
                  <a:lnTo>
                    <a:pt x="999464" y="392899"/>
                  </a:lnTo>
                  <a:lnTo>
                    <a:pt x="1001966" y="389140"/>
                  </a:lnTo>
                  <a:lnTo>
                    <a:pt x="1003122" y="389140"/>
                  </a:lnTo>
                  <a:lnTo>
                    <a:pt x="1002499" y="402018"/>
                  </a:lnTo>
                  <a:lnTo>
                    <a:pt x="987767" y="437896"/>
                  </a:lnTo>
                  <a:lnTo>
                    <a:pt x="966165" y="446303"/>
                  </a:lnTo>
                  <a:lnTo>
                    <a:pt x="958380" y="446303"/>
                  </a:lnTo>
                  <a:lnTo>
                    <a:pt x="937882" y="422922"/>
                  </a:lnTo>
                  <a:lnTo>
                    <a:pt x="920280" y="422922"/>
                  </a:lnTo>
                  <a:lnTo>
                    <a:pt x="944016" y="457263"/>
                  </a:lnTo>
                  <a:lnTo>
                    <a:pt x="957897" y="462178"/>
                  </a:lnTo>
                  <a:lnTo>
                    <a:pt x="974496" y="462178"/>
                  </a:lnTo>
                  <a:lnTo>
                    <a:pt x="981951" y="460362"/>
                  </a:lnTo>
                  <a:lnTo>
                    <a:pt x="995184" y="453148"/>
                  </a:lnTo>
                  <a:lnTo>
                    <a:pt x="1000810" y="447865"/>
                  </a:lnTo>
                  <a:lnTo>
                    <a:pt x="1001839" y="446303"/>
                  </a:lnTo>
                  <a:lnTo>
                    <a:pt x="1005420" y="440880"/>
                  </a:lnTo>
                  <a:lnTo>
                    <a:pt x="1018921" y="398792"/>
                  </a:lnTo>
                  <a:lnTo>
                    <a:pt x="1019632" y="389140"/>
                  </a:lnTo>
                  <a:lnTo>
                    <a:pt x="1019733" y="385102"/>
                  </a:lnTo>
                  <a:close/>
                </a:path>
                <a:path w="1376045" h="504190">
                  <a:moveTo>
                    <a:pt x="1023594" y="152171"/>
                  </a:moveTo>
                  <a:lnTo>
                    <a:pt x="954900" y="152171"/>
                  </a:lnTo>
                  <a:lnTo>
                    <a:pt x="954900" y="151028"/>
                  </a:lnTo>
                  <a:lnTo>
                    <a:pt x="988085" y="115519"/>
                  </a:lnTo>
                  <a:lnTo>
                    <a:pt x="994092" y="108966"/>
                  </a:lnTo>
                  <a:lnTo>
                    <a:pt x="1018032" y="75184"/>
                  </a:lnTo>
                  <a:lnTo>
                    <a:pt x="1020013" y="69989"/>
                  </a:lnTo>
                  <a:lnTo>
                    <a:pt x="1020991" y="64668"/>
                  </a:lnTo>
                  <a:lnTo>
                    <a:pt x="1020902" y="51295"/>
                  </a:lnTo>
                  <a:lnTo>
                    <a:pt x="1019098" y="44729"/>
                  </a:lnTo>
                  <a:lnTo>
                    <a:pt x="985202" y="18249"/>
                  </a:lnTo>
                  <a:lnTo>
                    <a:pt x="967930" y="18249"/>
                  </a:lnTo>
                  <a:lnTo>
                    <a:pt x="932942" y="45567"/>
                  </a:lnTo>
                  <a:lnTo>
                    <a:pt x="930935" y="53174"/>
                  </a:lnTo>
                  <a:lnTo>
                    <a:pt x="930935" y="61836"/>
                  </a:lnTo>
                  <a:lnTo>
                    <a:pt x="947966" y="61836"/>
                  </a:lnTo>
                  <a:lnTo>
                    <a:pt x="947966" y="56210"/>
                  </a:lnTo>
                  <a:lnTo>
                    <a:pt x="949096" y="51295"/>
                  </a:lnTo>
                  <a:lnTo>
                    <a:pt x="970292" y="33832"/>
                  </a:lnTo>
                  <a:lnTo>
                    <a:pt x="981303" y="33832"/>
                  </a:lnTo>
                  <a:lnTo>
                    <a:pt x="986116" y="34874"/>
                  </a:lnTo>
                  <a:lnTo>
                    <a:pt x="994676" y="39001"/>
                  </a:lnTo>
                  <a:lnTo>
                    <a:pt x="998042" y="41935"/>
                  </a:lnTo>
                  <a:lnTo>
                    <a:pt x="1000506" y="45745"/>
                  </a:lnTo>
                  <a:lnTo>
                    <a:pt x="1003007" y="49542"/>
                  </a:lnTo>
                  <a:lnTo>
                    <a:pt x="1004252" y="54038"/>
                  </a:lnTo>
                  <a:lnTo>
                    <a:pt x="1004252" y="63754"/>
                  </a:lnTo>
                  <a:lnTo>
                    <a:pt x="930363" y="155067"/>
                  </a:lnTo>
                  <a:lnTo>
                    <a:pt x="930363" y="168046"/>
                  </a:lnTo>
                  <a:lnTo>
                    <a:pt x="1023594" y="168046"/>
                  </a:lnTo>
                  <a:lnTo>
                    <a:pt x="1023594" y="152171"/>
                  </a:lnTo>
                  <a:close/>
                </a:path>
                <a:path w="1376045" h="504190">
                  <a:moveTo>
                    <a:pt x="1141171" y="349313"/>
                  </a:moveTo>
                  <a:lnTo>
                    <a:pt x="1124724" y="349313"/>
                  </a:lnTo>
                  <a:lnTo>
                    <a:pt x="1124724" y="366928"/>
                  </a:lnTo>
                  <a:lnTo>
                    <a:pt x="1124432" y="366928"/>
                  </a:lnTo>
                  <a:lnTo>
                    <a:pt x="1124432" y="395884"/>
                  </a:lnTo>
                  <a:lnTo>
                    <a:pt x="1124356" y="412496"/>
                  </a:lnTo>
                  <a:lnTo>
                    <a:pt x="1099515" y="443128"/>
                  </a:lnTo>
                  <a:lnTo>
                    <a:pt x="1085570" y="443128"/>
                  </a:lnTo>
                  <a:lnTo>
                    <a:pt x="1060437" y="412051"/>
                  </a:lnTo>
                  <a:lnTo>
                    <a:pt x="1060437" y="395884"/>
                  </a:lnTo>
                  <a:lnTo>
                    <a:pt x="1085469" y="363169"/>
                  </a:lnTo>
                  <a:lnTo>
                    <a:pt x="1099616" y="363169"/>
                  </a:lnTo>
                  <a:lnTo>
                    <a:pt x="1124432" y="395884"/>
                  </a:lnTo>
                  <a:lnTo>
                    <a:pt x="1124432" y="366928"/>
                  </a:lnTo>
                  <a:lnTo>
                    <a:pt x="1122984" y="366928"/>
                  </a:lnTo>
                  <a:lnTo>
                    <a:pt x="1121676" y="364896"/>
                  </a:lnTo>
                  <a:lnTo>
                    <a:pt x="1120419" y="363169"/>
                  </a:lnTo>
                  <a:lnTo>
                    <a:pt x="1119962" y="362546"/>
                  </a:lnTo>
                  <a:lnTo>
                    <a:pt x="1117650" y="359562"/>
                  </a:lnTo>
                  <a:lnTo>
                    <a:pt x="1115390" y="356527"/>
                  </a:lnTo>
                  <a:lnTo>
                    <a:pt x="1112113" y="353834"/>
                  </a:lnTo>
                  <a:lnTo>
                    <a:pt x="1107833" y="351485"/>
                  </a:lnTo>
                  <a:lnTo>
                    <a:pt x="1103604" y="349072"/>
                  </a:lnTo>
                  <a:lnTo>
                    <a:pt x="1097876" y="347878"/>
                  </a:lnTo>
                  <a:lnTo>
                    <a:pt x="1090663" y="347878"/>
                  </a:lnTo>
                  <a:lnTo>
                    <a:pt x="1052601" y="368515"/>
                  </a:lnTo>
                  <a:lnTo>
                    <a:pt x="1043330" y="404152"/>
                  </a:lnTo>
                  <a:lnTo>
                    <a:pt x="1043711" y="412496"/>
                  </a:lnTo>
                  <a:lnTo>
                    <a:pt x="1059205" y="447840"/>
                  </a:lnTo>
                  <a:lnTo>
                    <a:pt x="1081430" y="458419"/>
                  </a:lnTo>
                  <a:lnTo>
                    <a:pt x="1097584" y="458419"/>
                  </a:lnTo>
                  <a:lnTo>
                    <a:pt x="1122705" y="439661"/>
                  </a:lnTo>
                  <a:lnTo>
                    <a:pt x="1124140" y="439661"/>
                  </a:lnTo>
                  <a:lnTo>
                    <a:pt x="1124140" y="471411"/>
                  </a:lnTo>
                  <a:lnTo>
                    <a:pt x="1121232" y="478193"/>
                  </a:lnTo>
                  <a:lnTo>
                    <a:pt x="1109599" y="486854"/>
                  </a:lnTo>
                  <a:lnTo>
                    <a:pt x="1102207" y="489013"/>
                  </a:lnTo>
                  <a:lnTo>
                    <a:pt x="1086573" y="489013"/>
                  </a:lnTo>
                  <a:lnTo>
                    <a:pt x="1081163" y="488022"/>
                  </a:lnTo>
                  <a:lnTo>
                    <a:pt x="1072934" y="484136"/>
                  </a:lnTo>
                  <a:lnTo>
                    <a:pt x="1069708" y="481850"/>
                  </a:lnTo>
                  <a:lnTo>
                    <a:pt x="1067358" y="479196"/>
                  </a:lnTo>
                  <a:lnTo>
                    <a:pt x="1064996" y="476605"/>
                  </a:lnTo>
                  <a:lnTo>
                    <a:pt x="1063053" y="474294"/>
                  </a:lnTo>
                  <a:lnTo>
                    <a:pt x="1061516" y="472274"/>
                  </a:lnTo>
                  <a:lnTo>
                    <a:pt x="1047940" y="481799"/>
                  </a:lnTo>
                  <a:lnTo>
                    <a:pt x="1085037" y="504024"/>
                  </a:lnTo>
                  <a:lnTo>
                    <a:pt x="1102118" y="504024"/>
                  </a:lnTo>
                  <a:lnTo>
                    <a:pt x="1110145" y="502602"/>
                  </a:lnTo>
                  <a:lnTo>
                    <a:pt x="1124623" y="496976"/>
                  </a:lnTo>
                  <a:lnTo>
                    <a:pt x="1130401" y="492569"/>
                  </a:lnTo>
                  <a:lnTo>
                    <a:pt x="1132928" y="489013"/>
                  </a:lnTo>
                  <a:lnTo>
                    <a:pt x="1134681" y="486562"/>
                  </a:lnTo>
                  <a:lnTo>
                    <a:pt x="1139012" y="480593"/>
                  </a:lnTo>
                  <a:lnTo>
                    <a:pt x="1141171" y="472846"/>
                  </a:lnTo>
                  <a:lnTo>
                    <a:pt x="1141171" y="439661"/>
                  </a:lnTo>
                  <a:lnTo>
                    <a:pt x="1141171" y="366928"/>
                  </a:lnTo>
                  <a:lnTo>
                    <a:pt x="1141171" y="349313"/>
                  </a:lnTo>
                  <a:close/>
                </a:path>
                <a:path w="1376045" h="504190">
                  <a:moveTo>
                    <a:pt x="1199159" y="168046"/>
                  </a:moveTo>
                  <a:lnTo>
                    <a:pt x="1199121" y="93345"/>
                  </a:lnTo>
                  <a:lnTo>
                    <a:pt x="1178890" y="58102"/>
                  </a:lnTo>
                  <a:lnTo>
                    <a:pt x="1165390" y="55778"/>
                  </a:lnTo>
                  <a:lnTo>
                    <a:pt x="1157452" y="55778"/>
                  </a:lnTo>
                  <a:lnTo>
                    <a:pt x="1150645" y="57480"/>
                  </a:lnTo>
                  <a:lnTo>
                    <a:pt x="1139291" y="64262"/>
                  </a:lnTo>
                  <a:lnTo>
                    <a:pt x="1135024" y="68808"/>
                  </a:lnTo>
                  <a:lnTo>
                    <a:pt x="1132192" y="74536"/>
                  </a:lnTo>
                  <a:lnTo>
                    <a:pt x="1131036" y="74536"/>
                  </a:lnTo>
                  <a:lnTo>
                    <a:pt x="1129436" y="71069"/>
                  </a:lnTo>
                  <a:lnTo>
                    <a:pt x="1128293" y="68618"/>
                  </a:lnTo>
                  <a:lnTo>
                    <a:pt x="1124470" y="64020"/>
                  </a:lnTo>
                  <a:lnTo>
                    <a:pt x="1119568" y="60756"/>
                  </a:lnTo>
                  <a:lnTo>
                    <a:pt x="1114704" y="57429"/>
                  </a:lnTo>
                  <a:lnTo>
                    <a:pt x="1108621" y="55778"/>
                  </a:lnTo>
                  <a:lnTo>
                    <a:pt x="1094092" y="55778"/>
                  </a:lnTo>
                  <a:lnTo>
                    <a:pt x="1087907" y="57429"/>
                  </a:lnTo>
                  <a:lnTo>
                    <a:pt x="1077620" y="64020"/>
                  </a:lnTo>
                  <a:lnTo>
                    <a:pt x="1073886" y="68618"/>
                  </a:lnTo>
                  <a:lnTo>
                    <a:pt x="1071575" y="74536"/>
                  </a:lnTo>
                  <a:lnTo>
                    <a:pt x="1070140" y="74536"/>
                  </a:lnTo>
                  <a:lnTo>
                    <a:pt x="1070140" y="57213"/>
                  </a:lnTo>
                  <a:lnTo>
                    <a:pt x="1053680" y="57213"/>
                  </a:lnTo>
                  <a:lnTo>
                    <a:pt x="1053680" y="168046"/>
                  </a:lnTo>
                  <a:lnTo>
                    <a:pt x="1070711" y="168046"/>
                  </a:lnTo>
                  <a:lnTo>
                    <a:pt x="1070711" y="93345"/>
                  </a:lnTo>
                  <a:lnTo>
                    <a:pt x="1071867" y="88557"/>
                  </a:lnTo>
                  <a:lnTo>
                    <a:pt x="1076528" y="80238"/>
                  </a:lnTo>
                  <a:lnTo>
                    <a:pt x="1079614" y="76962"/>
                  </a:lnTo>
                  <a:lnTo>
                    <a:pt x="1083551" y="74536"/>
                  </a:lnTo>
                  <a:lnTo>
                    <a:pt x="1087259" y="72250"/>
                  </a:lnTo>
                  <a:lnTo>
                    <a:pt x="1091399" y="71069"/>
                  </a:lnTo>
                  <a:lnTo>
                    <a:pt x="1102271" y="71069"/>
                  </a:lnTo>
                  <a:lnTo>
                    <a:pt x="1107541" y="73012"/>
                  </a:lnTo>
                  <a:lnTo>
                    <a:pt x="1111681" y="76962"/>
                  </a:lnTo>
                  <a:lnTo>
                    <a:pt x="1115720" y="80759"/>
                  </a:lnTo>
                  <a:lnTo>
                    <a:pt x="1117701" y="85699"/>
                  </a:lnTo>
                  <a:lnTo>
                    <a:pt x="1117765" y="168046"/>
                  </a:lnTo>
                  <a:lnTo>
                    <a:pt x="1135075" y="168046"/>
                  </a:lnTo>
                  <a:lnTo>
                    <a:pt x="1135138" y="88557"/>
                  </a:lnTo>
                  <a:lnTo>
                    <a:pt x="1137221" y="82804"/>
                  </a:lnTo>
                  <a:lnTo>
                    <a:pt x="1144778" y="74536"/>
                  </a:lnTo>
                  <a:lnTo>
                    <a:pt x="1145781" y="73431"/>
                  </a:lnTo>
                  <a:lnTo>
                    <a:pt x="1151813" y="71069"/>
                  </a:lnTo>
                  <a:lnTo>
                    <a:pt x="1165669" y="71069"/>
                  </a:lnTo>
                  <a:lnTo>
                    <a:pt x="1170940" y="72821"/>
                  </a:lnTo>
                  <a:lnTo>
                    <a:pt x="1179893" y="79844"/>
                  </a:lnTo>
                  <a:lnTo>
                    <a:pt x="1182128" y="85699"/>
                  </a:lnTo>
                  <a:lnTo>
                    <a:pt x="1182128" y="168046"/>
                  </a:lnTo>
                  <a:lnTo>
                    <a:pt x="1199159" y="168046"/>
                  </a:lnTo>
                  <a:close/>
                </a:path>
                <a:path w="1376045" h="504190">
                  <a:moveTo>
                    <a:pt x="1375765" y="168046"/>
                  </a:moveTo>
                  <a:lnTo>
                    <a:pt x="1375727" y="93345"/>
                  </a:lnTo>
                  <a:lnTo>
                    <a:pt x="1355509" y="58102"/>
                  </a:lnTo>
                  <a:lnTo>
                    <a:pt x="1341996" y="55778"/>
                  </a:lnTo>
                  <a:lnTo>
                    <a:pt x="1334058" y="55778"/>
                  </a:lnTo>
                  <a:lnTo>
                    <a:pt x="1327251" y="57480"/>
                  </a:lnTo>
                  <a:lnTo>
                    <a:pt x="1315897" y="64262"/>
                  </a:lnTo>
                  <a:lnTo>
                    <a:pt x="1311643" y="68808"/>
                  </a:lnTo>
                  <a:lnTo>
                    <a:pt x="1308798" y="74536"/>
                  </a:lnTo>
                  <a:lnTo>
                    <a:pt x="1307642" y="74536"/>
                  </a:lnTo>
                  <a:lnTo>
                    <a:pt x="1306042" y="71069"/>
                  </a:lnTo>
                  <a:lnTo>
                    <a:pt x="1304899" y="68618"/>
                  </a:lnTo>
                  <a:lnTo>
                    <a:pt x="1301076" y="64020"/>
                  </a:lnTo>
                  <a:lnTo>
                    <a:pt x="1296174" y="60756"/>
                  </a:lnTo>
                  <a:lnTo>
                    <a:pt x="1291310" y="57429"/>
                  </a:lnTo>
                  <a:lnTo>
                    <a:pt x="1285227" y="55778"/>
                  </a:lnTo>
                  <a:lnTo>
                    <a:pt x="1270698" y="55778"/>
                  </a:lnTo>
                  <a:lnTo>
                    <a:pt x="1264513" y="57429"/>
                  </a:lnTo>
                  <a:lnTo>
                    <a:pt x="1254226" y="64020"/>
                  </a:lnTo>
                  <a:lnTo>
                    <a:pt x="1250492" y="68618"/>
                  </a:lnTo>
                  <a:lnTo>
                    <a:pt x="1248181" y="74536"/>
                  </a:lnTo>
                  <a:lnTo>
                    <a:pt x="1246746" y="74536"/>
                  </a:lnTo>
                  <a:lnTo>
                    <a:pt x="1246746" y="57213"/>
                  </a:lnTo>
                  <a:lnTo>
                    <a:pt x="1230287" y="57213"/>
                  </a:lnTo>
                  <a:lnTo>
                    <a:pt x="1230287" y="168046"/>
                  </a:lnTo>
                  <a:lnTo>
                    <a:pt x="1247317" y="168046"/>
                  </a:lnTo>
                  <a:lnTo>
                    <a:pt x="1247317" y="93345"/>
                  </a:lnTo>
                  <a:lnTo>
                    <a:pt x="1248473" y="88557"/>
                  </a:lnTo>
                  <a:lnTo>
                    <a:pt x="1253147" y="80238"/>
                  </a:lnTo>
                  <a:lnTo>
                    <a:pt x="1256220" y="76962"/>
                  </a:lnTo>
                  <a:lnTo>
                    <a:pt x="1260157" y="74536"/>
                  </a:lnTo>
                  <a:lnTo>
                    <a:pt x="1263865" y="72250"/>
                  </a:lnTo>
                  <a:lnTo>
                    <a:pt x="1268006" y="71069"/>
                  </a:lnTo>
                  <a:lnTo>
                    <a:pt x="1278877" y="71069"/>
                  </a:lnTo>
                  <a:lnTo>
                    <a:pt x="1284147" y="73012"/>
                  </a:lnTo>
                  <a:lnTo>
                    <a:pt x="1288288" y="76962"/>
                  </a:lnTo>
                  <a:lnTo>
                    <a:pt x="1292326" y="80759"/>
                  </a:lnTo>
                  <a:lnTo>
                    <a:pt x="1294307" y="85699"/>
                  </a:lnTo>
                  <a:lnTo>
                    <a:pt x="1294371" y="168046"/>
                  </a:lnTo>
                  <a:lnTo>
                    <a:pt x="1311681" y="168046"/>
                  </a:lnTo>
                  <a:lnTo>
                    <a:pt x="1311744" y="88557"/>
                  </a:lnTo>
                  <a:lnTo>
                    <a:pt x="1313827" y="82804"/>
                  </a:lnTo>
                  <a:lnTo>
                    <a:pt x="1321384" y="74536"/>
                  </a:lnTo>
                  <a:lnTo>
                    <a:pt x="1322387" y="73431"/>
                  </a:lnTo>
                  <a:lnTo>
                    <a:pt x="1328432" y="71069"/>
                  </a:lnTo>
                  <a:lnTo>
                    <a:pt x="1342288" y="71069"/>
                  </a:lnTo>
                  <a:lnTo>
                    <a:pt x="1347546" y="72821"/>
                  </a:lnTo>
                  <a:lnTo>
                    <a:pt x="1356499" y="79844"/>
                  </a:lnTo>
                  <a:lnTo>
                    <a:pt x="1358734" y="85699"/>
                  </a:lnTo>
                  <a:lnTo>
                    <a:pt x="1358734" y="168046"/>
                  </a:lnTo>
                  <a:lnTo>
                    <a:pt x="1375765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5" name="object 45" descr=""/>
            <p:cNvSpPr/>
            <p:nvPr/>
          </p:nvSpPr>
          <p:spPr>
            <a:xfrm>
              <a:off x="9975850" y="100139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6" name="object 46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13934" y="9048209"/>
              <a:ext cx="73241" cy="184727"/>
            </a:xfrm>
            <a:prstGeom prst="rect">
              <a:avLst/>
            </a:prstGeom>
          </p:spPr>
        </p:pic>
        <p:sp>
          <p:nvSpPr>
            <p:cNvPr id="47" name="object 47" descr=""/>
            <p:cNvSpPr/>
            <p:nvPr/>
          </p:nvSpPr>
          <p:spPr>
            <a:xfrm>
              <a:off x="9986899" y="78613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8" name="object 48" descr=""/>
            <p:cNvSpPr/>
            <p:nvPr/>
          </p:nvSpPr>
          <p:spPr>
            <a:xfrm>
              <a:off x="5641619" y="78613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9" name="object 49" descr=""/>
            <p:cNvSpPr/>
            <p:nvPr/>
          </p:nvSpPr>
          <p:spPr>
            <a:xfrm>
              <a:off x="5721285" y="84286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0" name="object 50" descr=""/>
            <p:cNvSpPr/>
            <p:nvPr/>
          </p:nvSpPr>
          <p:spPr>
            <a:xfrm>
              <a:off x="5724474" y="87219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809" y="611505"/>
                  </a:lnTo>
                  <a:lnTo>
                    <a:pt x="58572" y="630301"/>
                  </a:lnTo>
                  <a:lnTo>
                    <a:pt x="35280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35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37" y="413829"/>
                  </a:lnTo>
                  <a:lnTo>
                    <a:pt x="65506" y="416128"/>
                  </a:lnTo>
                  <a:lnTo>
                    <a:pt x="45250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81" y="431533"/>
                  </a:lnTo>
                  <a:lnTo>
                    <a:pt x="66370" y="430276"/>
                  </a:lnTo>
                  <a:lnTo>
                    <a:pt x="87109" y="427964"/>
                  </a:lnTo>
                  <a:lnTo>
                    <a:pt x="95135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60" y="307746"/>
                  </a:moveTo>
                  <a:lnTo>
                    <a:pt x="267195" y="307746"/>
                  </a:lnTo>
                  <a:lnTo>
                    <a:pt x="267195" y="356311"/>
                  </a:lnTo>
                  <a:lnTo>
                    <a:pt x="267195" y="369722"/>
                  </a:lnTo>
                  <a:lnTo>
                    <a:pt x="267195" y="418084"/>
                  </a:lnTo>
                  <a:lnTo>
                    <a:pt x="214160" y="418084"/>
                  </a:lnTo>
                  <a:lnTo>
                    <a:pt x="214160" y="369722"/>
                  </a:lnTo>
                  <a:lnTo>
                    <a:pt x="267195" y="369722"/>
                  </a:lnTo>
                  <a:lnTo>
                    <a:pt x="267195" y="356311"/>
                  </a:lnTo>
                  <a:lnTo>
                    <a:pt x="214160" y="356311"/>
                  </a:lnTo>
                  <a:lnTo>
                    <a:pt x="214160" y="307746"/>
                  </a:lnTo>
                  <a:lnTo>
                    <a:pt x="197497" y="307746"/>
                  </a:lnTo>
                  <a:lnTo>
                    <a:pt x="197497" y="431901"/>
                  </a:lnTo>
                  <a:lnTo>
                    <a:pt x="284060" y="431901"/>
                  </a:lnTo>
                  <a:lnTo>
                    <a:pt x="284060" y="418084"/>
                  </a:lnTo>
                  <a:lnTo>
                    <a:pt x="284060" y="369722"/>
                  </a:lnTo>
                  <a:lnTo>
                    <a:pt x="284060" y="356311"/>
                  </a:lnTo>
                  <a:lnTo>
                    <a:pt x="284060" y="307746"/>
                  </a:lnTo>
                  <a:close/>
                </a:path>
                <a:path w="1376045" h="1075690">
                  <a:moveTo>
                    <a:pt x="287108" y="649732"/>
                  </a:moveTo>
                  <a:lnTo>
                    <a:pt x="283641" y="623277"/>
                  </a:lnTo>
                  <a:lnTo>
                    <a:pt x="273951" y="603097"/>
                  </a:lnTo>
                  <a:lnTo>
                    <a:pt x="271500" y="600964"/>
                  </a:lnTo>
                  <a:lnTo>
                    <a:pt x="270852" y="600405"/>
                  </a:lnTo>
                  <a:lnTo>
                    <a:pt x="270852" y="649732"/>
                  </a:lnTo>
                  <a:lnTo>
                    <a:pt x="268630" y="670052"/>
                  </a:lnTo>
                  <a:lnTo>
                    <a:pt x="262394" y="685622"/>
                  </a:lnTo>
                  <a:lnTo>
                    <a:pt x="252768" y="695604"/>
                  </a:lnTo>
                  <a:lnTo>
                    <a:pt x="240372" y="699109"/>
                  </a:lnTo>
                  <a:lnTo>
                    <a:pt x="228066" y="695604"/>
                  </a:lnTo>
                  <a:lnTo>
                    <a:pt x="218427" y="685622"/>
                  </a:lnTo>
                  <a:lnTo>
                    <a:pt x="212140" y="670052"/>
                  </a:lnTo>
                  <a:lnTo>
                    <a:pt x="209892" y="649732"/>
                  </a:lnTo>
                  <a:lnTo>
                    <a:pt x="212140" y="629602"/>
                  </a:lnTo>
                  <a:lnTo>
                    <a:pt x="218427" y="614222"/>
                  </a:lnTo>
                  <a:lnTo>
                    <a:pt x="228066" y="604418"/>
                  </a:lnTo>
                  <a:lnTo>
                    <a:pt x="240372" y="600964"/>
                  </a:lnTo>
                  <a:lnTo>
                    <a:pt x="252768" y="604418"/>
                  </a:lnTo>
                  <a:lnTo>
                    <a:pt x="262394" y="614222"/>
                  </a:lnTo>
                  <a:lnTo>
                    <a:pt x="268630" y="629602"/>
                  </a:lnTo>
                  <a:lnTo>
                    <a:pt x="270852" y="649732"/>
                  </a:lnTo>
                  <a:lnTo>
                    <a:pt x="270852" y="600405"/>
                  </a:lnTo>
                  <a:lnTo>
                    <a:pt x="259168" y="590245"/>
                  </a:lnTo>
                  <a:lnTo>
                    <a:pt x="240372" y="585724"/>
                  </a:lnTo>
                  <a:lnTo>
                    <a:pt x="221703" y="590245"/>
                  </a:lnTo>
                  <a:lnTo>
                    <a:pt x="206971" y="603097"/>
                  </a:lnTo>
                  <a:lnTo>
                    <a:pt x="197307" y="623277"/>
                  </a:lnTo>
                  <a:lnTo>
                    <a:pt x="193840" y="649732"/>
                  </a:lnTo>
                  <a:lnTo>
                    <a:pt x="197307" y="676313"/>
                  </a:lnTo>
                  <a:lnTo>
                    <a:pt x="206971" y="696544"/>
                  </a:lnTo>
                  <a:lnTo>
                    <a:pt x="221703" y="709434"/>
                  </a:lnTo>
                  <a:lnTo>
                    <a:pt x="240372" y="713943"/>
                  </a:lnTo>
                  <a:lnTo>
                    <a:pt x="259168" y="709434"/>
                  </a:lnTo>
                  <a:lnTo>
                    <a:pt x="271005" y="699109"/>
                  </a:lnTo>
                  <a:lnTo>
                    <a:pt x="273951" y="696544"/>
                  </a:lnTo>
                  <a:lnTo>
                    <a:pt x="283641" y="676313"/>
                  </a:lnTo>
                  <a:lnTo>
                    <a:pt x="287108" y="649732"/>
                  </a:lnTo>
                  <a:close/>
                </a:path>
                <a:path w="1376045" h="1075690">
                  <a:moveTo>
                    <a:pt x="287108" y="78232"/>
                  </a:moveTo>
                  <a:lnTo>
                    <a:pt x="283641" y="51777"/>
                  </a:lnTo>
                  <a:lnTo>
                    <a:pt x="273951" y="31597"/>
                  </a:lnTo>
                  <a:lnTo>
                    <a:pt x="271500" y="29464"/>
                  </a:lnTo>
                  <a:lnTo>
                    <a:pt x="270852" y="28905"/>
                  </a:lnTo>
                  <a:lnTo>
                    <a:pt x="270852" y="78232"/>
                  </a:lnTo>
                  <a:lnTo>
                    <a:pt x="268630" y="98552"/>
                  </a:lnTo>
                  <a:lnTo>
                    <a:pt x="262394" y="114122"/>
                  </a:lnTo>
                  <a:lnTo>
                    <a:pt x="252768" y="124104"/>
                  </a:lnTo>
                  <a:lnTo>
                    <a:pt x="240372" y="127609"/>
                  </a:lnTo>
                  <a:lnTo>
                    <a:pt x="228066" y="124104"/>
                  </a:lnTo>
                  <a:lnTo>
                    <a:pt x="218427" y="114122"/>
                  </a:lnTo>
                  <a:lnTo>
                    <a:pt x="212140" y="98552"/>
                  </a:lnTo>
                  <a:lnTo>
                    <a:pt x="209892" y="78232"/>
                  </a:lnTo>
                  <a:lnTo>
                    <a:pt x="212140" y="58102"/>
                  </a:lnTo>
                  <a:lnTo>
                    <a:pt x="218427" y="42722"/>
                  </a:lnTo>
                  <a:lnTo>
                    <a:pt x="228066" y="32918"/>
                  </a:lnTo>
                  <a:lnTo>
                    <a:pt x="240372" y="29464"/>
                  </a:lnTo>
                  <a:lnTo>
                    <a:pt x="252768" y="32918"/>
                  </a:lnTo>
                  <a:lnTo>
                    <a:pt x="262394" y="42722"/>
                  </a:lnTo>
                  <a:lnTo>
                    <a:pt x="268630" y="58102"/>
                  </a:lnTo>
                  <a:lnTo>
                    <a:pt x="270852" y="78232"/>
                  </a:lnTo>
                  <a:lnTo>
                    <a:pt x="270852" y="28905"/>
                  </a:lnTo>
                  <a:lnTo>
                    <a:pt x="259168" y="18745"/>
                  </a:lnTo>
                  <a:lnTo>
                    <a:pt x="240372" y="14224"/>
                  </a:lnTo>
                  <a:lnTo>
                    <a:pt x="221703" y="18745"/>
                  </a:lnTo>
                  <a:lnTo>
                    <a:pt x="206971" y="31597"/>
                  </a:lnTo>
                  <a:lnTo>
                    <a:pt x="197307" y="51777"/>
                  </a:lnTo>
                  <a:lnTo>
                    <a:pt x="193840" y="78232"/>
                  </a:lnTo>
                  <a:lnTo>
                    <a:pt x="197307" y="104813"/>
                  </a:lnTo>
                  <a:lnTo>
                    <a:pt x="206971" y="125044"/>
                  </a:lnTo>
                  <a:lnTo>
                    <a:pt x="221703" y="137934"/>
                  </a:lnTo>
                  <a:lnTo>
                    <a:pt x="240372" y="142443"/>
                  </a:lnTo>
                  <a:lnTo>
                    <a:pt x="259168" y="137934"/>
                  </a:lnTo>
                  <a:lnTo>
                    <a:pt x="271005" y="127609"/>
                  </a:lnTo>
                  <a:lnTo>
                    <a:pt x="273951" y="125044"/>
                  </a:lnTo>
                  <a:lnTo>
                    <a:pt x="283641" y="104813"/>
                  </a:lnTo>
                  <a:lnTo>
                    <a:pt x="287108" y="78232"/>
                  </a:lnTo>
                  <a:close/>
                </a:path>
                <a:path w="1376045" h="1075690">
                  <a:moveTo>
                    <a:pt x="304584" y="868476"/>
                  </a:moveTo>
                  <a:lnTo>
                    <a:pt x="288734" y="868476"/>
                  </a:lnTo>
                  <a:lnTo>
                    <a:pt x="288734" y="938784"/>
                  </a:lnTo>
                  <a:lnTo>
                    <a:pt x="255752" y="938784"/>
                  </a:lnTo>
                  <a:lnTo>
                    <a:pt x="261988" y="922032"/>
                  </a:lnTo>
                  <a:lnTo>
                    <a:pt x="264287" y="900785"/>
                  </a:lnTo>
                  <a:lnTo>
                    <a:pt x="265772" y="886968"/>
                  </a:lnTo>
                  <a:lnTo>
                    <a:pt x="255816" y="886968"/>
                  </a:lnTo>
                  <a:lnTo>
                    <a:pt x="249516" y="886968"/>
                  </a:lnTo>
                  <a:lnTo>
                    <a:pt x="195059" y="886968"/>
                  </a:lnTo>
                  <a:lnTo>
                    <a:pt x="195059" y="900785"/>
                  </a:lnTo>
                  <a:lnTo>
                    <a:pt x="248234" y="900785"/>
                  </a:lnTo>
                  <a:lnTo>
                    <a:pt x="245821" y="921169"/>
                  </a:lnTo>
                  <a:lnTo>
                    <a:pt x="234454" y="949426"/>
                  </a:lnTo>
                  <a:lnTo>
                    <a:pt x="214972" y="974458"/>
                  </a:lnTo>
                  <a:lnTo>
                    <a:pt x="186931" y="995883"/>
                  </a:lnTo>
                  <a:lnTo>
                    <a:pt x="196888" y="1007872"/>
                  </a:lnTo>
                  <a:lnTo>
                    <a:pt x="228574" y="983322"/>
                  </a:lnTo>
                  <a:lnTo>
                    <a:pt x="249923" y="954430"/>
                  </a:lnTo>
                  <a:lnTo>
                    <a:pt x="250685" y="952398"/>
                  </a:lnTo>
                  <a:lnTo>
                    <a:pt x="288734" y="952398"/>
                  </a:lnTo>
                  <a:lnTo>
                    <a:pt x="288734" y="1038148"/>
                  </a:lnTo>
                  <a:lnTo>
                    <a:pt x="304584" y="1038148"/>
                  </a:lnTo>
                  <a:lnTo>
                    <a:pt x="304584" y="952398"/>
                  </a:lnTo>
                  <a:lnTo>
                    <a:pt x="304584" y="938784"/>
                  </a:lnTo>
                  <a:lnTo>
                    <a:pt x="304584" y="868476"/>
                  </a:lnTo>
                  <a:close/>
                </a:path>
                <a:path w="1376045" h="1075690">
                  <a:moveTo>
                    <a:pt x="337299" y="571500"/>
                  </a:moveTo>
                  <a:lnTo>
                    <a:pt x="320433" y="571500"/>
                  </a:lnTo>
                  <a:lnTo>
                    <a:pt x="320433" y="755599"/>
                  </a:lnTo>
                  <a:lnTo>
                    <a:pt x="337299" y="755599"/>
                  </a:lnTo>
                  <a:lnTo>
                    <a:pt x="337299" y="571500"/>
                  </a:lnTo>
                  <a:close/>
                </a:path>
                <a:path w="1376045" h="1075690">
                  <a:moveTo>
                    <a:pt x="337299" y="292100"/>
                  </a:moveTo>
                  <a:lnTo>
                    <a:pt x="320433" y="292100"/>
                  </a:lnTo>
                  <a:lnTo>
                    <a:pt x="320433" y="476199"/>
                  </a:lnTo>
                  <a:lnTo>
                    <a:pt x="337299" y="476199"/>
                  </a:lnTo>
                  <a:lnTo>
                    <a:pt x="337299" y="292100"/>
                  </a:lnTo>
                  <a:close/>
                </a:path>
                <a:path w="1376045" h="1075690">
                  <a:moveTo>
                    <a:pt x="337299" y="0"/>
                  </a:moveTo>
                  <a:lnTo>
                    <a:pt x="320433" y="0"/>
                  </a:lnTo>
                  <a:lnTo>
                    <a:pt x="320433" y="184099"/>
                  </a:lnTo>
                  <a:lnTo>
                    <a:pt x="337299" y="184099"/>
                  </a:lnTo>
                  <a:lnTo>
                    <a:pt x="337299" y="0"/>
                  </a:lnTo>
                  <a:close/>
                </a:path>
                <a:path w="1376045" h="1075690">
                  <a:moveTo>
                    <a:pt x="343192" y="863803"/>
                  </a:moveTo>
                  <a:lnTo>
                    <a:pt x="326936" y="863803"/>
                  </a:lnTo>
                  <a:lnTo>
                    <a:pt x="326936" y="1047496"/>
                  </a:lnTo>
                  <a:lnTo>
                    <a:pt x="343192" y="1047496"/>
                  </a:lnTo>
                  <a:lnTo>
                    <a:pt x="343192" y="863803"/>
                  </a:lnTo>
                  <a:close/>
                </a:path>
                <a:path w="1376045" h="1075690">
                  <a:moveTo>
                    <a:pt x="896518" y="883869"/>
                  </a:moveTo>
                  <a:lnTo>
                    <a:pt x="801852" y="883869"/>
                  </a:lnTo>
                  <a:lnTo>
                    <a:pt x="801852" y="899744"/>
                  </a:lnTo>
                  <a:lnTo>
                    <a:pt x="878052" y="899744"/>
                  </a:lnTo>
                  <a:lnTo>
                    <a:pt x="878052" y="900899"/>
                  </a:lnTo>
                  <a:lnTo>
                    <a:pt x="811949" y="1031646"/>
                  </a:lnTo>
                  <a:lnTo>
                    <a:pt x="830707" y="1031646"/>
                  </a:lnTo>
                  <a:lnTo>
                    <a:pt x="896518" y="900607"/>
                  </a:lnTo>
                  <a:lnTo>
                    <a:pt x="896518" y="883869"/>
                  </a:lnTo>
                  <a:close/>
                </a:path>
                <a:path w="1376045" h="1075690">
                  <a:moveTo>
                    <a:pt x="900557" y="723671"/>
                  </a:moveTo>
                  <a:lnTo>
                    <a:pt x="831862" y="723671"/>
                  </a:lnTo>
                  <a:lnTo>
                    <a:pt x="831862" y="722528"/>
                  </a:lnTo>
                  <a:lnTo>
                    <a:pt x="865060" y="687019"/>
                  </a:lnTo>
                  <a:lnTo>
                    <a:pt x="871054" y="680466"/>
                  </a:lnTo>
                  <a:lnTo>
                    <a:pt x="895007" y="646684"/>
                  </a:lnTo>
                  <a:lnTo>
                    <a:pt x="896975" y="641489"/>
                  </a:lnTo>
                  <a:lnTo>
                    <a:pt x="897966" y="636168"/>
                  </a:lnTo>
                  <a:lnTo>
                    <a:pt x="897864" y="622795"/>
                  </a:lnTo>
                  <a:lnTo>
                    <a:pt x="896061" y="616229"/>
                  </a:lnTo>
                  <a:lnTo>
                    <a:pt x="862177" y="589749"/>
                  </a:lnTo>
                  <a:lnTo>
                    <a:pt x="844905" y="589749"/>
                  </a:lnTo>
                  <a:lnTo>
                    <a:pt x="809904" y="617067"/>
                  </a:lnTo>
                  <a:lnTo>
                    <a:pt x="807910" y="624674"/>
                  </a:lnTo>
                  <a:lnTo>
                    <a:pt x="807910" y="633336"/>
                  </a:lnTo>
                  <a:lnTo>
                    <a:pt x="824941" y="633336"/>
                  </a:lnTo>
                  <a:lnTo>
                    <a:pt x="824941" y="627710"/>
                  </a:lnTo>
                  <a:lnTo>
                    <a:pt x="826071" y="622795"/>
                  </a:lnTo>
                  <a:lnTo>
                    <a:pt x="847255" y="605332"/>
                  </a:lnTo>
                  <a:lnTo>
                    <a:pt x="858278" y="605332"/>
                  </a:lnTo>
                  <a:lnTo>
                    <a:pt x="863092" y="606374"/>
                  </a:lnTo>
                  <a:lnTo>
                    <a:pt x="871651" y="610501"/>
                  </a:lnTo>
                  <a:lnTo>
                    <a:pt x="875017" y="613435"/>
                  </a:lnTo>
                  <a:lnTo>
                    <a:pt x="877468" y="617245"/>
                  </a:lnTo>
                  <a:lnTo>
                    <a:pt x="879970" y="621042"/>
                  </a:lnTo>
                  <a:lnTo>
                    <a:pt x="881227" y="625538"/>
                  </a:lnTo>
                  <a:lnTo>
                    <a:pt x="881227" y="635254"/>
                  </a:lnTo>
                  <a:lnTo>
                    <a:pt x="807326" y="726567"/>
                  </a:lnTo>
                  <a:lnTo>
                    <a:pt x="807326" y="739546"/>
                  </a:lnTo>
                  <a:lnTo>
                    <a:pt x="900557" y="739546"/>
                  </a:lnTo>
                  <a:lnTo>
                    <a:pt x="900557" y="723671"/>
                  </a:lnTo>
                  <a:close/>
                </a:path>
                <a:path w="1376045" h="1075690">
                  <a:moveTo>
                    <a:pt x="900557" y="444271"/>
                  </a:moveTo>
                  <a:lnTo>
                    <a:pt x="831862" y="444271"/>
                  </a:lnTo>
                  <a:lnTo>
                    <a:pt x="831862" y="443128"/>
                  </a:lnTo>
                  <a:lnTo>
                    <a:pt x="865060" y="407619"/>
                  </a:lnTo>
                  <a:lnTo>
                    <a:pt x="871054" y="401066"/>
                  </a:lnTo>
                  <a:lnTo>
                    <a:pt x="895007" y="367284"/>
                  </a:lnTo>
                  <a:lnTo>
                    <a:pt x="896975" y="362089"/>
                  </a:lnTo>
                  <a:lnTo>
                    <a:pt x="897966" y="356768"/>
                  </a:lnTo>
                  <a:lnTo>
                    <a:pt x="897864" y="343395"/>
                  </a:lnTo>
                  <a:lnTo>
                    <a:pt x="896061" y="336829"/>
                  </a:lnTo>
                  <a:lnTo>
                    <a:pt x="862177" y="310349"/>
                  </a:lnTo>
                  <a:lnTo>
                    <a:pt x="844905" y="310349"/>
                  </a:lnTo>
                  <a:lnTo>
                    <a:pt x="809904" y="337667"/>
                  </a:lnTo>
                  <a:lnTo>
                    <a:pt x="807910" y="345274"/>
                  </a:lnTo>
                  <a:lnTo>
                    <a:pt x="807910" y="353936"/>
                  </a:lnTo>
                  <a:lnTo>
                    <a:pt x="824941" y="353936"/>
                  </a:lnTo>
                  <a:lnTo>
                    <a:pt x="824941" y="348310"/>
                  </a:lnTo>
                  <a:lnTo>
                    <a:pt x="826071" y="343395"/>
                  </a:lnTo>
                  <a:lnTo>
                    <a:pt x="847255" y="325932"/>
                  </a:lnTo>
                  <a:lnTo>
                    <a:pt x="858278" y="325932"/>
                  </a:lnTo>
                  <a:lnTo>
                    <a:pt x="863092" y="326974"/>
                  </a:lnTo>
                  <a:lnTo>
                    <a:pt x="871651" y="331101"/>
                  </a:lnTo>
                  <a:lnTo>
                    <a:pt x="875017" y="334035"/>
                  </a:lnTo>
                  <a:lnTo>
                    <a:pt x="877468" y="337845"/>
                  </a:lnTo>
                  <a:lnTo>
                    <a:pt x="879970" y="341642"/>
                  </a:lnTo>
                  <a:lnTo>
                    <a:pt x="881227" y="346138"/>
                  </a:lnTo>
                  <a:lnTo>
                    <a:pt x="881227" y="355854"/>
                  </a:lnTo>
                  <a:lnTo>
                    <a:pt x="807326" y="447167"/>
                  </a:lnTo>
                  <a:lnTo>
                    <a:pt x="807326" y="460146"/>
                  </a:lnTo>
                  <a:lnTo>
                    <a:pt x="900557" y="460146"/>
                  </a:lnTo>
                  <a:lnTo>
                    <a:pt x="900557" y="444271"/>
                  </a:lnTo>
                  <a:close/>
                </a:path>
                <a:path w="1376045" h="1075690">
                  <a:moveTo>
                    <a:pt x="900557" y="152171"/>
                  </a:moveTo>
                  <a:lnTo>
                    <a:pt x="831862" y="152171"/>
                  </a:lnTo>
                  <a:lnTo>
                    <a:pt x="831862" y="151028"/>
                  </a:lnTo>
                  <a:lnTo>
                    <a:pt x="865060" y="115519"/>
                  </a:lnTo>
                  <a:lnTo>
                    <a:pt x="871054" y="108966"/>
                  </a:lnTo>
                  <a:lnTo>
                    <a:pt x="895007" y="75184"/>
                  </a:lnTo>
                  <a:lnTo>
                    <a:pt x="896975" y="69989"/>
                  </a:lnTo>
                  <a:lnTo>
                    <a:pt x="897966" y="64668"/>
                  </a:lnTo>
                  <a:lnTo>
                    <a:pt x="897864" y="51295"/>
                  </a:lnTo>
                  <a:lnTo>
                    <a:pt x="896061" y="44729"/>
                  </a:lnTo>
                  <a:lnTo>
                    <a:pt x="862177" y="18249"/>
                  </a:lnTo>
                  <a:lnTo>
                    <a:pt x="844905" y="18249"/>
                  </a:lnTo>
                  <a:lnTo>
                    <a:pt x="809904" y="45567"/>
                  </a:lnTo>
                  <a:lnTo>
                    <a:pt x="807910" y="53174"/>
                  </a:lnTo>
                  <a:lnTo>
                    <a:pt x="807910" y="61836"/>
                  </a:lnTo>
                  <a:lnTo>
                    <a:pt x="824941" y="61836"/>
                  </a:lnTo>
                  <a:lnTo>
                    <a:pt x="824941" y="56210"/>
                  </a:lnTo>
                  <a:lnTo>
                    <a:pt x="826071" y="51295"/>
                  </a:lnTo>
                  <a:lnTo>
                    <a:pt x="847255" y="33832"/>
                  </a:lnTo>
                  <a:lnTo>
                    <a:pt x="858278" y="33832"/>
                  </a:lnTo>
                  <a:lnTo>
                    <a:pt x="863092" y="34874"/>
                  </a:lnTo>
                  <a:lnTo>
                    <a:pt x="871651" y="39001"/>
                  </a:lnTo>
                  <a:lnTo>
                    <a:pt x="875017" y="41935"/>
                  </a:lnTo>
                  <a:lnTo>
                    <a:pt x="877468" y="45745"/>
                  </a:lnTo>
                  <a:lnTo>
                    <a:pt x="879970" y="49542"/>
                  </a:lnTo>
                  <a:lnTo>
                    <a:pt x="881227" y="54038"/>
                  </a:lnTo>
                  <a:lnTo>
                    <a:pt x="881227" y="63754"/>
                  </a:lnTo>
                  <a:lnTo>
                    <a:pt x="807326" y="155067"/>
                  </a:lnTo>
                  <a:lnTo>
                    <a:pt x="807326" y="168046"/>
                  </a:lnTo>
                  <a:lnTo>
                    <a:pt x="900557" y="168046"/>
                  </a:lnTo>
                  <a:lnTo>
                    <a:pt x="900557" y="152171"/>
                  </a:lnTo>
                  <a:close/>
                </a:path>
                <a:path w="1376045" h="1075690">
                  <a:moveTo>
                    <a:pt x="1019733" y="956602"/>
                  </a:moveTo>
                  <a:lnTo>
                    <a:pt x="1015314" y="917854"/>
                  </a:lnTo>
                  <a:lnTo>
                    <a:pt x="1004366" y="897724"/>
                  </a:lnTo>
                  <a:lnTo>
                    <a:pt x="1000518" y="893699"/>
                  </a:lnTo>
                  <a:lnTo>
                    <a:pt x="1000518" y="935291"/>
                  </a:lnTo>
                  <a:lnTo>
                    <a:pt x="999680" y="939507"/>
                  </a:lnTo>
                  <a:lnTo>
                    <a:pt x="972477" y="964399"/>
                  </a:lnTo>
                  <a:lnTo>
                    <a:pt x="961847" y="964399"/>
                  </a:lnTo>
                  <a:lnTo>
                    <a:pt x="936447" y="937361"/>
                  </a:lnTo>
                  <a:lnTo>
                    <a:pt x="936561" y="924572"/>
                  </a:lnTo>
                  <a:lnTo>
                    <a:pt x="974636" y="897724"/>
                  </a:lnTo>
                  <a:lnTo>
                    <a:pt x="996327" y="914679"/>
                  </a:lnTo>
                  <a:lnTo>
                    <a:pt x="999121" y="919734"/>
                  </a:lnTo>
                  <a:lnTo>
                    <a:pt x="1000493" y="925029"/>
                  </a:lnTo>
                  <a:lnTo>
                    <a:pt x="1000518" y="935291"/>
                  </a:lnTo>
                  <a:lnTo>
                    <a:pt x="1000518" y="893699"/>
                  </a:lnTo>
                  <a:lnTo>
                    <a:pt x="968476" y="881849"/>
                  </a:lnTo>
                  <a:lnTo>
                    <a:pt x="961224" y="882180"/>
                  </a:lnTo>
                  <a:lnTo>
                    <a:pt x="925182" y="906386"/>
                  </a:lnTo>
                  <a:lnTo>
                    <a:pt x="919124" y="931202"/>
                  </a:lnTo>
                  <a:lnTo>
                    <a:pt x="919518" y="938149"/>
                  </a:lnTo>
                  <a:lnTo>
                    <a:pt x="942365" y="974039"/>
                  </a:lnTo>
                  <a:lnTo>
                    <a:pt x="957122" y="980274"/>
                  </a:lnTo>
                  <a:lnTo>
                    <a:pt x="970699" y="980274"/>
                  </a:lnTo>
                  <a:lnTo>
                    <a:pt x="999464" y="964399"/>
                  </a:lnTo>
                  <a:lnTo>
                    <a:pt x="1001966" y="960640"/>
                  </a:lnTo>
                  <a:lnTo>
                    <a:pt x="1003122" y="960640"/>
                  </a:lnTo>
                  <a:lnTo>
                    <a:pt x="1002499" y="973518"/>
                  </a:lnTo>
                  <a:lnTo>
                    <a:pt x="987767" y="1009396"/>
                  </a:lnTo>
                  <a:lnTo>
                    <a:pt x="966165" y="1017803"/>
                  </a:lnTo>
                  <a:lnTo>
                    <a:pt x="958380" y="1017803"/>
                  </a:lnTo>
                  <a:lnTo>
                    <a:pt x="937882" y="994422"/>
                  </a:lnTo>
                  <a:lnTo>
                    <a:pt x="920280" y="994422"/>
                  </a:lnTo>
                  <a:lnTo>
                    <a:pt x="944016" y="1028763"/>
                  </a:lnTo>
                  <a:lnTo>
                    <a:pt x="957897" y="1033678"/>
                  </a:lnTo>
                  <a:lnTo>
                    <a:pt x="974496" y="1033678"/>
                  </a:lnTo>
                  <a:lnTo>
                    <a:pt x="981951" y="1031862"/>
                  </a:lnTo>
                  <a:lnTo>
                    <a:pt x="995184" y="1024648"/>
                  </a:lnTo>
                  <a:lnTo>
                    <a:pt x="1000810" y="1019365"/>
                  </a:lnTo>
                  <a:lnTo>
                    <a:pt x="1001839" y="1017803"/>
                  </a:lnTo>
                  <a:lnTo>
                    <a:pt x="1005420" y="1012380"/>
                  </a:lnTo>
                  <a:lnTo>
                    <a:pt x="1018921" y="970292"/>
                  </a:lnTo>
                  <a:lnTo>
                    <a:pt x="1019632" y="960640"/>
                  </a:lnTo>
                  <a:lnTo>
                    <a:pt x="1019733" y="956602"/>
                  </a:lnTo>
                  <a:close/>
                </a:path>
                <a:path w="1376045" h="1075690">
                  <a:moveTo>
                    <a:pt x="1023594" y="723671"/>
                  </a:moveTo>
                  <a:lnTo>
                    <a:pt x="954900" y="723671"/>
                  </a:lnTo>
                  <a:lnTo>
                    <a:pt x="954900" y="722528"/>
                  </a:lnTo>
                  <a:lnTo>
                    <a:pt x="988085" y="687019"/>
                  </a:lnTo>
                  <a:lnTo>
                    <a:pt x="994092" y="680466"/>
                  </a:lnTo>
                  <a:lnTo>
                    <a:pt x="1018032" y="646684"/>
                  </a:lnTo>
                  <a:lnTo>
                    <a:pt x="1020013" y="641489"/>
                  </a:lnTo>
                  <a:lnTo>
                    <a:pt x="1020991" y="636168"/>
                  </a:lnTo>
                  <a:lnTo>
                    <a:pt x="1020902" y="622795"/>
                  </a:lnTo>
                  <a:lnTo>
                    <a:pt x="1019098" y="616229"/>
                  </a:lnTo>
                  <a:lnTo>
                    <a:pt x="985202" y="589749"/>
                  </a:lnTo>
                  <a:lnTo>
                    <a:pt x="967930" y="589749"/>
                  </a:lnTo>
                  <a:lnTo>
                    <a:pt x="932942" y="617067"/>
                  </a:lnTo>
                  <a:lnTo>
                    <a:pt x="930935" y="624674"/>
                  </a:lnTo>
                  <a:lnTo>
                    <a:pt x="930935" y="633336"/>
                  </a:lnTo>
                  <a:lnTo>
                    <a:pt x="947966" y="633336"/>
                  </a:lnTo>
                  <a:lnTo>
                    <a:pt x="947966" y="627710"/>
                  </a:lnTo>
                  <a:lnTo>
                    <a:pt x="949096" y="622795"/>
                  </a:lnTo>
                  <a:lnTo>
                    <a:pt x="970292" y="605332"/>
                  </a:lnTo>
                  <a:lnTo>
                    <a:pt x="981303" y="605332"/>
                  </a:lnTo>
                  <a:lnTo>
                    <a:pt x="986116" y="606374"/>
                  </a:lnTo>
                  <a:lnTo>
                    <a:pt x="994676" y="610501"/>
                  </a:lnTo>
                  <a:lnTo>
                    <a:pt x="998042" y="613435"/>
                  </a:lnTo>
                  <a:lnTo>
                    <a:pt x="1000506" y="617245"/>
                  </a:lnTo>
                  <a:lnTo>
                    <a:pt x="1003007" y="621042"/>
                  </a:lnTo>
                  <a:lnTo>
                    <a:pt x="1004252" y="625538"/>
                  </a:lnTo>
                  <a:lnTo>
                    <a:pt x="1004252" y="635254"/>
                  </a:lnTo>
                  <a:lnTo>
                    <a:pt x="930363" y="726567"/>
                  </a:lnTo>
                  <a:lnTo>
                    <a:pt x="930363" y="739546"/>
                  </a:lnTo>
                  <a:lnTo>
                    <a:pt x="1023594" y="739546"/>
                  </a:lnTo>
                  <a:lnTo>
                    <a:pt x="1023594" y="723671"/>
                  </a:lnTo>
                  <a:close/>
                </a:path>
                <a:path w="1376045" h="1075690">
                  <a:moveTo>
                    <a:pt x="1023594" y="444271"/>
                  </a:moveTo>
                  <a:lnTo>
                    <a:pt x="954900" y="444271"/>
                  </a:lnTo>
                  <a:lnTo>
                    <a:pt x="954900" y="443128"/>
                  </a:lnTo>
                  <a:lnTo>
                    <a:pt x="988085" y="407619"/>
                  </a:lnTo>
                  <a:lnTo>
                    <a:pt x="994092" y="401066"/>
                  </a:lnTo>
                  <a:lnTo>
                    <a:pt x="1018032" y="367284"/>
                  </a:lnTo>
                  <a:lnTo>
                    <a:pt x="1020013" y="362089"/>
                  </a:lnTo>
                  <a:lnTo>
                    <a:pt x="1020991" y="356768"/>
                  </a:lnTo>
                  <a:lnTo>
                    <a:pt x="1020902" y="343395"/>
                  </a:lnTo>
                  <a:lnTo>
                    <a:pt x="1019098" y="336829"/>
                  </a:lnTo>
                  <a:lnTo>
                    <a:pt x="985202" y="310349"/>
                  </a:lnTo>
                  <a:lnTo>
                    <a:pt x="967930" y="310349"/>
                  </a:lnTo>
                  <a:lnTo>
                    <a:pt x="932942" y="337667"/>
                  </a:lnTo>
                  <a:lnTo>
                    <a:pt x="930935" y="345274"/>
                  </a:lnTo>
                  <a:lnTo>
                    <a:pt x="930935" y="353936"/>
                  </a:lnTo>
                  <a:lnTo>
                    <a:pt x="947966" y="353936"/>
                  </a:lnTo>
                  <a:lnTo>
                    <a:pt x="947966" y="348310"/>
                  </a:lnTo>
                  <a:lnTo>
                    <a:pt x="949096" y="343395"/>
                  </a:lnTo>
                  <a:lnTo>
                    <a:pt x="970292" y="325932"/>
                  </a:lnTo>
                  <a:lnTo>
                    <a:pt x="981303" y="325932"/>
                  </a:lnTo>
                  <a:lnTo>
                    <a:pt x="986116" y="326974"/>
                  </a:lnTo>
                  <a:lnTo>
                    <a:pt x="994676" y="331101"/>
                  </a:lnTo>
                  <a:lnTo>
                    <a:pt x="998042" y="334035"/>
                  </a:lnTo>
                  <a:lnTo>
                    <a:pt x="1000506" y="337845"/>
                  </a:lnTo>
                  <a:lnTo>
                    <a:pt x="1003007" y="341642"/>
                  </a:lnTo>
                  <a:lnTo>
                    <a:pt x="1004252" y="346138"/>
                  </a:lnTo>
                  <a:lnTo>
                    <a:pt x="1004252" y="355854"/>
                  </a:lnTo>
                  <a:lnTo>
                    <a:pt x="930363" y="447167"/>
                  </a:lnTo>
                  <a:lnTo>
                    <a:pt x="930363" y="460146"/>
                  </a:lnTo>
                  <a:lnTo>
                    <a:pt x="1023594" y="460146"/>
                  </a:lnTo>
                  <a:lnTo>
                    <a:pt x="1023594" y="444271"/>
                  </a:lnTo>
                  <a:close/>
                </a:path>
                <a:path w="1376045" h="1075690">
                  <a:moveTo>
                    <a:pt x="1023594" y="152171"/>
                  </a:moveTo>
                  <a:lnTo>
                    <a:pt x="954900" y="152171"/>
                  </a:lnTo>
                  <a:lnTo>
                    <a:pt x="954900" y="151028"/>
                  </a:lnTo>
                  <a:lnTo>
                    <a:pt x="988085" y="115519"/>
                  </a:lnTo>
                  <a:lnTo>
                    <a:pt x="994092" y="108966"/>
                  </a:lnTo>
                  <a:lnTo>
                    <a:pt x="1018032" y="75184"/>
                  </a:lnTo>
                  <a:lnTo>
                    <a:pt x="1020013" y="69989"/>
                  </a:lnTo>
                  <a:lnTo>
                    <a:pt x="1020991" y="64668"/>
                  </a:lnTo>
                  <a:lnTo>
                    <a:pt x="1020902" y="51295"/>
                  </a:lnTo>
                  <a:lnTo>
                    <a:pt x="1019098" y="44729"/>
                  </a:lnTo>
                  <a:lnTo>
                    <a:pt x="985202" y="18249"/>
                  </a:lnTo>
                  <a:lnTo>
                    <a:pt x="967930" y="18249"/>
                  </a:lnTo>
                  <a:lnTo>
                    <a:pt x="932942" y="45567"/>
                  </a:lnTo>
                  <a:lnTo>
                    <a:pt x="930935" y="53174"/>
                  </a:lnTo>
                  <a:lnTo>
                    <a:pt x="930935" y="61836"/>
                  </a:lnTo>
                  <a:lnTo>
                    <a:pt x="947966" y="61836"/>
                  </a:lnTo>
                  <a:lnTo>
                    <a:pt x="947966" y="56210"/>
                  </a:lnTo>
                  <a:lnTo>
                    <a:pt x="949096" y="51295"/>
                  </a:lnTo>
                  <a:lnTo>
                    <a:pt x="970292" y="33832"/>
                  </a:lnTo>
                  <a:lnTo>
                    <a:pt x="981303" y="33832"/>
                  </a:lnTo>
                  <a:lnTo>
                    <a:pt x="986116" y="34874"/>
                  </a:lnTo>
                  <a:lnTo>
                    <a:pt x="994676" y="39001"/>
                  </a:lnTo>
                  <a:lnTo>
                    <a:pt x="998042" y="41935"/>
                  </a:lnTo>
                  <a:lnTo>
                    <a:pt x="1000506" y="45745"/>
                  </a:lnTo>
                  <a:lnTo>
                    <a:pt x="1003007" y="49542"/>
                  </a:lnTo>
                  <a:lnTo>
                    <a:pt x="1004252" y="54038"/>
                  </a:lnTo>
                  <a:lnTo>
                    <a:pt x="1004252" y="63754"/>
                  </a:lnTo>
                  <a:lnTo>
                    <a:pt x="930363" y="155067"/>
                  </a:lnTo>
                  <a:lnTo>
                    <a:pt x="930363" y="168046"/>
                  </a:lnTo>
                  <a:lnTo>
                    <a:pt x="1023594" y="168046"/>
                  </a:lnTo>
                  <a:lnTo>
                    <a:pt x="1023594" y="152171"/>
                  </a:lnTo>
                  <a:close/>
                </a:path>
                <a:path w="1376045" h="1075690">
                  <a:moveTo>
                    <a:pt x="1141171" y="920813"/>
                  </a:moveTo>
                  <a:lnTo>
                    <a:pt x="1124724" y="920813"/>
                  </a:lnTo>
                  <a:lnTo>
                    <a:pt x="1124724" y="938428"/>
                  </a:lnTo>
                  <a:lnTo>
                    <a:pt x="1124432" y="938428"/>
                  </a:lnTo>
                  <a:lnTo>
                    <a:pt x="1124432" y="967384"/>
                  </a:lnTo>
                  <a:lnTo>
                    <a:pt x="1124356" y="983996"/>
                  </a:lnTo>
                  <a:lnTo>
                    <a:pt x="1099515" y="1014628"/>
                  </a:lnTo>
                  <a:lnTo>
                    <a:pt x="1085570" y="1014628"/>
                  </a:lnTo>
                  <a:lnTo>
                    <a:pt x="1060437" y="983551"/>
                  </a:lnTo>
                  <a:lnTo>
                    <a:pt x="1060437" y="967384"/>
                  </a:lnTo>
                  <a:lnTo>
                    <a:pt x="1085469" y="934669"/>
                  </a:lnTo>
                  <a:lnTo>
                    <a:pt x="1099616" y="934669"/>
                  </a:lnTo>
                  <a:lnTo>
                    <a:pt x="1124432" y="967384"/>
                  </a:lnTo>
                  <a:lnTo>
                    <a:pt x="1124432" y="938428"/>
                  </a:lnTo>
                  <a:lnTo>
                    <a:pt x="1122984" y="938428"/>
                  </a:lnTo>
                  <a:lnTo>
                    <a:pt x="1121676" y="936396"/>
                  </a:lnTo>
                  <a:lnTo>
                    <a:pt x="1120419" y="934669"/>
                  </a:lnTo>
                  <a:lnTo>
                    <a:pt x="1119962" y="934046"/>
                  </a:lnTo>
                  <a:lnTo>
                    <a:pt x="1117650" y="931062"/>
                  </a:lnTo>
                  <a:lnTo>
                    <a:pt x="1115390" y="928027"/>
                  </a:lnTo>
                  <a:lnTo>
                    <a:pt x="1112113" y="925334"/>
                  </a:lnTo>
                  <a:lnTo>
                    <a:pt x="1107833" y="922985"/>
                  </a:lnTo>
                  <a:lnTo>
                    <a:pt x="1103604" y="920572"/>
                  </a:lnTo>
                  <a:lnTo>
                    <a:pt x="1097876" y="919378"/>
                  </a:lnTo>
                  <a:lnTo>
                    <a:pt x="1090663" y="919378"/>
                  </a:lnTo>
                  <a:lnTo>
                    <a:pt x="1052601" y="940015"/>
                  </a:lnTo>
                  <a:lnTo>
                    <a:pt x="1043330" y="975652"/>
                  </a:lnTo>
                  <a:lnTo>
                    <a:pt x="1043711" y="983996"/>
                  </a:lnTo>
                  <a:lnTo>
                    <a:pt x="1059205" y="1019340"/>
                  </a:lnTo>
                  <a:lnTo>
                    <a:pt x="1081430" y="1029919"/>
                  </a:lnTo>
                  <a:lnTo>
                    <a:pt x="1097584" y="1029919"/>
                  </a:lnTo>
                  <a:lnTo>
                    <a:pt x="1122705" y="1011161"/>
                  </a:lnTo>
                  <a:lnTo>
                    <a:pt x="1124140" y="1011161"/>
                  </a:lnTo>
                  <a:lnTo>
                    <a:pt x="1124140" y="1042911"/>
                  </a:lnTo>
                  <a:lnTo>
                    <a:pt x="1121232" y="1049693"/>
                  </a:lnTo>
                  <a:lnTo>
                    <a:pt x="1109599" y="1058354"/>
                  </a:lnTo>
                  <a:lnTo>
                    <a:pt x="1102207" y="1060513"/>
                  </a:lnTo>
                  <a:lnTo>
                    <a:pt x="1086573" y="1060513"/>
                  </a:lnTo>
                  <a:lnTo>
                    <a:pt x="1081163" y="1059522"/>
                  </a:lnTo>
                  <a:lnTo>
                    <a:pt x="1072934" y="1055636"/>
                  </a:lnTo>
                  <a:lnTo>
                    <a:pt x="1069708" y="1053350"/>
                  </a:lnTo>
                  <a:lnTo>
                    <a:pt x="1067358" y="1050696"/>
                  </a:lnTo>
                  <a:lnTo>
                    <a:pt x="1064996" y="1048105"/>
                  </a:lnTo>
                  <a:lnTo>
                    <a:pt x="1063053" y="1045794"/>
                  </a:lnTo>
                  <a:lnTo>
                    <a:pt x="1061516" y="1043774"/>
                  </a:lnTo>
                  <a:lnTo>
                    <a:pt x="1047940" y="1053299"/>
                  </a:lnTo>
                  <a:lnTo>
                    <a:pt x="1085037" y="1075524"/>
                  </a:lnTo>
                  <a:lnTo>
                    <a:pt x="1102118" y="1075524"/>
                  </a:lnTo>
                  <a:lnTo>
                    <a:pt x="1110145" y="1074102"/>
                  </a:lnTo>
                  <a:lnTo>
                    <a:pt x="1124623" y="1068476"/>
                  </a:lnTo>
                  <a:lnTo>
                    <a:pt x="1130401" y="1064069"/>
                  </a:lnTo>
                  <a:lnTo>
                    <a:pt x="1132928" y="1060513"/>
                  </a:lnTo>
                  <a:lnTo>
                    <a:pt x="1134681" y="1058062"/>
                  </a:lnTo>
                  <a:lnTo>
                    <a:pt x="1139012" y="1052093"/>
                  </a:lnTo>
                  <a:lnTo>
                    <a:pt x="1141171" y="1044346"/>
                  </a:lnTo>
                  <a:lnTo>
                    <a:pt x="1141171" y="1011161"/>
                  </a:lnTo>
                  <a:lnTo>
                    <a:pt x="1141171" y="938428"/>
                  </a:lnTo>
                  <a:lnTo>
                    <a:pt x="1141171" y="920813"/>
                  </a:lnTo>
                  <a:close/>
                </a:path>
                <a:path w="1376045" h="1075690">
                  <a:moveTo>
                    <a:pt x="1199159" y="739546"/>
                  </a:moveTo>
                  <a:lnTo>
                    <a:pt x="1199121" y="664845"/>
                  </a:lnTo>
                  <a:lnTo>
                    <a:pt x="1178890" y="629602"/>
                  </a:lnTo>
                  <a:lnTo>
                    <a:pt x="1165390" y="627278"/>
                  </a:lnTo>
                  <a:lnTo>
                    <a:pt x="1157452" y="627278"/>
                  </a:lnTo>
                  <a:lnTo>
                    <a:pt x="1150645" y="628980"/>
                  </a:lnTo>
                  <a:lnTo>
                    <a:pt x="1139291" y="635762"/>
                  </a:lnTo>
                  <a:lnTo>
                    <a:pt x="1135024" y="640308"/>
                  </a:lnTo>
                  <a:lnTo>
                    <a:pt x="1132192" y="646036"/>
                  </a:lnTo>
                  <a:lnTo>
                    <a:pt x="1131036" y="646036"/>
                  </a:lnTo>
                  <a:lnTo>
                    <a:pt x="1129436" y="642569"/>
                  </a:lnTo>
                  <a:lnTo>
                    <a:pt x="1128293" y="640118"/>
                  </a:lnTo>
                  <a:lnTo>
                    <a:pt x="1124470" y="635520"/>
                  </a:lnTo>
                  <a:lnTo>
                    <a:pt x="1119568" y="632256"/>
                  </a:lnTo>
                  <a:lnTo>
                    <a:pt x="1114704" y="628929"/>
                  </a:lnTo>
                  <a:lnTo>
                    <a:pt x="1108621" y="627278"/>
                  </a:lnTo>
                  <a:lnTo>
                    <a:pt x="1094092" y="627278"/>
                  </a:lnTo>
                  <a:lnTo>
                    <a:pt x="1087907" y="628929"/>
                  </a:lnTo>
                  <a:lnTo>
                    <a:pt x="1077620" y="635520"/>
                  </a:lnTo>
                  <a:lnTo>
                    <a:pt x="1073886" y="640118"/>
                  </a:lnTo>
                  <a:lnTo>
                    <a:pt x="1071575" y="646036"/>
                  </a:lnTo>
                  <a:lnTo>
                    <a:pt x="1070140" y="646036"/>
                  </a:lnTo>
                  <a:lnTo>
                    <a:pt x="1070140" y="628713"/>
                  </a:lnTo>
                  <a:lnTo>
                    <a:pt x="1053680" y="628713"/>
                  </a:lnTo>
                  <a:lnTo>
                    <a:pt x="1053680" y="739546"/>
                  </a:lnTo>
                  <a:lnTo>
                    <a:pt x="1070711" y="739546"/>
                  </a:lnTo>
                  <a:lnTo>
                    <a:pt x="1070711" y="664845"/>
                  </a:lnTo>
                  <a:lnTo>
                    <a:pt x="1071867" y="660057"/>
                  </a:lnTo>
                  <a:lnTo>
                    <a:pt x="1076528" y="651738"/>
                  </a:lnTo>
                  <a:lnTo>
                    <a:pt x="1079614" y="648462"/>
                  </a:lnTo>
                  <a:lnTo>
                    <a:pt x="1083551" y="646036"/>
                  </a:lnTo>
                  <a:lnTo>
                    <a:pt x="1087259" y="643750"/>
                  </a:lnTo>
                  <a:lnTo>
                    <a:pt x="1091399" y="642569"/>
                  </a:lnTo>
                  <a:lnTo>
                    <a:pt x="1102271" y="642569"/>
                  </a:lnTo>
                  <a:lnTo>
                    <a:pt x="1107541" y="644512"/>
                  </a:lnTo>
                  <a:lnTo>
                    <a:pt x="1111681" y="648462"/>
                  </a:lnTo>
                  <a:lnTo>
                    <a:pt x="1115720" y="652259"/>
                  </a:lnTo>
                  <a:lnTo>
                    <a:pt x="1117701" y="657199"/>
                  </a:lnTo>
                  <a:lnTo>
                    <a:pt x="1117765" y="739546"/>
                  </a:lnTo>
                  <a:lnTo>
                    <a:pt x="1135075" y="739546"/>
                  </a:lnTo>
                  <a:lnTo>
                    <a:pt x="1135138" y="660057"/>
                  </a:lnTo>
                  <a:lnTo>
                    <a:pt x="1137221" y="654304"/>
                  </a:lnTo>
                  <a:lnTo>
                    <a:pt x="1144778" y="646036"/>
                  </a:lnTo>
                  <a:lnTo>
                    <a:pt x="1145781" y="644931"/>
                  </a:lnTo>
                  <a:lnTo>
                    <a:pt x="1151813" y="642569"/>
                  </a:lnTo>
                  <a:lnTo>
                    <a:pt x="1165669" y="642569"/>
                  </a:lnTo>
                  <a:lnTo>
                    <a:pt x="1170940" y="644321"/>
                  </a:lnTo>
                  <a:lnTo>
                    <a:pt x="1179893" y="651344"/>
                  </a:lnTo>
                  <a:lnTo>
                    <a:pt x="1182128" y="657199"/>
                  </a:lnTo>
                  <a:lnTo>
                    <a:pt x="1182128" y="739546"/>
                  </a:lnTo>
                  <a:lnTo>
                    <a:pt x="1199159" y="739546"/>
                  </a:lnTo>
                  <a:close/>
                </a:path>
                <a:path w="1376045" h="1075690">
                  <a:moveTo>
                    <a:pt x="1199159" y="460146"/>
                  </a:moveTo>
                  <a:lnTo>
                    <a:pt x="1199121" y="385445"/>
                  </a:lnTo>
                  <a:lnTo>
                    <a:pt x="1178890" y="350202"/>
                  </a:lnTo>
                  <a:lnTo>
                    <a:pt x="1165390" y="347878"/>
                  </a:lnTo>
                  <a:lnTo>
                    <a:pt x="1157452" y="347878"/>
                  </a:lnTo>
                  <a:lnTo>
                    <a:pt x="1150645" y="349580"/>
                  </a:lnTo>
                  <a:lnTo>
                    <a:pt x="1139291" y="356362"/>
                  </a:lnTo>
                  <a:lnTo>
                    <a:pt x="1135024" y="360908"/>
                  </a:lnTo>
                  <a:lnTo>
                    <a:pt x="1132192" y="366636"/>
                  </a:lnTo>
                  <a:lnTo>
                    <a:pt x="1131036" y="366636"/>
                  </a:lnTo>
                  <a:lnTo>
                    <a:pt x="1129436" y="363169"/>
                  </a:lnTo>
                  <a:lnTo>
                    <a:pt x="1128293" y="360718"/>
                  </a:lnTo>
                  <a:lnTo>
                    <a:pt x="1124470" y="356120"/>
                  </a:lnTo>
                  <a:lnTo>
                    <a:pt x="1119568" y="352856"/>
                  </a:lnTo>
                  <a:lnTo>
                    <a:pt x="1114704" y="349529"/>
                  </a:lnTo>
                  <a:lnTo>
                    <a:pt x="1108621" y="347878"/>
                  </a:lnTo>
                  <a:lnTo>
                    <a:pt x="1094092" y="347878"/>
                  </a:lnTo>
                  <a:lnTo>
                    <a:pt x="1087907" y="349529"/>
                  </a:lnTo>
                  <a:lnTo>
                    <a:pt x="1077620" y="356120"/>
                  </a:lnTo>
                  <a:lnTo>
                    <a:pt x="1073886" y="360718"/>
                  </a:lnTo>
                  <a:lnTo>
                    <a:pt x="1071575" y="366636"/>
                  </a:lnTo>
                  <a:lnTo>
                    <a:pt x="1070140" y="366636"/>
                  </a:lnTo>
                  <a:lnTo>
                    <a:pt x="1070140" y="349313"/>
                  </a:lnTo>
                  <a:lnTo>
                    <a:pt x="1053680" y="349313"/>
                  </a:lnTo>
                  <a:lnTo>
                    <a:pt x="1053680" y="460146"/>
                  </a:lnTo>
                  <a:lnTo>
                    <a:pt x="1070711" y="460146"/>
                  </a:lnTo>
                  <a:lnTo>
                    <a:pt x="1070711" y="385445"/>
                  </a:lnTo>
                  <a:lnTo>
                    <a:pt x="1071867" y="380657"/>
                  </a:lnTo>
                  <a:lnTo>
                    <a:pt x="1076528" y="372338"/>
                  </a:lnTo>
                  <a:lnTo>
                    <a:pt x="1079614" y="369062"/>
                  </a:lnTo>
                  <a:lnTo>
                    <a:pt x="1083551" y="366636"/>
                  </a:lnTo>
                  <a:lnTo>
                    <a:pt x="1087259" y="364350"/>
                  </a:lnTo>
                  <a:lnTo>
                    <a:pt x="1091399" y="363169"/>
                  </a:lnTo>
                  <a:lnTo>
                    <a:pt x="1102271" y="363169"/>
                  </a:lnTo>
                  <a:lnTo>
                    <a:pt x="1107541" y="365112"/>
                  </a:lnTo>
                  <a:lnTo>
                    <a:pt x="1111681" y="369062"/>
                  </a:lnTo>
                  <a:lnTo>
                    <a:pt x="1115720" y="372859"/>
                  </a:lnTo>
                  <a:lnTo>
                    <a:pt x="1117701" y="377799"/>
                  </a:lnTo>
                  <a:lnTo>
                    <a:pt x="1117765" y="460146"/>
                  </a:lnTo>
                  <a:lnTo>
                    <a:pt x="1135075" y="460146"/>
                  </a:lnTo>
                  <a:lnTo>
                    <a:pt x="1135138" y="380657"/>
                  </a:lnTo>
                  <a:lnTo>
                    <a:pt x="1137221" y="374904"/>
                  </a:lnTo>
                  <a:lnTo>
                    <a:pt x="1144778" y="366636"/>
                  </a:lnTo>
                  <a:lnTo>
                    <a:pt x="1145781" y="365531"/>
                  </a:lnTo>
                  <a:lnTo>
                    <a:pt x="1151813" y="363169"/>
                  </a:lnTo>
                  <a:lnTo>
                    <a:pt x="1165669" y="363169"/>
                  </a:lnTo>
                  <a:lnTo>
                    <a:pt x="1170940" y="364921"/>
                  </a:lnTo>
                  <a:lnTo>
                    <a:pt x="1179893" y="371944"/>
                  </a:lnTo>
                  <a:lnTo>
                    <a:pt x="1182128" y="377799"/>
                  </a:lnTo>
                  <a:lnTo>
                    <a:pt x="1182128" y="460146"/>
                  </a:lnTo>
                  <a:lnTo>
                    <a:pt x="1199159" y="460146"/>
                  </a:lnTo>
                  <a:close/>
                </a:path>
                <a:path w="1376045" h="1075690">
                  <a:moveTo>
                    <a:pt x="1199159" y="168046"/>
                  </a:moveTo>
                  <a:lnTo>
                    <a:pt x="1199121" y="93345"/>
                  </a:lnTo>
                  <a:lnTo>
                    <a:pt x="1178890" y="58102"/>
                  </a:lnTo>
                  <a:lnTo>
                    <a:pt x="1165390" y="55778"/>
                  </a:lnTo>
                  <a:lnTo>
                    <a:pt x="1157452" y="55778"/>
                  </a:lnTo>
                  <a:lnTo>
                    <a:pt x="1150645" y="57480"/>
                  </a:lnTo>
                  <a:lnTo>
                    <a:pt x="1139291" y="64262"/>
                  </a:lnTo>
                  <a:lnTo>
                    <a:pt x="1135024" y="68808"/>
                  </a:lnTo>
                  <a:lnTo>
                    <a:pt x="1132192" y="74536"/>
                  </a:lnTo>
                  <a:lnTo>
                    <a:pt x="1131036" y="74536"/>
                  </a:lnTo>
                  <a:lnTo>
                    <a:pt x="1129436" y="71069"/>
                  </a:lnTo>
                  <a:lnTo>
                    <a:pt x="1128293" y="68618"/>
                  </a:lnTo>
                  <a:lnTo>
                    <a:pt x="1124470" y="64020"/>
                  </a:lnTo>
                  <a:lnTo>
                    <a:pt x="1119568" y="60756"/>
                  </a:lnTo>
                  <a:lnTo>
                    <a:pt x="1114704" y="57429"/>
                  </a:lnTo>
                  <a:lnTo>
                    <a:pt x="1108621" y="55778"/>
                  </a:lnTo>
                  <a:lnTo>
                    <a:pt x="1094092" y="55778"/>
                  </a:lnTo>
                  <a:lnTo>
                    <a:pt x="1087907" y="57429"/>
                  </a:lnTo>
                  <a:lnTo>
                    <a:pt x="1077620" y="64020"/>
                  </a:lnTo>
                  <a:lnTo>
                    <a:pt x="1073886" y="68618"/>
                  </a:lnTo>
                  <a:lnTo>
                    <a:pt x="1071575" y="74536"/>
                  </a:lnTo>
                  <a:lnTo>
                    <a:pt x="1070140" y="74536"/>
                  </a:lnTo>
                  <a:lnTo>
                    <a:pt x="1070140" y="57213"/>
                  </a:lnTo>
                  <a:lnTo>
                    <a:pt x="1053680" y="57213"/>
                  </a:lnTo>
                  <a:lnTo>
                    <a:pt x="1053680" y="168046"/>
                  </a:lnTo>
                  <a:lnTo>
                    <a:pt x="1070711" y="168046"/>
                  </a:lnTo>
                  <a:lnTo>
                    <a:pt x="1070711" y="93345"/>
                  </a:lnTo>
                  <a:lnTo>
                    <a:pt x="1071867" y="88557"/>
                  </a:lnTo>
                  <a:lnTo>
                    <a:pt x="1076528" y="80238"/>
                  </a:lnTo>
                  <a:lnTo>
                    <a:pt x="1079614" y="76962"/>
                  </a:lnTo>
                  <a:lnTo>
                    <a:pt x="1083551" y="74536"/>
                  </a:lnTo>
                  <a:lnTo>
                    <a:pt x="1087259" y="72250"/>
                  </a:lnTo>
                  <a:lnTo>
                    <a:pt x="1091399" y="71069"/>
                  </a:lnTo>
                  <a:lnTo>
                    <a:pt x="1102271" y="71069"/>
                  </a:lnTo>
                  <a:lnTo>
                    <a:pt x="1107541" y="73012"/>
                  </a:lnTo>
                  <a:lnTo>
                    <a:pt x="1111681" y="76962"/>
                  </a:lnTo>
                  <a:lnTo>
                    <a:pt x="1115720" y="80759"/>
                  </a:lnTo>
                  <a:lnTo>
                    <a:pt x="1117701" y="85699"/>
                  </a:lnTo>
                  <a:lnTo>
                    <a:pt x="1117765" y="168046"/>
                  </a:lnTo>
                  <a:lnTo>
                    <a:pt x="1135075" y="168046"/>
                  </a:lnTo>
                  <a:lnTo>
                    <a:pt x="1135138" y="88557"/>
                  </a:lnTo>
                  <a:lnTo>
                    <a:pt x="1137221" y="82804"/>
                  </a:lnTo>
                  <a:lnTo>
                    <a:pt x="1144778" y="74536"/>
                  </a:lnTo>
                  <a:lnTo>
                    <a:pt x="1145781" y="73431"/>
                  </a:lnTo>
                  <a:lnTo>
                    <a:pt x="1151813" y="71069"/>
                  </a:lnTo>
                  <a:lnTo>
                    <a:pt x="1165669" y="71069"/>
                  </a:lnTo>
                  <a:lnTo>
                    <a:pt x="1170940" y="72821"/>
                  </a:lnTo>
                  <a:lnTo>
                    <a:pt x="1179893" y="79844"/>
                  </a:lnTo>
                  <a:lnTo>
                    <a:pt x="1182128" y="85699"/>
                  </a:lnTo>
                  <a:lnTo>
                    <a:pt x="1182128" y="168046"/>
                  </a:lnTo>
                  <a:lnTo>
                    <a:pt x="1199159" y="168046"/>
                  </a:lnTo>
                  <a:close/>
                </a:path>
                <a:path w="1376045" h="1075690">
                  <a:moveTo>
                    <a:pt x="1375765" y="739546"/>
                  </a:moveTo>
                  <a:lnTo>
                    <a:pt x="1375727" y="664845"/>
                  </a:lnTo>
                  <a:lnTo>
                    <a:pt x="1355509" y="629602"/>
                  </a:lnTo>
                  <a:lnTo>
                    <a:pt x="1341996" y="627278"/>
                  </a:lnTo>
                  <a:lnTo>
                    <a:pt x="1334058" y="627278"/>
                  </a:lnTo>
                  <a:lnTo>
                    <a:pt x="1327251" y="628980"/>
                  </a:lnTo>
                  <a:lnTo>
                    <a:pt x="1315897" y="635762"/>
                  </a:lnTo>
                  <a:lnTo>
                    <a:pt x="1311643" y="640308"/>
                  </a:lnTo>
                  <a:lnTo>
                    <a:pt x="1308798" y="646036"/>
                  </a:lnTo>
                  <a:lnTo>
                    <a:pt x="1307642" y="646036"/>
                  </a:lnTo>
                  <a:lnTo>
                    <a:pt x="1306042" y="642569"/>
                  </a:lnTo>
                  <a:lnTo>
                    <a:pt x="1304899" y="640118"/>
                  </a:lnTo>
                  <a:lnTo>
                    <a:pt x="1301076" y="635520"/>
                  </a:lnTo>
                  <a:lnTo>
                    <a:pt x="1296174" y="632256"/>
                  </a:lnTo>
                  <a:lnTo>
                    <a:pt x="1291310" y="628929"/>
                  </a:lnTo>
                  <a:lnTo>
                    <a:pt x="1285227" y="627278"/>
                  </a:lnTo>
                  <a:lnTo>
                    <a:pt x="1270698" y="627278"/>
                  </a:lnTo>
                  <a:lnTo>
                    <a:pt x="1264513" y="628929"/>
                  </a:lnTo>
                  <a:lnTo>
                    <a:pt x="1254226" y="635520"/>
                  </a:lnTo>
                  <a:lnTo>
                    <a:pt x="1250492" y="640118"/>
                  </a:lnTo>
                  <a:lnTo>
                    <a:pt x="1248181" y="646036"/>
                  </a:lnTo>
                  <a:lnTo>
                    <a:pt x="1246746" y="646036"/>
                  </a:lnTo>
                  <a:lnTo>
                    <a:pt x="1246746" y="628713"/>
                  </a:lnTo>
                  <a:lnTo>
                    <a:pt x="1230287" y="628713"/>
                  </a:lnTo>
                  <a:lnTo>
                    <a:pt x="1230287" y="739546"/>
                  </a:lnTo>
                  <a:lnTo>
                    <a:pt x="1247317" y="739546"/>
                  </a:lnTo>
                  <a:lnTo>
                    <a:pt x="1247317" y="664845"/>
                  </a:lnTo>
                  <a:lnTo>
                    <a:pt x="1248473" y="660057"/>
                  </a:lnTo>
                  <a:lnTo>
                    <a:pt x="1253147" y="651738"/>
                  </a:lnTo>
                  <a:lnTo>
                    <a:pt x="1256220" y="648462"/>
                  </a:lnTo>
                  <a:lnTo>
                    <a:pt x="1260157" y="646036"/>
                  </a:lnTo>
                  <a:lnTo>
                    <a:pt x="1263865" y="643750"/>
                  </a:lnTo>
                  <a:lnTo>
                    <a:pt x="1268006" y="642569"/>
                  </a:lnTo>
                  <a:lnTo>
                    <a:pt x="1278877" y="642569"/>
                  </a:lnTo>
                  <a:lnTo>
                    <a:pt x="1284147" y="644512"/>
                  </a:lnTo>
                  <a:lnTo>
                    <a:pt x="1288288" y="648462"/>
                  </a:lnTo>
                  <a:lnTo>
                    <a:pt x="1292326" y="652259"/>
                  </a:lnTo>
                  <a:lnTo>
                    <a:pt x="1294307" y="657199"/>
                  </a:lnTo>
                  <a:lnTo>
                    <a:pt x="1294371" y="739546"/>
                  </a:lnTo>
                  <a:lnTo>
                    <a:pt x="1311681" y="739546"/>
                  </a:lnTo>
                  <a:lnTo>
                    <a:pt x="1311744" y="660057"/>
                  </a:lnTo>
                  <a:lnTo>
                    <a:pt x="1313827" y="654304"/>
                  </a:lnTo>
                  <a:lnTo>
                    <a:pt x="1321384" y="646036"/>
                  </a:lnTo>
                  <a:lnTo>
                    <a:pt x="1322387" y="644931"/>
                  </a:lnTo>
                  <a:lnTo>
                    <a:pt x="1328432" y="642569"/>
                  </a:lnTo>
                  <a:lnTo>
                    <a:pt x="1342288" y="642569"/>
                  </a:lnTo>
                  <a:lnTo>
                    <a:pt x="1347546" y="644321"/>
                  </a:lnTo>
                  <a:lnTo>
                    <a:pt x="1356499" y="651344"/>
                  </a:lnTo>
                  <a:lnTo>
                    <a:pt x="1358734" y="657199"/>
                  </a:lnTo>
                  <a:lnTo>
                    <a:pt x="1358734" y="739546"/>
                  </a:lnTo>
                  <a:lnTo>
                    <a:pt x="1375765" y="739546"/>
                  </a:lnTo>
                  <a:close/>
                </a:path>
                <a:path w="1376045" h="1075690">
                  <a:moveTo>
                    <a:pt x="1375765" y="460146"/>
                  </a:moveTo>
                  <a:lnTo>
                    <a:pt x="1375727" y="385445"/>
                  </a:lnTo>
                  <a:lnTo>
                    <a:pt x="1355509" y="350202"/>
                  </a:lnTo>
                  <a:lnTo>
                    <a:pt x="1341996" y="347878"/>
                  </a:lnTo>
                  <a:lnTo>
                    <a:pt x="1334058" y="347878"/>
                  </a:lnTo>
                  <a:lnTo>
                    <a:pt x="1327251" y="349580"/>
                  </a:lnTo>
                  <a:lnTo>
                    <a:pt x="1315897" y="356362"/>
                  </a:lnTo>
                  <a:lnTo>
                    <a:pt x="1311643" y="360908"/>
                  </a:lnTo>
                  <a:lnTo>
                    <a:pt x="1308798" y="366636"/>
                  </a:lnTo>
                  <a:lnTo>
                    <a:pt x="1307642" y="366636"/>
                  </a:lnTo>
                  <a:lnTo>
                    <a:pt x="1306042" y="363169"/>
                  </a:lnTo>
                  <a:lnTo>
                    <a:pt x="1304899" y="360718"/>
                  </a:lnTo>
                  <a:lnTo>
                    <a:pt x="1301076" y="356120"/>
                  </a:lnTo>
                  <a:lnTo>
                    <a:pt x="1296174" y="352856"/>
                  </a:lnTo>
                  <a:lnTo>
                    <a:pt x="1291310" y="349529"/>
                  </a:lnTo>
                  <a:lnTo>
                    <a:pt x="1285227" y="347878"/>
                  </a:lnTo>
                  <a:lnTo>
                    <a:pt x="1270698" y="347878"/>
                  </a:lnTo>
                  <a:lnTo>
                    <a:pt x="1264513" y="349529"/>
                  </a:lnTo>
                  <a:lnTo>
                    <a:pt x="1254226" y="356120"/>
                  </a:lnTo>
                  <a:lnTo>
                    <a:pt x="1250492" y="360718"/>
                  </a:lnTo>
                  <a:lnTo>
                    <a:pt x="1248181" y="366636"/>
                  </a:lnTo>
                  <a:lnTo>
                    <a:pt x="1246746" y="366636"/>
                  </a:lnTo>
                  <a:lnTo>
                    <a:pt x="1246746" y="349313"/>
                  </a:lnTo>
                  <a:lnTo>
                    <a:pt x="1230287" y="349313"/>
                  </a:lnTo>
                  <a:lnTo>
                    <a:pt x="1230287" y="460146"/>
                  </a:lnTo>
                  <a:lnTo>
                    <a:pt x="1247317" y="460146"/>
                  </a:lnTo>
                  <a:lnTo>
                    <a:pt x="1247317" y="385445"/>
                  </a:lnTo>
                  <a:lnTo>
                    <a:pt x="1248473" y="380657"/>
                  </a:lnTo>
                  <a:lnTo>
                    <a:pt x="1253147" y="372338"/>
                  </a:lnTo>
                  <a:lnTo>
                    <a:pt x="1256220" y="369062"/>
                  </a:lnTo>
                  <a:lnTo>
                    <a:pt x="1260157" y="366636"/>
                  </a:lnTo>
                  <a:lnTo>
                    <a:pt x="1263865" y="364350"/>
                  </a:lnTo>
                  <a:lnTo>
                    <a:pt x="1268006" y="363169"/>
                  </a:lnTo>
                  <a:lnTo>
                    <a:pt x="1278877" y="363169"/>
                  </a:lnTo>
                  <a:lnTo>
                    <a:pt x="1284147" y="365112"/>
                  </a:lnTo>
                  <a:lnTo>
                    <a:pt x="1288288" y="369062"/>
                  </a:lnTo>
                  <a:lnTo>
                    <a:pt x="1292326" y="372859"/>
                  </a:lnTo>
                  <a:lnTo>
                    <a:pt x="1294307" y="377799"/>
                  </a:lnTo>
                  <a:lnTo>
                    <a:pt x="1294371" y="460146"/>
                  </a:lnTo>
                  <a:lnTo>
                    <a:pt x="1311681" y="460146"/>
                  </a:lnTo>
                  <a:lnTo>
                    <a:pt x="1311744" y="380657"/>
                  </a:lnTo>
                  <a:lnTo>
                    <a:pt x="1313827" y="374904"/>
                  </a:lnTo>
                  <a:lnTo>
                    <a:pt x="1321384" y="366636"/>
                  </a:lnTo>
                  <a:lnTo>
                    <a:pt x="1322387" y="365531"/>
                  </a:lnTo>
                  <a:lnTo>
                    <a:pt x="1328432" y="363169"/>
                  </a:lnTo>
                  <a:lnTo>
                    <a:pt x="1342288" y="363169"/>
                  </a:lnTo>
                  <a:lnTo>
                    <a:pt x="1347546" y="364921"/>
                  </a:lnTo>
                  <a:lnTo>
                    <a:pt x="1356499" y="371944"/>
                  </a:lnTo>
                  <a:lnTo>
                    <a:pt x="1358734" y="377799"/>
                  </a:lnTo>
                  <a:lnTo>
                    <a:pt x="1358734" y="460146"/>
                  </a:lnTo>
                  <a:lnTo>
                    <a:pt x="1375765" y="460146"/>
                  </a:lnTo>
                  <a:close/>
                </a:path>
                <a:path w="1376045" h="1075690">
                  <a:moveTo>
                    <a:pt x="1375765" y="168046"/>
                  </a:moveTo>
                  <a:lnTo>
                    <a:pt x="1375727" y="93345"/>
                  </a:lnTo>
                  <a:lnTo>
                    <a:pt x="1355509" y="58102"/>
                  </a:lnTo>
                  <a:lnTo>
                    <a:pt x="1341996" y="55778"/>
                  </a:lnTo>
                  <a:lnTo>
                    <a:pt x="1334058" y="55778"/>
                  </a:lnTo>
                  <a:lnTo>
                    <a:pt x="1327251" y="57480"/>
                  </a:lnTo>
                  <a:lnTo>
                    <a:pt x="1315897" y="64262"/>
                  </a:lnTo>
                  <a:lnTo>
                    <a:pt x="1311643" y="68808"/>
                  </a:lnTo>
                  <a:lnTo>
                    <a:pt x="1308798" y="74536"/>
                  </a:lnTo>
                  <a:lnTo>
                    <a:pt x="1307642" y="74536"/>
                  </a:lnTo>
                  <a:lnTo>
                    <a:pt x="1306042" y="71069"/>
                  </a:lnTo>
                  <a:lnTo>
                    <a:pt x="1304899" y="68618"/>
                  </a:lnTo>
                  <a:lnTo>
                    <a:pt x="1301076" y="64020"/>
                  </a:lnTo>
                  <a:lnTo>
                    <a:pt x="1296174" y="60756"/>
                  </a:lnTo>
                  <a:lnTo>
                    <a:pt x="1291310" y="57429"/>
                  </a:lnTo>
                  <a:lnTo>
                    <a:pt x="1285227" y="55778"/>
                  </a:lnTo>
                  <a:lnTo>
                    <a:pt x="1270698" y="55778"/>
                  </a:lnTo>
                  <a:lnTo>
                    <a:pt x="1264513" y="57429"/>
                  </a:lnTo>
                  <a:lnTo>
                    <a:pt x="1254226" y="64020"/>
                  </a:lnTo>
                  <a:lnTo>
                    <a:pt x="1250492" y="68618"/>
                  </a:lnTo>
                  <a:lnTo>
                    <a:pt x="1248181" y="74536"/>
                  </a:lnTo>
                  <a:lnTo>
                    <a:pt x="1246746" y="74536"/>
                  </a:lnTo>
                  <a:lnTo>
                    <a:pt x="1246746" y="57213"/>
                  </a:lnTo>
                  <a:lnTo>
                    <a:pt x="1230287" y="57213"/>
                  </a:lnTo>
                  <a:lnTo>
                    <a:pt x="1230287" y="168046"/>
                  </a:lnTo>
                  <a:lnTo>
                    <a:pt x="1247317" y="168046"/>
                  </a:lnTo>
                  <a:lnTo>
                    <a:pt x="1247317" y="93345"/>
                  </a:lnTo>
                  <a:lnTo>
                    <a:pt x="1248473" y="88557"/>
                  </a:lnTo>
                  <a:lnTo>
                    <a:pt x="1253147" y="80238"/>
                  </a:lnTo>
                  <a:lnTo>
                    <a:pt x="1256220" y="76962"/>
                  </a:lnTo>
                  <a:lnTo>
                    <a:pt x="1260157" y="74536"/>
                  </a:lnTo>
                  <a:lnTo>
                    <a:pt x="1263865" y="72250"/>
                  </a:lnTo>
                  <a:lnTo>
                    <a:pt x="1268006" y="71069"/>
                  </a:lnTo>
                  <a:lnTo>
                    <a:pt x="1278877" y="71069"/>
                  </a:lnTo>
                  <a:lnTo>
                    <a:pt x="1284147" y="73012"/>
                  </a:lnTo>
                  <a:lnTo>
                    <a:pt x="1288288" y="76962"/>
                  </a:lnTo>
                  <a:lnTo>
                    <a:pt x="1292326" y="80759"/>
                  </a:lnTo>
                  <a:lnTo>
                    <a:pt x="1294307" y="85699"/>
                  </a:lnTo>
                  <a:lnTo>
                    <a:pt x="1294371" y="168046"/>
                  </a:lnTo>
                  <a:lnTo>
                    <a:pt x="1311681" y="168046"/>
                  </a:lnTo>
                  <a:lnTo>
                    <a:pt x="1311744" y="88557"/>
                  </a:lnTo>
                  <a:lnTo>
                    <a:pt x="1313827" y="82804"/>
                  </a:lnTo>
                  <a:lnTo>
                    <a:pt x="1321384" y="74536"/>
                  </a:lnTo>
                  <a:lnTo>
                    <a:pt x="1322387" y="73431"/>
                  </a:lnTo>
                  <a:lnTo>
                    <a:pt x="1328432" y="71069"/>
                  </a:lnTo>
                  <a:lnTo>
                    <a:pt x="1342288" y="71069"/>
                  </a:lnTo>
                  <a:lnTo>
                    <a:pt x="1347546" y="72821"/>
                  </a:lnTo>
                  <a:lnTo>
                    <a:pt x="1356499" y="79844"/>
                  </a:lnTo>
                  <a:lnTo>
                    <a:pt x="1358734" y="85699"/>
                  </a:lnTo>
                  <a:lnTo>
                    <a:pt x="1358734" y="168046"/>
                  </a:lnTo>
                  <a:lnTo>
                    <a:pt x="1375765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1" name="object 51" descr=""/>
            <p:cNvSpPr/>
            <p:nvPr/>
          </p:nvSpPr>
          <p:spPr>
            <a:xfrm>
              <a:off x="9975850" y="100139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2" name="object 52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13934" y="11613609"/>
              <a:ext cx="73241" cy="184727"/>
            </a:xfrm>
            <a:prstGeom prst="rect">
              <a:avLst/>
            </a:prstGeom>
          </p:spPr>
        </p:pic>
        <p:sp>
          <p:nvSpPr>
            <p:cNvPr id="53" name="object 53" descr=""/>
            <p:cNvSpPr/>
            <p:nvPr/>
          </p:nvSpPr>
          <p:spPr>
            <a:xfrm>
              <a:off x="9986899" y="104267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456057" y="163068"/>
                  </a:moveTo>
                  <a:lnTo>
                    <a:pt x="431914" y="155003"/>
                  </a:lnTo>
                  <a:lnTo>
                    <a:pt x="410311" y="140690"/>
                  </a:lnTo>
                  <a:lnTo>
                    <a:pt x="394754" y="121780"/>
                  </a:lnTo>
                  <a:lnTo>
                    <a:pt x="388797" y="99872"/>
                  </a:lnTo>
                  <a:lnTo>
                    <a:pt x="388797" y="85648"/>
                  </a:lnTo>
                  <a:lnTo>
                    <a:pt x="385749" y="85648"/>
                  </a:lnTo>
                  <a:lnTo>
                    <a:pt x="374167" y="85648"/>
                  </a:lnTo>
                  <a:lnTo>
                    <a:pt x="371119" y="85648"/>
                  </a:lnTo>
                  <a:lnTo>
                    <a:pt x="371119" y="99872"/>
                  </a:lnTo>
                  <a:lnTo>
                    <a:pt x="365175" y="121691"/>
                  </a:lnTo>
                  <a:lnTo>
                    <a:pt x="349707" y="140614"/>
                  </a:lnTo>
                  <a:lnTo>
                    <a:pt x="328168" y="154965"/>
                  </a:lnTo>
                  <a:lnTo>
                    <a:pt x="304063" y="163068"/>
                  </a:lnTo>
                  <a:lnTo>
                    <a:pt x="311175" y="177088"/>
                  </a:lnTo>
                  <a:lnTo>
                    <a:pt x="338429" y="167284"/>
                  </a:lnTo>
                  <a:lnTo>
                    <a:pt x="362331" y="150291"/>
                  </a:lnTo>
                  <a:lnTo>
                    <a:pt x="379298" y="127406"/>
                  </a:lnTo>
                  <a:lnTo>
                    <a:pt x="379958" y="124587"/>
                  </a:lnTo>
                  <a:lnTo>
                    <a:pt x="380619" y="127406"/>
                  </a:lnTo>
                  <a:lnTo>
                    <a:pt x="397586" y="150291"/>
                  </a:lnTo>
                  <a:lnTo>
                    <a:pt x="421487" y="167284"/>
                  </a:lnTo>
                  <a:lnTo>
                    <a:pt x="448741" y="177088"/>
                  </a:lnTo>
                  <a:lnTo>
                    <a:pt x="456057" y="163068"/>
                  </a:lnTo>
                  <a:close/>
                </a:path>
                <a:path w="1341754" h="342900">
                  <a:moveTo>
                    <a:pt x="463981" y="219354"/>
                  </a:moveTo>
                  <a:lnTo>
                    <a:pt x="388188" y="219354"/>
                  </a:lnTo>
                  <a:lnTo>
                    <a:pt x="388188" y="174853"/>
                  </a:lnTo>
                  <a:lnTo>
                    <a:pt x="371525" y="174853"/>
                  </a:lnTo>
                  <a:lnTo>
                    <a:pt x="371525" y="219354"/>
                  </a:lnTo>
                  <a:lnTo>
                    <a:pt x="297561" y="219354"/>
                  </a:lnTo>
                  <a:lnTo>
                    <a:pt x="297561" y="233375"/>
                  </a:lnTo>
                  <a:lnTo>
                    <a:pt x="463981" y="233375"/>
                  </a:lnTo>
                  <a:lnTo>
                    <a:pt x="463981" y="224028"/>
                  </a:lnTo>
                  <a:lnTo>
                    <a:pt x="463981" y="219354"/>
                  </a:lnTo>
                  <a:close/>
                </a:path>
                <a:path w="1341754" h="342900">
                  <a:moveTo>
                    <a:pt x="650900" y="219760"/>
                  </a:moveTo>
                  <a:lnTo>
                    <a:pt x="609854" y="219760"/>
                  </a:lnTo>
                  <a:lnTo>
                    <a:pt x="609854" y="169138"/>
                  </a:lnTo>
                  <a:lnTo>
                    <a:pt x="612495" y="167944"/>
                  </a:lnTo>
                  <a:lnTo>
                    <a:pt x="615264" y="166700"/>
                  </a:lnTo>
                  <a:lnTo>
                    <a:pt x="615810" y="166116"/>
                  </a:lnTo>
                  <a:lnTo>
                    <a:pt x="629081" y="151841"/>
                  </a:lnTo>
                  <a:lnTo>
                    <a:pt x="634034" y="132384"/>
                  </a:lnTo>
                  <a:lnTo>
                    <a:pt x="629081" y="112814"/>
                  </a:lnTo>
                  <a:lnTo>
                    <a:pt x="617778" y="100609"/>
                  </a:lnTo>
                  <a:lnTo>
                    <a:pt x="617778" y="132384"/>
                  </a:lnTo>
                  <a:lnTo>
                    <a:pt x="614057" y="146227"/>
                  </a:lnTo>
                  <a:lnTo>
                    <a:pt x="603631" y="156870"/>
                  </a:lnTo>
                  <a:lnTo>
                    <a:pt x="592988" y="161442"/>
                  </a:lnTo>
                  <a:lnTo>
                    <a:pt x="592988" y="167944"/>
                  </a:lnTo>
                  <a:lnTo>
                    <a:pt x="592988" y="176339"/>
                  </a:lnTo>
                  <a:lnTo>
                    <a:pt x="592988" y="219760"/>
                  </a:lnTo>
                  <a:lnTo>
                    <a:pt x="541782" y="219760"/>
                  </a:lnTo>
                  <a:lnTo>
                    <a:pt x="541782" y="223012"/>
                  </a:lnTo>
                  <a:lnTo>
                    <a:pt x="541667" y="176339"/>
                  </a:lnTo>
                  <a:lnTo>
                    <a:pt x="567385" y="179527"/>
                  </a:lnTo>
                  <a:lnTo>
                    <a:pt x="592874" y="176352"/>
                  </a:lnTo>
                  <a:lnTo>
                    <a:pt x="592988" y="167944"/>
                  </a:lnTo>
                  <a:lnTo>
                    <a:pt x="592988" y="161442"/>
                  </a:lnTo>
                  <a:lnTo>
                    <a:pt x="587692" y="163703"/>
                  </a:lnTo>
                  <a:lnTo>
                    <a:pt x="567385" y="166116"/>
                  </a:lnTo>
                  <a:lnTo>
                    <a:pt x="547052" y="163703"/>
                  </a:lnTo>
                  <a:lnTo>
                    <a:pt x="531037" y="156870"/>
                  </a:lnTo>
                  <a:lnTo>
                    <a:pt x="520547" y="146227"/>
                  </a:lnTo>
                  <a:lnTo>
                    <a:pt x="516788" y="132384"/>
                  </a:lnTo>
                  <a:lnTo>
                    <a:pt x="520547" y="118427"/>
                  </a:lnTo>
                  <a:lnTo>
                    <a:pt x="531037" y="107721"/>
                  </a:lnTo>
                  <a:lnTo>
                    <a:pt x="547052" y="100876"/>
                  </a:lnTo>
                  <a:lnTo>
                    <a:pt x="567385" y="98450"/>
                  </a:lnTo>
                  <a:lnTo>
                    <a:pt x="587692" y="100876"/>
                  </a:lnTo>
                  <a:lnTo>
                    <a:pt x="603631" y="107721"/>
                  </a:lnTo>
                  <a:lnTo>
                    <a:pt x="614057" y="118427"/>
                  </a:lnTo>
                  <a:lnTo>
                    <a:pt x="617778" y="132384"/>
                  </a:lnTo>
                  <a:lnTo>
                    <a:pt x="617778" y="100609"/>
                  </a:lnTo>
                  <a:lnTo>
                    <a:pt x="615784" y="98450"/>
                  </a:lnTo>
                  <a:lnTo>
                    <a:pt x="615264" y="97891"/>
                  </a:lnTo>
                  <a:lnTo>
                    <a:pt x="594182" y="88379"/>
                  </a:lnTo>
                  <a:lnTo>
                    <a:pt x="567385" y="85039"/>
                  </a:lnTo>
                  <a:lnTo>
                    <a:pt x="540486" y="88379"/>
                  </a:lnTo>
                  <a:lnTo>
                    <a:pt x="519328" y="97891"/>
                  </a:lnTo>
                  <a:lnTo>
                    <a:pt x="505498" y="112814"/>
                  </a:lnTo>
                  <a:lnTo>
                    <a:pt x="500532" y="132384"/>
                  </a:lnTo>
                  <a:lnTo>
                    <a:pt x="505498" y="151841"/>
                  </a:lnTo>
                  <a:lnTo>
                    <a:pt x="519328" y="166700"/>
                  </a:lnTo>
                  <a:lnTo>
                    <a:pt x="525119" y="169303"/>
                  </a:lnTo>
                  <a:lnTo>
                    <a:pt x="525119" y="219760"/>
                  </a:lnTo>
                  <a:lnTo>
                    <a:pt x="484479" y="219760"/>
                  </a:lnTo>
                  <a:lnTo>
                    <a:pt x="484479" y="233781"/>
                  </a:lnTo>
                  <a:lnTo>
                    <a:pt x="650900" y="233781"/>
                  </a:lnTo>
                  <a:lnTo>
                    <a:pt x="650900" y="223012"/>
                  </a:lnTo>
                  <a:lnTo>
                    <a:pt x="650900" y="219760"/>
                  </a:lnTo>
                  <a:close/>
                </a:path>
                <a:path w="1341754" h="342900">
                  <a:moveTo>
                    <a:pt x="829094" y="143357"/>
                  </a:moveTo>
                  <a:lnTo>
                    <a:pt x="804837" y="136499"/>
                  </a:lnTo>
                  <a:lnTo>
                    <a:pt x="783755" y="124434"/>
                  </a:lnTo>
                  <a:lnTo>
                    <a:pt x="768883" y="108534"/>
                  </a:lnTo>
                  <a:lnTo>
                    <a:pt x="763257" y="90119"/>
                  </a:lnTo>
                  <a:lnTo>
                    <a:pt x="763257" y="79959"/>
                  </a:lnTo>
                  <a:lnTo>
                    <a:pt x="760412" y="79959"/>
                  </a:lnTo>
                  <a:lnTo>
                    <a:pt x="748626" y="79959"/>
                  </a:lnTo>
                  <a:lnTo>
                    <a:pt x="745578" y="79959"/>
                  </a:lnTo>
                  <a:lnTo>
                    <a:pt x="745578" y="90119"/>
                  </a:lnTo>
                  <a:lnTo>
                    <a:pt x="740003" y="108788"/>
                  </a:lnTo>
                  <a:lnTo>
                    <a:pt x="725233" y="124663"/>
                  </a:lnTo>
                  <a:lnTo>
                    <a:pt x="704176" y="136588"/>
                  </a:lnTo>
                  <a:lnTo>
                    <a:pt x="679742" y="143357"/>
                  </a:lnTo>
                  <a:lnTo>
                    <a:pt x="686447" y="156972"/>
                  </a:lnTo>
                  <a:lnTo>
                    <a:pt x="714121" y="148729"/>
                  </a:lnTo>
                  <a:lnTo>
                    <a:pt x="737755" y="134289"/>
                  </a:lnTo>
                  <a:lnTo>
                    <a:pt x="754227" y="114490"/>
                  </a:lnTo>
                  <a:lnTo>
                    <a:pt x="754557" y="113207"/>
                  </a:lnTo>
                  <a:lnTo>
                    <a:pt x="754837" y="114312"/>
                  </a:lnTo>
                  <a:lnTo>
                    <a:pt x="771334" y="134137"/>
                  </a:lnTo>
                  <a:lnTo>
                    <a:pt x="794918" y="148678"/>
                  </a:lnTo>
                  <a:lnTo>
                    <a:pt x="822388" y="156972"/>
                  </a:lnTo>
                  <a:lnTo>
                    <a:pt x="829094" y="143357"/>
                  </a:lnTo>
                  <a:close/>
                </a:path>
                <a:path w="1341754" h="342900">
                  <a:moveTo>
                    <a:pt x="837425" y="176885"/>
                  </a:moveTo>
                  <a:lnTo>
                    <a:pt x="671410" y="176885"/>
                  </a:lnTo>
                  <a:lnTo>
                    <a:pt x="671410" y="190906"/>
                  </a:lnTo>
                  <a:lnTo>
                    <a:pt x="745578" y="190906"/>
                  </a:lnTo>
                  <a:lnTo>
                    <a:pt x="745578" y="257149"/>
                  </a:lnTo>
                  <a:lnTo>
                    <a:pt x="762241" y="257149"/>
                  </a:lnTo>
                  <a:lnTo>
                    <a:pt x="762241" y="190906"/>
                  </a:lnTo>
                  <a:lnTo>
                    <a:pt x="837425" y="190906"/>
                  </a:lnTo>
                  <a:lnTo>
                    <a:pt x="837425" y="187248"/>
                  </a:lnTo>
                  <a:lnTo>
                    <a:pt x="837425" y="176885"/>
                  </a:lnTo>
                  <a:close/>
                </a:path>
                <a:path w="1341754" h="342900">
                  <a:moveTo>
                    <a:pt x="967867" y="167944"/>
                  </a:moveTo>
                  <a:lnTo>
                    <a:pt x="966444" y="153924"/>
                  </a:lnTo>
                  <a:lnTo>
                    <a:pt x="945642" y="157022"/>
                  </a:lnTo>
                  <a:lnTo>
                    <a:pt x="925322" y="158877"/>
                  </a:lnTo>
                  <a:lnTo>
                    <a:pt x="904113" y="159791"/>
                  </a:lnTo>
                  <a:lnTo>
                    <a:pt x="882726" y="160007"/>
                  </a:lnTo>
                  <a:lnTo>
                    <a:pt x="882726" y="134823"/>
                  </a:lnTo>
                  <a:lnTo>
                    <a:pt x="948563" y="134823"/>
                  </a:lnTo>
                  <a:lnTo>
                    <a:pt x="948563" y="84836"/>
                  </a:lnTo>
                  <a:lnTo>
                    <a:pt x="865860" y="84836"/>
                  </a:lnTo>
                  <a:lnTo>
                    <a:pt x="865860" y="98653"/>
                  </a:lnTo>
                  <a:lnTo>
                    <a:pt x="931900" y="98653"/>
                  </a:lnTo>
                  <a:lnTo>
                    <a:pt x="931900" y="121615"/>
                  </a:lnTo>
                  <a:lnTo>
                    <a:pt x="866267" y="121615"/>
                  </a:lnTo>
                  <a:lnTo>
                    <a:pt x="866267" y="174040"/>
                  </a:lnTo>
                  <a:lnTo>
                    <a:pt x="880694" y="174040"/>
                  </a:lnTo>
                  <a:lnTo>
                    <a:pt x="904544" y="173774"/>
                  </a:lnTo>
                  <a:lnTo>
                    <a:pt x="926109" y="172821"/>
                  </a:lnTo>
                  <a:lnTo>
                    <a:pt x="946759" y="170954"/>
                  </a:lnTo>
                  <a:lnTo>
                    <a:pt x="960742" y="168960"/>
                  </a:lnTo>
                  <a:lnTo>
                    <a:pt x="967867" y="167944"/>
                  </a:lnTo>
                  <a:close/>
                </a:path>
                <a:path w="1341754" h="342900">
                  <a:moveTo>
                    <a:pt x="1002411" y="223418"/>
                  </a:moveTo>
                  <a:lnTo>
                    <a:pt x="998270" y="209296"/>
                  </a:lnTo>
                  <a:lnTo>
                    <a:pt x="991425" y="203301"/>
                  </a:lnTo>
                  <a:lnTo>
                    <a:pt x="986332" y="198831"/>
                  </a:lnTo>
                  <a:lnTo>
                    <a:pt x="986155" y="198780"/>
                  </a:lnTo>
                  <a:lnTo>
                    <a:pt x="986155" y="223418"/>
                  </a:lnTo>
                  <a:lnTo>
                    <a:pt x="983119" y="232079"/>
                  </a:lnTo>
                  <a:lnTo>
                    <a:pt x="974394" y="238455"/>
                  </a:lnTo>
                  <a:lnTo>
                    <a:pt x="960513" y="242392"/>
                  </a:lnTo>
                  <a:lnTo>
                    <a:pt x="942060" y="243738"/>
                  </a:lnTo>
                  <a:lnTo>
                    <a:pt x="923632" y="242392"/>
                  </a:lnTo>
                  <a:lnTo>
                    <a:pt x="909828" y="238455"/>
                  </a:lnTo>
                  <a:lnTo>
                    <a:pt x="901166" y="232079"/>
                  </a:lnTo>
                  <a:lnTo>
                    <a:pt x="898169" y="223418"/>
                  </a:lnTo>
                  <a:lnTo>
                    <a:pt x="901166" y="214884"/>
                  </a:lnTo>
                  <a:lnTo>
                    <a:pt x="909828" y="208559"/>
                  </a:lnTo>
                  <a:lnTo>
                    <a:pt x="923632" y="204647"/>
                  </a:lnTo>
                  <a:lnTo>
                    <a:pt x="942060" y="203301"/>
                  </a:lnTo>
                  <a:lnTo>
                    <a:pt x="960513" y="204647"/>
                  </a:lnTo>
                  <a:lnTo>
                    <a:pt x="974394" y="208559"/>
                  </a:lnTo>
                  <a:lnTo>
                    <a:pt x="983119" y="214884"/>
                  </a:lnTo>
                  <a:lnTo>
                    <a:pt x="986155" y="223418"/>
                  </a:lnTo>
                  <a:lnTo>
                    <a:pt x="986155" y="198780"/>
                  </a:lnTo>
                  <a:lnTo>
                    <a:pt x="967346" y="192328"/>
                  </a:lnTo>
                  <a:lnTo>
                    <a:pt x="942060" y="190093"/>
                  </a:lnTo>
                  <a:lnTo>
                    <a:pt x="916851" y="192328"/>
                  </a:lnTo>
                  <a:lnTo>
                    <a:pt x="897864" y="198831"/>
                  </a:lnTo>
                  <a:lnTo>
                    <a:pt x="885875" y="209296"/>
                  </a:lnTo>
                  <a:lnTo>
                    <a:pt x="881710" y="223418"/>
                  </a:lnTo>
                  <a:lnTo>
                    <a:pt x="885875" y="237667"/>
                  </a:lnTo>
                  <a:lnTo>
                    <a:pt x="897864" y="248183"/>
                  </a:lnTo>
                  <a:lnTo>
                    <a:pt x="916851" y="254711"/>
                  </a:lnTo>
                  <a:lnTo>
                    <a:pt x="942060" y="256946"/>
                  </a:lnTo>
                  <a:lnTo>
                    <a:pt x="967346" y="254711"/>
                  </a:lnTo>
                  <a:lnTo>
                    <a:pt x="986332" y="248183"/>
                  </a:lnTo>
                  <a:lnTo>
                    <a:pt x="991374" y="243738"/>
                  </a:lnTo>
                  <a:lnTo>
                    <a:pt x="998270" y="237667"/>
                  </a:lnTo>
                  <a:lnTo>
                    <a:pt x="1002411" y="223418"/>
                  </a:lnTo>
                  <a:close/>
                </a:path>
                <a:path w="1341754" h="342900">
                  <a:moveTo>
                    <a:pt x="1028014" y="102108"/>
                  </a:moveTo>
                  <a:lnTo>
                    <a:pt x="1000785" y="102108"/>
                  </a:lnTo>
                  <a:lnTo>
                    <a:pt x="1000785" y="73456"/>
                  </a:lnTo>
                  <a:lnTo>
                    <a:pt x="983919" y="73456"/>
                  </a:lnTo>
                  <a:lnTo>
                    <a:pt x="983919" y="184607"/>
                  </a:lnTo>
                  <a:lnTo>
                    <a:pt x="1000785" y="184607"/>
                  </a:lnTo>
                  <a:lnTo>
                    <a:pt x="1000785" y="154736"/>
                  </a:lnTo>
                  <a:lnTo>
                    <a:pt x="1028014" y="154736"/>
                  </a:lnTo>
                  <a:lnTo>
                    <a:pt x="1028014" y="140716"/>
                  </a:lnTo>
                  <a:lnTo>
                    <a:pt x="1000785" y="140716"/>
                  </a:lnTo>
                  <a:lnTo>
                    <a:pt x="1000785" y="116128"/>
                  </a:lnTo>
                  <a:lnTo>
                    <a:pt x="1028014" y="116128"/>
                  </a:lnTo>
                  <a:lnTo>
                    <a:pt x="102801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4" name="object 54" descr=""/>
            <p:cNvSpPr/>
            <p:nvPr/>
          </p:nvSpPr>
          <p:spPr>
            <a:xfrm>
              <a:off x="5641619" y="104267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5" name="object 55" descr=""/>
            <p:cNvSpPr/>
            <p:nvPr/>
          </p:nvSpPr>
          <p:spPr>
            <a:xfrm>
              <a:off x="5716424" y="10698629"/>
              <a:ext cx="532130" cy="188595"/>
            </a:xfrm>
            <a:custGeom>
              <a:avLst/>
              <a:gdLst/>
              <a:ahLst/>
              <a:cxnLst/>
              <a:rect l="l" t="t" r="r" b="b"/>
              <a:pathLst>
                <a:path w="532129" h="188595">
                  <a:moveTo>
                    <a:pt x="97942" y="119075"/>
                  </a:moveTo>
                  <a:lnTo>
                    <a:pt x="71120" y="119075"/>
                  </a:lnTo>
                  <a:lnTo>
                    <a:pt x="71120" y="188163"/>
                  </a:lnTo>
                  <a:lnTo>
                    <a:pt x="97942" y="188163"/>
                  </a:lnTo>
                  <a:lnTo>
                    <a:pt x="97942" y="119075"/>
                  </a:lnTo>
                  <a:close/>
                </a:path>
                <a:path w="532129" h="188595">
                  <a:moveTo>
                    <a:pt x="170484" y="108305"/>
                  </a:moveTo>
                  <a:lnTo>
                    <a:pt x="0" y="108305"/>
                  </a:lnTo>
                  <a:lnTo>
                    <a:pt x="0" y="129641"/>
                  </a:lnTo>
                  <a:lnTo>
                    <a:pt x="71120" y="129641"/>
                  </a:lnTo>
                  <a:lnTo>
                    <a:pt x="71120" y="119075"/>
                  </a:lnTo>
                  <a:lnTo>
                    <a:pt x="170484" y="119075"/>
                  </a:lnTo>
                  <a:lnTo>
                    <a:pt x="170484" y="108305"/>
                  </a:lnTo>
                  <a:close/>
                </a:path>
                <a:path w="532129" h="188595">
                  <a:moveTo>
                    <a:pt x="170484" y="119075"/>
                  </a:moveTo>
                  <a:lnTo>
                    <a:pt x="97942" y="119075"/>
                  </a:lnTo>
                  <a:lnTo>
                    <a:pt x="97942" y="129641"/>
                  </a:lnTo>
                  <a:lnTo>
                    <a:pt x="170484" y="129641"/>
                  </a:lnTo>
                  <a:lnTo>
                    <a:pt x="170484" y="119075"/>
                  </a:lnTo>
                  <a:close/>
                </a:path>
                <a:path w="532129" h="188595">
                  <a:moveTo>
                    <a:pt x="46329" y="7111"/>
                  </a:moveTo>
                  <a:lnTo>
                    <a:pt x="19507" y="7111"/>
                  </a:lnTo>
                  <a:lnTo>
                    <a:pt x="19507" y="90424"/>
                  </a:lnTo>
                  <a:lnTo>
                    <a:pt x="150368" y="90424"/>
                  </a:lnTo>
                  <a:lnTo>
                    <a:pt x="150368" y="68884"/>
                  </a:lnTo>
                  <a:lnTo>
                    <a:pt x="46329" y="68884"/>
                  </a:lnTo>
                  <a:lnTo>
                    <a:pt x="46329" y="49580"/>
                  </a:lnTo>
                  <a:lnTo>
                    <a:pt x="150368" y="49580"/>
                  </a:lnTo>
                  <a:lnTo>
                    <a:pt x="150368" y="28448"/>
                  </a:lnTo>
                  <a:lnTo>
                    <a:pt x="46329" y="28448"/>
                  </a:lnTo>
                  <a:lnTo>
                    <a:pt x="46329" y="7111"/>
                  </a:lnTo>
                  <a:close/>
                </a:path>
                <a:path w="532129" h="188595">
                  <a:moveTo>
                    <a:pt x="150368" y="49580"/>
                  </a:moveTo>
                  <a:lnTo>
                    <a:pt x="123545" y="49580"/>
                  </a:lnTo>
                  <a:lnTo>
                    <a:pt x="123545" y="68884"/>
                  </a:lnTo>
                  <a:lnTo>
                    <a:pt x="150368" y="68884"/>
                  </a:lnTo>
                  <a:lnTo>
                    <a:pt x="150368" y="49580"/>
                  </a:lnTo>
                  <a:close/>
                </a:path>
                <a:path w="532129" h="188595">
                  <a:moveTo>
                    <a:pt x="150368" y="7111"/>
                  </a:moveTo>
                  <a:lnTo>
                    <a:pt x="123545" y="7111"/>
                  </a:lnTo>
                  <a:lnTo>
                    <a:pt x="123545" y="28448"/>
                  </a:lnTo>
                  <a:lnTo>
                    <a:pt x="150368" y="28448"/>
                  </a:lnTo>
                  <a:lnTo>
                    <a:pt x="150368" y="7111"/>
                  </a:lnTo>
                  <a:close/>
                </a:path>
                <a:path w="532129" h="188595">
                  <a:moveTo>
                    <a:pt x="258454" y="124968"/>
                  </a:moveTo>
                  <a:lnTo>
                    <a:pt x="206638" y="124968"/>
                  </a:lnTo>
                  <a:lnTo>
                    <a:pt x="206638" y="186131"/>
                  </a:lnTo>
                  <a:lnTo>
                    <a:pt x="336686" y="186131"/>
                  </a:lnTo>
                  <a:lnTo>
                    <a:pt x="336686" y="164795"/>
                  </a:lnTo>
                  <a:lnTo>
                    <a:pt x="233257" y="164795"/>
                  </a:lnTo>
                  <a:lnTo>
                    <a:pt x="233257" y="145897"/>
                  </a:lnTo>
                  <a:lnTo>
                    <a:pt x="336686" y="145897"/>
                  </a:lnTo>
                  <a:lnTo>
                    <a:pt x="336686" y="132079"/>
                  </a:lnTo>
                  <a:lnTo>
                    <a:pt x="258454" y="132079"/>
                  </a:lnTo>
                  <a:lnTo>
                    <a:pt x="258454" y="124968"/>
                  </a:lnTo>
                  <a:close/>
                </a:path>
                <a:path w="532129" h="188595">
                  <a:moveTo>
                    <a:pt x="336686" y="145897"/>
                  </a:moveTo>
                  <a:lnTo>
                    <a:pt x="310270" y="145897"/>
                  </a:lnTo>
                  <a:lnTo>
                    <a:pt x="310270" y="164795"/>
                  </a:lnTo>
                  <a:lnTo>
                    <a:pt x="336686" y="164795"/>
                  </a:lnTo>
                  <a:lnTo>
                    <a:pt x="336686" y="145897"/>
                  </a:lnTo>
                  <a:close/>
                </a:path>
                <a:path w="532129" h="188595">
                  <a:moveTo>
                    <a:pt x="285480" y="103428"/>
                  </a:moveTo>
                  <a:lnTo>
                    <a:pt x="258454" y="103428"/>
                  </a:lnTo>
                  <a:lnTo>
                    <a:pt x="258454" y="132079"/>
                  </a:lnTo>
                  <a:lnTo>
                    <a:pt x="285480" y="132079"/>
                  </a:lnTo>
                  <a:lnTo>
                    <a:pt x="285480" y="103428"/>
                  </a:lnTo>
                  <a:close/>
                </a:path>
                <a:path w="532129" h="188595">
                  <a:moveTo>
                    <a:pt x="336686" y="124968"/>
                  </a:moveTo>
                  <a:lnTo>
                    <a:pt x="285480" y="124968"/>
                  </a:lnTo>
                  <a:lnTo>
                    <a:pt x="285480" y="132079"/>
                  </a:lnTo>
                  <a:lnTo>
                    <a:pt x="336686" y="132079"/>
                  </a:lnTo>
                  <a:lnTo>
                    <a:pt x="336686" y="124968"/>
                  </a:lnTo>
                  <a:close/>
                </a:path>
                <a:path w="532129" h="188595">
                  <a:moveTo>
                    <a:pt x="357006" y="87985"/>
                  </a:moveTo>
                  <a:lnTo>
                    <a:pt x="186928" y="87985"/>
                  </a:lnTo>
                  <a:lnTo>
                    <a:pt x="186928" y="109321"/>
                  </a:lnTo>
                  <a:lnTo>
                    <a:pt x="258454" y="109321"/>
                  </a:lnTo>
                  <a:lnTo>
                    <a:pt x="258454" y="103428"/>
                  </a:lnTo>
                  <a:lnTo>
                    <a:pt x="357006" y="103428"/>
                  </a:lnTo>
                  <a:lnTo>
                    <a:pt x="357006" y="87985"/>
                  </a:lnTo>
                  <a:close/>
                </a:path>
                <a:path w="532129" h="188595">
                  <a:moveTo>
                    <a:pt x="357006" y="103428"/>
                  </a:moveTo>
                  <a:lnTo>
                    <a:pt x="285480" y="103428"/>
                  </a:lnTo>
                  <a:lnTo>
                    <a:pt x="285480" y="109321"/>
                  </a:lnTo>
                  <a:lnTo>
                    <a:pt x="357006" y="109321"/>
                  </a:lnTo>
                  <a:lnTo>
                    <a:pt x="357006" y="103428"/>
                  </a:lnTo>
                  <a:close/>
                </a:path>
                <a:path w="532129" h="188595">
                  <a:moveTo>
                    <a:pt x="225739" y="54864"/>
                  </a:moveTo>
                  <a:lnTo>
                    <a:pt x="203184" y="54864"/>
                  </a:lnTo>
                  <a:lnTo>
                    <a:pt x="203184" y="76403"/>
                  </a:lnTo>
                  <a:lnTo>
                    <a:pt x="340547" y="76403"/>
                  </a:lnTo>
                  <a:lnTo>
                    <a:pt x="340547" y="68884"/>
                  </a:lnTo>
                  <a:lnTo>
                    <a:pt x="225739" y="68884"/>
                  </a:lnTo>
                  <a:lnTo>
                    <a:pt x="225739" y="54864"/>
                  </a:lnTo>
                  <a:close/>
                </a:path>
                <a:path w="532129" h="188595">
                  <a:moveTo>
                    <a:pt x="252764" y="13004"/>
                  </a:moveTo>
                  <a:lnTo>
                    <a:pt x="225739" y="13004"/>
                  </a:lnTo>
                  <a:lnTo>
                    <a:pt x="225739" y="68884"/>
                  </a:lnTo>
                  <a:lnTo>
                    <a:pt x="252764" y="68884"/>
                  </a:lnTo>
                  <a:lnTo>
                    <a:pt x="252764" y="13004"/>
                  </a:lnTo>
                  <a:close/>
                </a:path>
                <a:path w="532129" h="188595">
                  <a:moveTo>
                    <a:pt x="290966" y="54864"/>
                  </a:moveTo>
                  <a:lnTo>
                    <a:pt x="252764" y="54864"/>
                  </a:lnTo>
                  <a:lnTo>
                    <a:pt x="252764" y="68884"/>
                  </a:lnTo>
                  <a:lnTo>
                    <a:pt x="290966" y="68884"/>
                  </a:lnTo>
                  <a:lnTo>
                    <a:pt x="290966" y="54864"/>
                  </a:lnTo>
                  <a:close/>
                </a:path>
                <a:path w="532129" h="188595">
                  <a:moveTo>
                    <a:pt x="317992" y="13004"/>
                  </a:moveTo>
                  <a:lnTo>
                    <a:pt x="290966" y="13004"/>
                  </a:lnTo>
                  <a:lnTo>
                    <a:pt x="290966" y="68884"/>
                  </a:lnTo>
                  <a:lnTo>
                    <a:pt x="317992" y="68884"/>
                  </a:lnTo>
                  <a:lnTo>
                    <a:pt x="317992" y="13004"/>
                  </a:lnTo>
                  <a:close/>
                </a:path>
                <a:path w="532129" h="188595">
                  <a:moveTo>
                    <a:pt x="340547" y="54864"/>
                  </a:moveTo>
                  <a:lnTo>
                    <a:pt x="317992" y="54864"/>
                  </a:lnTo>
                  <a:lnTo>
                    <a:pt x="317992" y="68884"/>
                  </a:lnTo>
                  <a:lnTo>
                    <a:pt x="340547" y="68884"/>
                  </a:lnTo>
                  <a:lnTo>
                    <a:pt x="340547" y="54864"/>
                  </a:lnTo>
                  <a:close/>
                </a:path>
                <a:path w="532129" h="188595">
                  <a:moveTo>
                    <a:pt x="341969" y="5079"/>
                  </a:moveTo>
                  <a:lnTo>
                    <a:pt x="201761" y="5079"/>
                  </a:lnTo>
                  <a:lnTo>
                    <a:pt x="201761" y="26619"/>
                  </a:lnTo>
                  <a:lnTo>
                    <a:pt x="225739" y="26619"/>
                  </a:lnTo>
                  <a:lnTo>
                    <a:pt x="225739" y="13004"/>
                  </a:lnTo>
                  <a:lnTo>
                    <a:pt x="341969" y="13004"/>
                  </a:lnTo>
                  <a:lnTo>
                    <a:pt x="341969" y="5079"/>
                  </a:lnTo>
                  <a:close/>
                </a:path>
                <a:path w="532129" h="188595">
                  <a:moveTo>
                    <a:pt x="290966" y="13004"/>
                  </a:moveTo>
                  <a:lnTo>
                    <a:pt x="252764" y="13004"/>
                  </a:lnTo>
                  <a:lnTo>
                    <a:pt x="252764" y="26619"/>
                  </a:lnTo>
                  <a:lnTo>
                    <a:pt x="290966" y="26619"/>
                  </a:lnTo>
                  <a:lnTo>
                    <a:pt x="290966" y="13004"/>
                  </a:lnTo>
                  <a:close/>
                </a:path>
                <a:path w="532129" h="188595">
                  <a:moveTo>
                    <a:pt x="341969" y="13004"/>
                  </a:moveTo>
                  <a:lnTo>
                    <a:pt x="317992" y="13004"/>
                  </a:lnTo>
                  <a:lnTo>
                    <a:pt x="317992" y="26619"/>
                  </a:lnTo>
                  <a:lnTo>
                    <a:pt x="341969" y="26619"/>
                  </a:lnTo>
                  <a:lnTo>
                    <a:pt x="341969" y="13004"/>
                  </a:lnTo>
                  <a:close/>
                </a:path>
                <a:path w="532129" h="188595">
                  <a:moveTo>
                    <a:pt x="531336" y="0"/>
                  </a:moveTo>
                  <a:lnTo>
                    <a:pt x="504310" y="0"/>
                  </a:lnTo>
                  <a:lnTo>
                    <a:pt x="504310" y="110134"/>
                  </a:lnTo>
                  <a:lnTo>
                    <a:pt x="531336" y="110134"/>
                  </a:lnTo>
                  <a:lnTo>
                    <a:pt x="531336" y="86359"/>
                  </a:lnTo>
                  <a:lnTo>
                    <a:pt x="513657" y="86359"/>
                  </a:lnTo>
                  <a:lnTo>
                    <a:pt x="513657" y="64820"/>
                  </a:lnTo>
                  <a:lnTo>
                    <a:pt x="531336" y="64820"/>
                  </a:lnTo>
                  <a:lnTo>
                    <a:pt x="531336" y="48564"/>
                  </a:lnTo>
                  <a:lnTo>
                    <a:pt x="512845" y="48564"/>
                  </a:lnTo>
                  <a:lnTo>
                    <a:pt x="512845" y="27228"/>
                  </a:lnTo>
                  <a:lnTo>
                    <a:pt x="531336" y="27228"/>
                  </a:lnTo>
                  <a:lnTo>
                    <a:pt x="531336" y="0"/>
                  </a:lnTo>
                  <a:close/>
                </a:path>
                <a:path w="532129" h="188595">
                  <a:moveTo>
                    <a:pt x="470579" y="13614"/>
                  </a:moveTo>
                  <a:lnTo>
                    <a:pt x="381577" y="13614"/>
                  </a:lnTo>
                  <a:lnTo>
                    <a:pt x="381577" y="99974"/>
                  </a:lnTo>
                  <a:lnTo>
                    <a:pt x="470579" y="99974"/>
                  </a:lnTo>
                  <a:lnTo>
                    <a:pt x="470579" y="86359"/>
                  </a:lnTo>
                  <a:lnTo>
                    <a:pt x="464889" y="86359"/>
                  </a:lnTo>
                  <a:lnTo>
                    <a:pt x="464889" y="78841"/>
                  </a:lnTo>
                  <a:lnTo>
                    <a:pt x="408197" y="78841"/>
                  </a:lnTo>
                  <a:lnTo>
                    <a:pt x="408197" y="34950"/>
                  </a:lnTo>
                  <a:lnTo>
                    <a:pt x="464889" y="34950"/>
                  </a:lnTo>
                  <a:lnTo>
                    <a:pt x="464889" y="27228"/>
                  </a:lnTo>
                  <a:lnTo>
                    <a:pt x="470579" y="27228"/>
                  </a:lnTo>
                  <a:lnTo>
                    <a:pt x="470579" y="13614"/>
                  </a:lnTo>
                  <a:close/>
                </a:path>
                <a:path w="532129" h="188595">
                  <a:moveTo>
                    <a:pt x="470579" y="64820"/>
                  </a:moveTo>
                  <a:lnTo>
                    <a:pt x="464889" y="64820"/>
                  </a:lnTo>
                  <a:lnTo>
                    <a:pt x="464889" y="86359"/>
                  </a:lnTo>
                  <a:lnTo>
                    <a:pt x="470579" y="86359"/>
                  </a:lnTo>
                  <a:lnTo>
                    <a:pt x="470579" y="64820"/>
                  </a:lnTo>
                  <a:close/>
                </a:path>
                <a:path w="532129" h="188595">
                  <a:moveTo>
                    <a:pt x="504310" y="64820"/>
                  </a:moveTo>
                  <a:lnTo>
                    <a:pt x="470579" y="64820"/>
                  </a:lnTo>
                  <a:lnTo>
                    <a:pt x="470579" y="86359"/>
                  </a:lnTo>
                  <a:lnTo>
                    <a:pt x="504310" y="86359"/>
                  </a:lnTo>
                  <a:lnTo>
                    <a:pt x="504310" y="64820"/>
                  </a:lnTo>
                  <a:close/>
                </a:path>
                <a:path w="532129" h="188595">
                  <a:moveTo>
                    <a:pt x="531336" y="64820"/>
                  </a:moveTo>
                  <a:lnTo>
                    <a:pt x="513657" y="64820"/>
                  </a:lnTo>
                  <a:lnTo>
                    <a:pt x="513657" y="86359"/>
                  </a:lnTo>
                  <a:lnTo>
                    <a:pt x="531336" y="86359"/>
                  </a:lnTo>
                  <a:lnTo>
                    <a:pt x="531336" y="64820"/>
                  </a:lnTo>
                  <a:close/>
                </a:path>
                <a:path w="532129" h="188595">
                  <a:moveTo>
                    <a:pt x="464889" y="34950"/>
                  </a:moveTo>
                  <a:lnTo>
                    <a:pt x="443960" y="34950"/>
                  </a:lnTo>
                  <a:lnTo>
                    <a:pt x="443960" y="78841"/>
                  </a:lnTo>
                  <a:lnTo>
                    <a:pt x="464889" y="78841"/>
                  </a:lnTo>
                  <a:lnTo>
                    <a:pt x="464889" y="64820"/>
                  </a:lnTo>
                  <a:lnTo>
                    <a:pt x="470579" y="64820"/>
                  </a:lnTo>
                  <a:lnTo>
                    <a:pt x="470579" y="48564"/>
                  </a:lnTo>
                  <a:lnTo>
                    <a:pt x="464889" y="48564"/>
                  </a:lnTo>
                  <a:lnTo>
                    <a:pt x="464889" y="34950"/>
                  </a:lnTo>
                  <a:close/>
                </a:path>
                <a:path w="532129" h="188595">
                  <a:moveTo>
                    <a:pt x="470579" y="27228"/>
                  </a:moveTo>
                  <a:lnTo>
                    <a:pt x="464889" y="27228"/>
                  </a:lnTo>
                  <a:lnTo>
                    <a:pt x="464889" y="48564"/>
                  </a:lnTo>
                  <a:lnTo>
                    <a:pt x="470579" y="48564"/>
                  </a:lnTo>
                  <a:lnTo>
                    <a:pt x="470579" y="27228"/>
                  </a:lnTo>
                  <a:close/>
                </a:path>
                <a:path w="532129" h="188595">
                  <a:moveTo>
                    <a:pt x="504310" y="27228"/>
                  </a:moveTo>
                  <a:lnTo>
                    <a:pt x="470579" y="27228"/>
                  </a:lnTo>
                  <a:lnTo>
                    <a:pt x="470579" y="48564"/>
                  </a:lnTo>
                  <a:lnTo>
                    <a:pt x="504310" y="48564"/>
                  </a:lnTo>
                  <a:lnTo>
                    <a:pt x="504310" y="27228"/>
                  </a:lnTo>
                  <a:close/>
                </a:path>
                <a:path w="532129" h="188595">
                  <a:moveTo>
                    <a:pt x="531336" y="27228"/>
                  </a:moveTo>
                  <a:lnTo>
                    <a:pt x="512845" y="27228"/>
                  </a:lnTo>
                  <a:lnTo>
                    <a:pt x="512845" y="48564"/>
                  </a:lnTo>
                  <a:lnTo>
                    <a:pt x="531336" y="48564"/>
                  </a:lnTo>
                  <a:lnTo>
                    <a:pt x="531336" y="27228"/>
                  </a:lnTo>
                  <a:close/>
                </a:path>
                <a:path w="532129" h="188595">
                  <a:moveTo>
                    <a:pt x="467531" y="115011"/>
                  </a:moveTo>
                  <a:lnTo>
                    <a:pt x="440664" y="117497"/>
                  </a:lnTo>
                  <a:lnTo>
                    <a:pt x="420389" y="124688"/>
                  </a:lnTo>
                  <a:lnTo>
                    <a:pt x="407581" y="136185"/>
                  </a:lnTo>
                  <a:lnTo>
                    <a:pt x="403117" y="151587"/>
                  </a:lnTo>
                  <a:lnTo>
                    <a:pt x="407581" y="167074"/>
                  </a:lnTo>
                  <a:lnTo>
                    <a:pt x="420389" y="178562"/>
                  </a:lnTo>
                  <a:lnTo>
                    <a:pt x="440664" y="185705"/>
                  </a:lnTo>
                  <a:lnTo>
                    <a:pt x="467531" y="188163"/>
                  </a:lnTo>
                  <a:lnTo>
                    <a:pt x="494398" y="185705"/>
                  </a:lnTo>
                  <a:lnTo>
                    <a:pt x="514673" y="178562"/>
                  </a:lnTo>
                  <a:lnTo>
                    <a:pt x="526851" y="167640"/>
                  </a:lnTo>
                  <a:lnTo>
                    <a:pt x="467531" y="167640"/>
                  </a:lnTo>
                  <a:lnTo>
                    <a:pt x="451402" y="166646"/>
                  </a:lnTo>
                  <a:lnTo>
                    <a:pt x="439693" y="163652"/>
                  </a:lnTo>
                  <a:lnTo>
                    <a:pt x="432555" y="158638"/>
                  </a:lnTo>
                  <a:lnTo>
                    <a:pt x="430142" y="151587"/>
                  </a:lnTo>
                  <a:lnTo>
                    <a:pt x="432555" y="144567"/>
                  </a:lnTo>
                  <a:lnTo>
                    <a:pt x="439693" y="139623"/>
                  </a:lnTo>
                  <a:lnTo>
                    <a:pt x="451402" y="136699"/>
                  </a:lnTo>
                  <a:lnTo>
                    <a:pt x="467531" y="135737"/>
                  </a:lnTo>
                  <a:lnTo>
                    <a:pt x="526983" y="135737"/>
                  </a:lnTo>
                  <a:lnTo>
                    <a:pt x="514673" y="124688"/>
                  </a:lnTo>
                  <a:lnTo>
                    <a:pt x="494398" y="117497"/>
                  </a:lnTo>
                  <a:lnTo>
                    <a:pt x="467531" y="115011"/>
                  </a:lnTo>
                  <a:close/>
                </a:path>
                <a:path w="532129" h="188595">
                  <a:moveTo>
                    <a:pt x="526983" y="135737"/>
                  </a:moveTo>
                  <a:lnTo>
                    <a:pt x="467531" y="135737"/>
                  </a:lnTo>
                  <a:lnTo>
                    <a:pt x="483777" y="136699"/>
                  </a:lnTo>
                  <a:lnTo>
                    <a:pt x="495547" y="139623"/>
                  </a:lnTo>
                  <a:lnTo>
                    <a:pt x="502707" y="144567"/>
                  </a:lnTo>
                  <a:lnTo>
                    <a:pt x="505123" y="151587"/>
                  </a:lnTo>
                  <a:lnTo>
                    <a:pt x="502707" y="158638"/>
                  </a:lnTo>
                  <a:lnTo>
                    <a:pt x="495547" y="163652"/>
                  </a:lnTo>
                  <a:lnTo>
                    <a:pt x="483777" y="166646"/>
                  </a:lnTo>
                  <a:lnTo>
                    <a:pt x="467531" y="167640"/>
                  </a:lnTo>
                  <a:lnTo>
                    <a:pt x="526851" y="167640"/>
                  </a:lnTo>
                  <a:lnTo>
                    <a:pt x="527481" y="167074"/>
                  </a:lnTo>
                  <a:lnTo>
                    <a:pt x="531945" y="151587"/>
                  </a:lnTo>
                  <a:lnTo>
                    <a:pt x="527481" y="136185"/>
                  </a:lnTo>
                  <a:lnTo>
                    <a:pt x="526983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6" name="object 56" descr=""/>
            <p:cNvSpPr/>
            <p:nvPr/>
          </p:nvSpPr>
          <p:spPr>
            <a:xfrm>
              <a:off x="5721285" y="109940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2"/>
                  </a:lnTo>
                  <a:lnTo>
                    <a:pt x="546832" y="169672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2"/>
                  </a:lnTo>
                  <a:lnTo>
                    <a:pt x="659811" y="169672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4"/>
                  </a:lnTo>
                  <a:lnTo>
                    <a:pt x="642742" y="120904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4"/>
                  </a:lnTo>
                  <a:lnTo>
                    <a:pt x="638475" y="120904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4"/>
                  </a:lnTo>
                  <a:lnTo>
                    <a:pt x="655340" y="120904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7" name="object 57" descr=""/>
            <p:cNvSpPr/>
            <p:nvPr/>
          </p:nvSpPr>
          <p:spPr>
            <a:xfrm>
              <a:off x="5724677" y="11287391"/>
              <a:ext cx="1376045" cy="476884"/>
            </a:xfrm>
            <a:custGeom>
              <a:avLst/>
              <a:gdLst/>
              <a:ahLst/>
              <a:cxnLst/>
              <a:rect l="l" t="t" r="r" b="b"/>
              <a:pathLst>
                <a:path w="1376045" h="476884">
                  <a:moveTo>
                    <a:pt x="108305" y="424383"/>
                  </a:moveTo>
                  <a:lnTo>
                    <a:pt x="106273" y="410159"/>
                  </a:lnTo>
                  <a:lnTo>
                    <a:pt x="85534" y="413829"/>
                  </a:lnTo>
                  <a:lnTo>
                    <a:pt x="65303" y="416128"/>
                  </a:lnTo>
                  <a:lnTo>
                    <a:pt x="45046" y="417334"/>
                  </a:lnTo>
                  <a:lnTo>
                    <a:pt x="26619" y="417639"/>
                  </a:lnTo>
                  <a:lnTo>
                    <a:pt x="26619" y="312826"/>
                  </a:lnTo>
                  <a:lnTo>
                    <a:pt x="9956" y="312826"/>
                  </a:lnTo>
                  <a:lnTo>
                    <a:pt x="9956" y="431901"/>
                  </a:lnTo>
                  <a:lnTo>
                    <a:pt x="24180" y="431901"/>
                  </a:lnTo>
                  <a:lnTo>
                    <a:pt x="45478" y="431533"/>
                  </a:lnTo>
                  <a:lnTo>
                    <a:pt x="66167" y="430276"/>
                  </a:lnTo>
                  <a:lnTo>
                    <a:pt x="86906" y="427964"/>
                  </a:lnTo>
                  <a:lnTo>
                    <a:pt x="94932" y="426618"/>
                  </a:lnTo>
                  <a:lnTo>
                    <a:pt x="108305" y="424383"/>
                  </a:lnTo>
                  <a:close/>
                </a:path>
                <a:path w="1376045" h="476884">
                  <a:moveTo>
                    <a:pt x="149352" y="167843"/>
                  </a:moveTo>
                  <a:lnTo>
                    <a:pt x="119684" y="167843"/>
                  </a:lnTo>
                  <a:lnTo>
                    <a:pt x="119684" y="129235"/>
                  </a:lnTo>
                  <a:lnTo>
                    <a:pt x="147726" y="129235"/>
                  </a:lnTo>
                  <a:lnTo>
                    <a:pt x="147726" y="119684"/>
                  </a:lnTo>
                  <a:lnTo>
                    <a:pt x="147726" y="115620"/>
                  </a:lnTo>
                  <a:lnTo>
                    <a:pt x="103022" y="115620"/>
                  </a:lnTo>
                  <a:lnTo>
                    <a:pt x="103022" y="129235"/>
                  </a:lnTo>
                  <a:lnTo>
                    <a:pt x="103022" y="167843"/>
                  </a:lnTo>
                  <a:lnTo>
                    <a:pt x="62992" y="167843"/>
                  </a:lnTo>
                  <a:lnTo>
                    <a:pt x="62992" y="129235"/>
                  </a:lnTo>
                  <a:lnTo>
                    <a:pt x="103022" y="129235"/>
                  </a:lnTo>
                  <a:lnTo>
                    <a:pt x="103022" y="115620"/>
                  </a:lnTo>
                  <a:lnTo>
                    <a:pt x="18491" y="115620"/>
                  </a:lnTo>
                  <a:lnTo>
                    <a:pt x="18491" y="129235"/>
                  </a:lnTo>
                  <a:lnTo>
                    <a:pt x="46329" y="129235"/>
                  </a:lnTo>
                  <a:lnTo>
                    <a:pt x="46329" y="167843"/>
                  </a:lnTo>
                  <a:lnTo>
                    <a:pt x="16662" y="167843"/>
                  </a:lnTo>
                  <a:lnTo>
                    <a:pt x="16662" y="181457"/>
                  </a:lnTo>
                  <a:lnTo>
                    <a:pt x="149352" y="181457"/>
                  </a:lnTo>
                  <a:lnTo>
                    <a:pt x="149352" y="174142"/>
                  </a:lnTo>
                  <a:lnTo>
                    <a:pt x="149352" y="167843"/>
                  </a:lnTo>
                  <a:close/>
                </a:path>
                <a:path w="1376045" h="476884">
                  <a:moveTo>
                    <a:pt x="151384" y="292303"/>
                  </a:moveTo>
                  <a:lnTo>
                    <a:pt x="134518" y="292303"/>
                  </a:lnTo>
                  <a:lnTo>
                    <a:pt x="134518" y="352856"/>
                  </a:lnTo>
                  <a:lnTo>
                    <a:pt x="78028" y="352856"/>
                  </a:lnTo>
                  <a:lnTo>
                    <a:pt x="78028" y="366674"/>
                  </a:lnTo>
                  <a:lnTo>
                    <a:pt x="134518" y="366674"/>
                  </a:lnTo>
                  <a:lnTo>
                    <a:pt x="134518" y="476402"/>
                  </a:lnTo>
                  <a:lnTo>
                    <a:pt x="151384" y="476402"/>
                  </a:lnTo>
                  <a:lnTo>
                    <a:pt x="151384" y="366674"/>
                  </a:lnTo>
                  <a:lnTo>
                    <a:pt x="151384" y="352856"/>
                  </a:lnTo>
                  <a:lnTo>
                    <a:pt x="151384" y="292303"/>
                  </a:lnTo>
                  <a:close/>
                </a:path>
                <a:path w="1376045" h="476884">
                  <a:moveTo>
                    <a:pt x="166014" y="83921"/>
                  </a:moveTo>
                  <a:lnTo>
                    <a:pt x="91236" y="83921"/>
                  </a:lnTo>
                  <a:lnTo>
                    <a:pt x="91236" y="60756"/>
                  </a:lnTo>
                  <a:lnTo>
                    <a:pt x="147320" y="60756"/>
                  </a:lnTo>
                  <a:lnTo>
                    <a:pt x="147320" y="56083"/>
                  </a:lnTo>
                  <a:lnTo>
                    <a:pt x="147320" y="55880"/>
                  </a:lnTo>
                  <a:lnTo>
                    <a:pt x="147320" y="47142"/>
                  </a:lnTo>
                  <a:lnTo>
                    <a:pt x="39217" y="47142"/>
                  </a:lnTo>
                  <a:lnTo>
                    <a:pt x="39217" y="4267"/>
                  </a:lnTo>
                  <a:lnTo>
                    <a:pt x="22555" y="4267"/>
                  </a:lnTo>
                  <a:lnTo>
                    <a:pt x="22555" y="60756"/>
                  </a:lnTo>
                  <a:lnTo>
                    <a:pt x="74574" y="60756"/>
                  </a:lnTo>
                  <a:lnTo>
                    <a:pt x="74574" y="83921"/>
                  </a:lnTo>
                  <a:lnTo>
                    <a:pt x="0" y="83921"/>
                  </a:lnTo>
                  <a:lnTo>
                    <a:pt x="0" y="97332"/>
                  </a:lnTo>
                  <a:lnTo>
                    <a:pt x="166014" y="97332"/>
                  </a:lnTo>
                  <a:lnTo>
                    <a:pt x="166014" y="93065"/>
                  </a:lnTo>
                  <a:lnTo>
                    <a:pt x="166014" y="83921"/>
                  </a:lnTo>
                  <a:close/>
                </a:path>
                <a:path w="1376045" h="476884">
                  <a:moveTo>
                    <a:pt x="283857" y="307746"/>
                  </a:moveTo>
                  <a:lnTo>
                    <a:pt x="266992" y="307746"/>
                  </a:lnTo>
                  <a:lnTo>
                    <a:pt x="266992" y="356311"/>
                  </a:lnTo>
                  <a:lnTo>
                    <a:pt x="266992" y="369722"/>
                  </a:lnTo>
                  <a:lnTo>
                    <a:pt x="266992" y="418084"/>
                  </a:lnTo>
                  <a:lnTo>
                    <a:pt x="213956" y="418084"/>
                  </a:lnTo>
                  <a:lnTo>
                    <a:pt x="213956" y="369722"/>
                  </a:lnTo>
                  <a:lnTo>
                    <a:pt x="266992" y="369722"/>
                  </a:lnTo>
                  <a:lnTo>
                    <a:pt x="266992" y="356311"/>
                  </a:lnTo>
                  <a:lnTo>
                    <a:pt x="213956" y="356311"/>
                  </a:lnTo>
                  <a:lnTo>
                    <a:pt x="213956" y="307746"/>
                  </a:lnTo>
                  <a:lnTo>
                    <a:pt x="197294" y="307746"/>
                  </a:lnTo>
                  <a:lnTo>
                    <a:pt x="197294" y="431901"/>
                  </a:lnTo>
                  <a:lnTo>
                    <a:pt x="283857" y="431901"/>
                  </a:lnTo>
                  <a:lnTo>
                    <a:pt x="283857" y="418084"/>
                  </a:lnTo>
                  <a:lnTo>
                    <a:pt x="283857" y="369722"/>
                  </a:lnTo>
                  <a:lnTo>
                    <a:pt x="283857" y="356311"/>
                  </a:lnTo>
                  <a:lnTo>
                    <a:pt x="283857" y="307746"/>
                  </a:lnTo>
                  <a:close/>
                </a:path>
                <a:path w="1376045" h="476884">
                  <a:moveTo>
                    <a:pt x="286905" y="78232"/>
                  </a:moveTo>
                  <a:lnTo>
                    <a:pt x="283438" y="51777"/>
                  </a:lnTo>
                  <a:lnTo>
                    <a:pt x="273748" y="31597"/>
                  </a:lnTo>
                  <a:lnTo>
                    <a:pt x="271297" y="29464"/>
                  </a:lnTo>
                  <a:lnTo>
                    <a:pt x="270649" y="28905"/>
                  </a:lnTo>
                  <a:lnTo>
                    <a:pt x="270649" y="78232"/>
                  </a:lnTo>
                  <a:lnTo>
                    <a:pt x="268427" y="98552"/>
                  </a:lnTo>
                  <a:lnTo>
                    <a:pt x="262191" y="114122"/>
                  </a:lnTo>
                  <a:lnTo>
                    <a:pt x="252564" y="124104"/>
                  </a:lnTo>
                  <a:lnTo>
                    <a:pt x="240169" y="127609"/>
                  </a:lnTo>
                  <a:lnTo>
                    <a:pt x="227863" y="124104"/>
                  </a:lnTo>
                  <a:lnTo>
                    <a:pt x="218224" y="114122"/>
                  </a:lnTo>
                  <a:lnTo>
                    <a:pt x="211937" y="98552"/>
                  </a:lnTo>
                  <a:lnTo>
                    <a:pt x="209689" y="78232"/>
                  </a:lnTo>
                  <a:lnTo>
                    <a:pt x="211937" y="58102"/>
                  </a:lnTo>
                  <a:lnTo>
                    <a:pt x="218224" y="42722"/>
                  </a:lnTo>
                  <a:lnTo>
                    <a:pt x="227863" y="32918"/>
                  </a:lnTo>
                  <a:lnTo>
                    <a:pt x="240169" y="29464"/>
                  </a:lnTo>
                  <a:lnTo>
                    <a:pt x="252564" y="32918"/>
                  </a:lnTo>
                  <a:lnTo>
                    <a:pt x="262191" y="42722"/>
                  </a:lnTo>
                  <a:lnTo>
                    <a:pt x="268427" y="58102"/>
                  </a:lnTo>
                  <a:lnTo>
                    <a:pt x="270649" y="78232"/>
                  </a:lnTo>
                  <a:lnTo>
                    <a:pt x="270649" y="28905"/>
                  </a:lnTo>
                  <a:lnTo>
                    <a:pt x="258965" y="18745"/>
                  </a:lnTo>
                  <a:lnTo>
                    <a:pt x="240169" y="14224"/>
                  </a:lnTo>
                  <a:lnTo>
                    <a:pt x="221500" y="18745"/>
                  </a:lnTo>
                  <a:lnTo>
                    <a:pt x="206768" y="31597"/>
                  </a:lnTo>
                  <a:lnTo>
                    <a:pt x="197104" y="51777"/>
                  </a:lnTo>
                  <a:lnTo>
                    <a:pt x="193636" y="78232"/>
                  </a:lnTo>
                  <a:lnTo>
                    <a:pt x="197104" y="104813"/>
                  </a:lnTo>
                  <a:lnTo>
                    <a:pt x="206768" y="125044"/>
                  </a:lnTo>
                  <a:lnTo>
                    <a:pt x="221500" y="137934"/>
                  </a:lnTo>
                  <a:lnTo>
                    <a:pt x="240169" y="142443"/>
                  </a:lnTo>
                  <a:lnTo>
                    <a:pt x="258965" y="137934"/>
                  </a:lnTo>
                  <a:lnTo>
                    <a:pt x="270802" y="127609"/>
                  </a:lnTo>
                  <a:lnTo>
                    <a:pt x="273748" y="125044"/>
                  </a:lnTo>
                  <a:lnTo>
                    <a:pt x="283438" y="104813"/>
                  </a:lnTo>
                  <a:lnTo>
                    <a:pt x="286905" y="78232"/>
                  </a:lnTo>
                  <a:close/>
                </a:path>
                <a:path w="1376045" h="476884">
                  <a:moveTo>
                    <a:pt x="337096" y="292100"/>
                  </a:moveTo>
                  <a:lnTo>
                    <a:pt x="320230" y="292100"/>
                  </a:lnTo>
                  <a:lnTo>
                    <a:pt x="320230" y="476199"/>
                  </a:lnTo>
                  <a:lnTo>
                    <a:pt x="337096" y="476199"/>
                  </a:lnTo>
                  <a:lnTo>
                    <a:pt x="337096" y="292100"/>
                  </a:lnTo>
                  <a:close/>
                </a:path>
                <a:path w="1376045" h="476884">
                  <a:moveTo>
                    <a:pt x="337096" y="0"/>
                  </a:moveTo>
                  <a:lnTo>
                    <a:pt x="320230" y="0"/>
                  </a:lnTo>
                  <a:lnTo>
                    <a:pt x="320230" y="184099"/>
                  </a:lnTo>
                  <a:lnTo>
                    <a:pt x="337096" y="184099"/>
                  </a:lnTo>
                  <a:lnTo>
                    <a:pt x="337096" y="0"/>
                  </a:lnTo>
                  <a:close/>
                </a:path>
                <a:path w="1376045" h="476884">
                  <a:moveTo>
                    <a:pt x="900353" y="444271"/>
                  </a:moveTo>
                  <a:lnTo>
                    <a:pt x="831659" y="444271"/>
                  </a:lnTo>
                  <a:lnTo>
                    <a:pt x="831659" y="443128"/>
                  </a:lnTo>
                  <a:lnTo>
                    <a:pt x="864857" y="407619"/>
                  </a:lnTo>
                  <a:lnTo>
                    <a:pt x="870851" y="401066"/>
                  </a:lnTo>
                  <a:lnTo>
                    <a:pt x="894803" y="367284"/>
                  </a:lnTo>
                  <a:lnTo>
                    <a:pt x="896772" y="362089"/>
                  </a:lnTo>
                  <a:lnTo>
                    <a:pt x="897763" y="356768"/>
                  </a:lnTo>
                  <a:lnTo>
                    <a:pt x="897661" y="343395"/>
                  </a:lnTo>
                  <a:lnTo>
                    <a:pt x="895858" y="336829"/>
                  </a:lnTo>
                  <a:lnTo>
                    <a:pt x="861974" y="310349"/>
                  </a:lnTo>
                  <a:lnTo>
                    <a:pt x="844702" y="310349"/>
                  </a:lnTo>
                  <a:lnTo>
                    <a:pt x="809701" y="337667"/>
                  </a:lnTo>
                  <a:lnTo>
                    <a:pt x="807707" y="345274"/>
                  </a:lnTo>
                  <a:lnTo>
                    <a:pt x="807707" y="353936"/>
                  </a:lnTo>
                  <a:lnTo>
                    <a:pt x="824738" y="353936"/>
                  </a:lnTo>
                  <a:lnTo>
                    <a:pt x="824738" y="348310"/>
                  </a:lnTo>
                  <a:lnTo>
                    <a:pt x="825868" y="343395"/>
                  </a:lnTo>
                  <a:lnTo>
                    <a:pt x="847051" y="325932"/>
                  </a:lnTo>
                  <a:lnTo>
                    <a:pt x="858075" y="325932"/>
                  </a:lnTo>
                  <a:lnTo>
                    <a:pt x="862888" y="326974"/>
                  </a:lnTo>
                  <a:lnTo>
                    <a:pt x="871448" y="331101"/>
                  </a:lnTo>
                  <a:lnTo>
                    <a:pt x="874814" y="334035"/>
                  </a:lnTo>
                  <a:lnTo>
                    <a:pt x="877265" y="337845"/>
                  </a:lnTo>
                  <a:lnTo>
                    <a:pt x="879767" y="341642"/>
                  </a:lnTo>
                  <a:lnTo>
                    <a:pt x="881024" y="346138"/>
                  </a:lnTo>
                  <a:lnTo>
                    <a:pt x="881024" y="355854"/>
                  </a:lnTo>
                  <a:lnTo>
                    <a:pt x="807123" y="447167"/>
                  </a:lnTo>
                  <a:lnTo>
                    <a:pt x="807123" y="460146"/>
                  </a:lnTo>
                  <a:lnTo>
                    <a:pt x="900353" y="460146"/>
                  </a:lnTo>
                  <a:lnTo>
                    <a:pt x="900353" y="444271"/>
                  </a:lnTo>
                  <a:close/>
                </a:path>
                <a:path w="1376045" h="476884">
                  <a:moveTo>
                    <a:pt x="900353" y="152171"/>
                  </a:moveTo>
                  <a:lnTo>
                    <a:pt x="831659" y="152171"/>
                  </a:lnTo>
                  <a:lnTo>
                    <a:pt x="831659" y="151028"/>
                  </a:lnTo>
                  <a:lnTo>
                    <a:pt x="864857" y="115519"/>
                  </a:lnTo>
                  <a:lnTo>
                    <a:pt x="870851" y="108966"/>
                  </a:lnTo>
                  <a:lnTo>
                    <a:pt x="894803" y="75184"/>
                  </a:lnTo>
                  <a:lnTo>
                    <a:pt x="896772" y="69989"/>
                  </a:lnTo>
                  <a:lnTo>
                    <a:pt x="897763" y="64668"/>
                  </a:lnTo>
                  <a:lnTo>
                    <a:pt x="897661" y="51295"/>
                  </a:lnTo>
                  <a:lnTo>
                    <a:pt x="895858" y="44729"/>
                  </a:lnTo>
                  <a:lnTo>
                    <a:pt x="861974" y="18249"/>
                  </a:lnTo>
                  <a:lnTo>
                    <a:pt x="844702" y="18249"/>
                  </a:lnTo>
                  <a:lnTo>
                    <a:pt x="809701" y="45567"/>
                  </a:lnTo>
                  <a:lnTo>
                    <a:pt x="807707" y="53174"/>
                  </a:lnTo>
                  <a:lnTo>
                    <a:pt x="807707" y="61836"/>
                  </a:lnTo>
                  <a:lnTo>
                    <a:pt x="824738" y="61836"/>
                  </a:lnTo>
                  <a:lnTo>
                    <a:pt x="824738" y="56210"/>
                  </a:lnTo>
                  <a:lnTo>
                    <a:pt x="825868" y="51295"/>
                  </a:lnTo>
                  <a:lnTo>
                    <a:pt x="847051" y="33832"/>
                  </a:lnTo>
                  <a:lnTo>
                    <a:pt x="858075" y="33832"/>
                  </a:lnTo>
                  <a:lnTo>
                    <a:pt x="862888" y="34874"/>
                  </a:lnTo>
                  <a:lnTo>
                    <a:pt x="871448" y="39001"/>
                  </a:lnTo>
                  <a:lnTo>
                    <a:pt x="874814" y="41935"/>
                  </a:lnTo>
                  <a:lnTo>
                    <a:pt x="877265" y="45745"/>
                  </a:lnTo>
                  <a:lnTo>
                    <a:pt x="879767" y="49542"/>
                  </a:lnTo>
                  <a:lnTo>
                    <a:pt x="881024" y="54038"/>
                  </a:lnTo>
                  <a:lnTo>
                    <a:pt x="881024" y="63754"/>
                  </a:lnTo>
                  <a:lnTo>
                    <a:pt x="807123" y="155067"/>
                  </a:lnTo>
                  <a:lnTo>
                    <a:pt x="807123" y="168046"/>
                  </a:lnTo>
                  <a:lnTo>
                    <a:pt x="900353" y="168046"/>
                  </a:lnTo>
                  <a:lnTo>
                    <a:pt x="900353" y="152171"/>
                  </a:lnTo>
                  <a:close/>
                </a:path>
                <a:path w="1376045" h="476884">
                  <a:moveTo>
                    <a:pt x="1023391" y="444271"/>
                  </a:moveTo>
                  <a:lnTo>
                    <a:pt x="954697" y="444271"/>
                  </a:lnTo>
                  <a:lnTo>
                    <a:pt x="954697" y="443128"/>
                  </a:lnTo>
                  <a:lnTo>
                    <a:pt x="987882" y="407619"/>
                  </a:lnTo>
                  <a:lnTo>
                    <a:pt x="993889" y="401066"/>
                  </a:lnTo>
                  <a:lnTo>
                    <a:pt x="1017828" y="367284"/>
                  </a:lnTo>
                  <a:lnTo>
                    <a:pt x="1019810" y="362089"/>
                  </a:lnTo>
                  <a:lnTo>
                    <a:pt x="1020787" y="356768"/>
                  </a:lnTo>
                  <a:lnTo>
                    <a:pt x="1020699" y="343395"/>
                  </a:lnTo>
                  <a:lnTo>
                    <a:pt x="1018895" y="336829"/>
                  </a:lnTo>
                  <a:lnTo>
                    <a:pt x="984999" y="310349"/>
                  </a:lnTo>
                  <a:lnTo>
                    <a:pt x="967727" y="310349"/>
                  </a:lnTo>
                  <a:lnTo>
                    <a:pt x="932738" y="337667"/>
                  </a:lnTo>
                  <a:lnTo>
                    <a:pt x="930732" y="345274"/>
                  </a:lnTo>
                  <a:lnTo>
                    <a:pt x="930732" y="353936"/>
                  </a:lnTo>
                  <a:lnTo>
                    <a:pt x="947762" y="353936"/>
                  </a:lnTo>
                  <a:lnTo>
                    <a:pt x="947762" y="348310"/>
                  </a:lnTo>
                  <a:lnTo>
                    <a:pt x="948893" y="343395"/>
                  </a:lnTo>
                  <a:lnTo>
                    <a:pt x="970089" y="325932"/>
                  </a:lnTo>
                  <a:lnTo>
                    <a:pt x="981100" y="325932"/>
                  </a:lnTo>
                  <a:lnTo>
                    <a:pt x="985913" y="326974"/>
                  </a:lnTo>
                  <a:lnTo>
                    <a:pt x="994473" y="331101"/>
                  </a:lnTo>
                  <a:lnTo>
                    <a:pt x="997839" y="334035"/>
                  </a:lnTo>
                  <a:lnTo>
                    <a:pt x="1000302" y="337845"/>
                  </a:lnTo>
                  <a:lnTo>
                    <a:pt x="1002804" y="341642"/>
                  </a:lnTo>
                  <a:lnTo>
                    <a:pt x="1004049" y="346138"/>
                  </a:lnTo>
                  <a:lnTo>
                    <a:pt x="1004049" y="355854"/>
                  </a:lnTo>
                  <a:lnTo>
                    <a:pt x="930160" y="447167"/>
                  </a:lnTo>
                  <a:lnTo>
                    <a:pt x="930160" y="460146"/>
                  </a:lnTo>
                  <a:lnTo>
                    <a:pt x="1023391" y="460146"/>
                  </a:lnTo>
                  <a:lnTo>
                    <a:pt x="1023391" y="444271"/>
                  </a:lnTo>
                  <a:close/>
                </a:path>
                <a:path w="1376045" h="476884">
                  <a:moveTo>
                    <a:pt x="1023391" y="152171"/>
                  </a:moveTo>
                  <a:lnTo>
                    <a:pt x="954697" y="152171"/>
                  </a:lnTo>
                  <a:lnTo>
                    <a:pt x="954697" y="151028"/>
                  </a:lnTo>
                  <a:lnTo>
                    <a:pt x="987882" y="115519"/>
                  </a:lnTo>
                  <a:lnTo>
                    <a:pt x="993889" y="108966"/>
                  </a:lnTo>
                  <a:lnTo>
                    <a:pt x="1017828" y="75184"/>
                  </a:lnTo>
                  <a:lnTo>
                    <a:pt x="1019810" y="69989"/>
                  </a:lnTo>
                  <a:lnTo>
                    <a:pt x="1020787" y="64668"/>
                  </a:lnTo>
                  <a:lnTo>
                    <a:pt x="1020699" y="51295"/>
                  </a:lnTo>
                  <a:lnTo>
                    <a:pt x="1018895" y="44729"/>
                  </a:lnTo>
                  <a:lnTo>
                    <a:pt x="984999" y="18249"/>
                  </a:lnTo>
                  <a:lnTo>
                    <a:pt x="967727" y="18249"/>
                  </a:lnTo>
                  <a:lnTo>
                    <a:pt x="932738" y="45567"/>
                  </a:lnTo>
                  <a:lnTo>
                    <a:pt x="930732" y="53174"/>
                  </a:lnTo>
                  <a:lnTo>
                    <a:pt x="930732" y="61836"/>
                  </a:lnTo>
                  <a:lnTo>
                    <a:pt x="947762" y="61836"/>
                  </a:lnTo>
                  <a:lnTo>
                    <a:pt x="947762" y="56210"/>
                  </a:lnTo>
                  <a:lnTo>
                    <a:pt x="948893" y="51295"/>
                  </a:lnTo>
                  <a:lnTo>
                    <a:pt x="970089" y="33832"/>
                  </a:lnTo>
                  <a:lnTo>
                    <a:pt x="981100" y="33832"/>
                  </a:lnTo>
                  <a:lnTo>
                    <a:pt x="985913" y="34874"/>
                  </a:lnTo>
                  <a:lnTo>
                    <a:pt x="994473" y="39001"/>
                  </a:lnTo>
                  <a:lnTo>
                    <a:pt x="997839" y="41935"/>
                  </a:lnTo>
                  <a:lnTo>
                    <a:pt x="1000302" y="45745"/>
                  </a:lnTo>
                  <a:lnTo>
                    <a:pt x="1002804" y="49542"/>
                  </a:lnTo>
                  <a:lnTo>
                    <a:pt x="1004049" y="54038"/>
                  </a:lnTo>
                  <a:lnTo>
                    <a:pt x="1004049" y="63754"/>
                  </a:lnTo>
                  <a:lnTo>
                    <a:pt x="930160" y="155067"/>
                  </a:lnTo>
                  <a:lnTo>
                    <a:pt x="930160" y="168046"/>
                  </a:lnTo>
                  <a:lnTo>
                    <a:pt x="1023391" y="168046"/>
                  </a:lnTo>
                  <a:lnTo>
                    <a:pt x="1023391" y="152171"/>
                  </a:lnTo>
                  <a:close/>
                </a:path>
                <a:path w="1376045" h="476884">
                  <a:moveTo>
                    <a:pt x="1198956" y="460146"/>
                  </a:moveTo>
                  <a:lnTo>
                    <a:pt x="1198918" y="385445"/>
                  </a:lnTo>
                  <a:lnTo>
                    <a:pt x="1178687" y="350202"/>
                  </a:lnTo>
                  <a:lnTo>
                    <a:pt x="1165186" y="347878"/>
                  </a:lnTo>
                  <a:lnTo>
                    <a:pt x="1157249" y="347878"/>
                  </a:lnTo>
                  <a:lnTo>
                    <a:pt x="1150442" y="349580"/>
                  </a:lnTo>
                  <a:lnTo>
                    <a:pt x="1139088" y="356362"/>
                  </a:lnTo>
                  <a:lnTo>
                    <a:pt x="1134821" y="360908"/>
                  </a:lnTo>
                  <a:lnTo>
                    <a:pt x="1131989" y="366636"/>
                  </a:lnTo>
                  <a:lnTo>
                    <a:pt x="1130833" y="366636"/>
                  </a:lnTo>
                  <a:lnTo>
                    <a:pt x="1129233" y="363169"/>
                  </a:lnTo>
                  <a:lnTo>
                    <a:pt x="1128090" y="360718"/>
                  </a:lnTo>
                  <a:lnTo>
                    <a:pt x="1124267" y="356120"/>
                  </a:lnTo>
                  <a:lnTo>
                    <a:pt x="1119365" y="352856"/>
                  </a:lnTo>
                  <a:lnTo>
                    <a:pt x="1114501" y="349529"/>
                  </a:lnTo>
                  <a:lnTo>
                    <a:pt x="1108417" y="347878"/>
                  </a:lnTo>
                  <a:lnTo>
                    <a:pt x="1093889" y="347878"/>
                  </a:lnTo>
                  <a:lnTo>
                    <a:pt x="1087704" y="349529"/>
                  </a:lnTo>
                  <a:lnTo>
                    <a:pt x="1077417" y="356120"/>
                  </a:lnTo>
                  <a:lnTo>
                    <a:pt x="1073683" y="360718"/>
                  </a:lnTo>
                  <a:lnTo>
                    <a:pt x="1071372" y="366636"/>
                  </a:lnTo>
                  <a:lnTo>
                    <a:pt x="1069936" y="366636"/>
                  </a:lnTo>
                  <a:lnTo>
                    <a:pt x="1069936" y="349313"/>
                  </a:lnTo>
                  <a:lnTo>
                    <a:pt x="1053477" y="349313"/>
                  </a:lnTo>
                  <a:lnTo>
                    <a:pt x="1053477" y="460146"/>
                  </a:lnTo>
                  <a:lnTo>
                    <a:pt x="1070508" y="460146"/>
                  </a:lnTo>
                  <a:lnTo>
                    <a:pt x="1070508" y="385445"/>
                  </a:lnTo>
                  <a:lnTo>
                    <a:pt x="1071664" y="380657"/>
                  </a:lnTo>
                  <a:lnTo>
                    <a:pt x="1076325" y="372338"/>
                  </a:lnTo>
                  <a:lnTo>
                    <a:pt x="1079411" y="369062"/>
                  </a:lnTo>
                  <a:lnTo>
                    <a:pt x="1083348" y="366636"/>
                  </a:lnTo>
                  <a:lnTo>
                    <a:pt x="1087056" y="364350"/>
                  </a:lnTo>
                  <a:lnTo>
                    <a:pt x="1091196" y="363169"/>
                  </a:lnTo>
                  <a:lnTo>
                    <a:pt x="1102067" y="363169"/>
                  </a:lnTo>
                  <a:lnTo>
                    <a:pt x="1107338" y="365112"/>
                  </a:lnTo>
                  <a:lnTo>
                    <a:pt x="1111478" y="369062"/>
                  </a:lnTo>
                  <a:lnTo>
                    <a:pt x="1115517" y="372859"/>
                  </a:lnTo>
                  <a:lnTo>
                    <a:pt x="1117498" y="377799"/>
                  </a:lnTo>
                  <a:lnTo>
                    <a:pt x="1117561" y="460146"/>
                  </a:lnTo>
                  <a:lnTo>
                    <a:pt x="1134872" y="460146"/>
                  </a:lnTo>
                  <a:lnTo>
                    <a:pt x="1134935" y="380657"/>
                  </a:lnTo>
                  <a:lnTo>
                    <a:pt x="1137018" y="374904"/>
                  </a:lnTo>
                  <a:lnTo>
                    <a:pt x="1144574" y="366636"/>
                  </a:lnTo>
                  <a:lnTo>
                    <a:pt x="1145578" y="365531"/>
                  </a:lnTo>
                  <a:lnTo>
                    <a:pt x="1151610" y="363169"/>
                  </a:lnTo>
                  <a:lnTo>
                    <a:pt x="1165466" y="363169"/>
                  </a:lnTo>
                  <a:lnTo>
                    <a:pt x="1170736" y="364921"/>
                  </a:lnTo>
                  <a:lnTo>
                    <a:pt x="1179690" y="371944"/>
                  </a:lnTo>
                  <a:lnTo>
                    <a:pt x="1181925" y="377799"/>
                  </a:lnTo>
                  <a:lnTo>
                    <a:pt x="1181925" y="460146"/>
                  </a:lnTo>
                  <a:lnTo>
                    <a:pt x="1198956" y="460146"/>
                  </a:lnTo>
                  <a:close/>
                </a:path>
                <a:path w="1376045" h="476884">
                  <a:moveTo>
                    <a:pt x="1198956" y="168046"/>
                  </a:moveTo>
                  <a:lnTo>
                    <a:pt x="1198918" y="93345"/>
                  </a:lnTo>
                  <a:lnTo>
                    <a:pt x="1178687" y="58102"/>
                  </a:lnTo>
                  <a:lnTo>
                    <a:pt x="1165186" y="55778"/>
                  </a:lnTo>
                  <a:lnTo>
                    <a:pt x="1157249" y="55778"/>
                  </a:lnTo>
                  <a:lnTo>
                    <a:pt x="1150442" y="57480"/>
                  </a:lnTo>
                  <a:lnTo>
                    <a:pt x="1139088" y="64262"/>
                  </a:lnTo>
                  <a:lnTo>
                    <a:pt x="1134821" y="68808"/>
                  </a:lnTo>
                  <a:lnTo>
                    <a:pt x="1131989" y="74536"/>
                  </a:lnTo>
                  <a:lnTo>
                    <a:pt x="1130833" y="74536"/>
                  </a:lnTo>
                  <a:lnTo>
                    <a:pt x="1129233" y="71069"/>
                  </a:lnTo>
                  <a:lnTo>
                    <a:pt x="1128090" y="68618"/>
                  </a:lnTo>
                  <a:lnTo>
                    <a:pt x="1124267" y="64020"/>
                  </a:lnTo>
                  <a:lnTo>
                    <a:pt x="1119365" y="60756"/>
                  </a:lnTo>
                  <a:lnTo>
                    <a:pt x="1114501" y="57429"/>
                  </a:lnTo>
                  <a:lnTo>
                    <a:pt x="1108417" y="55778"/>
                  </a:lnTo>
                  <a:lnTo>
                    <a:pt x="1093889" y="55778"/>
                  </a:lnTo>
                  <a:lnTo>
                    <a:pt x="1087704" y="57429"/>
                  </a:lnTo>
                  <a:lnTo>
                    <a:pt x="1077417" y="64020"/>
                  </a:lnTo>
                  <a:lnTo>
                    <a:pt x="1073683" y="68618"/>
                  </a:lnTo>
                  <a:lnTo>
                    <a:pt x="1071372" y="74536"/>
                  </a:lnTo>
                  <a:lnTo>
                    <a:pt x="1069936" y="74536"/>
                  </a:lnTo>
                  <a:lnTo>
                    <a:pt x="1069936" y="57213"/>
                  </a:lnTo>
                  <a:lnTo>
                    <a:pt x="1053477" y="57213"/>
                  </a:lnTo>
                  <a:lnTo>
                    <a:pt x="1053477" y="168046"/>
                  </a:lnTo>
                  <a:lnTo>
                    <a:pt x="1070508" y="168046"/>
                  </a:lnTo>
                  <a:lnTo>
                    <a:pt x="1070508" y="93345"/>
                  </a:lnTo>
                  <a:lnTo>
                    <a:pt x="1071664" y="88557"/>
                  </a:lnTo>
                  <a:lnTo>
                    <a:pt x="1076325" y="80238"/>
                  </a:lnTo>
                  <a:lnTo>
                    <a:pt x="1079411" y="76962"/>
                  </a:lnTo>
                  <a:lnTo>
                    <a:pt x="1083348" y="74536"/>
                  </a:lnTo>
                  <a:lnTo>
                    <a:pt x="1087056" y="72250"/>
                  </a:lnTo>
                  <a:lnTo>
                    <a:pt x="1091196" y="71069"/>
                  </a:lnTo>
                  <a:lnTo>
                    <a:pt x="1102067" y="71069"/>
                  </a:lnTo>
                  <a:lnTo>
                    <a:pt x="1107338" y="73012"/>
                  </a:lnTo>
                  <a:lnTo>
                    <a:pt x="1111478" y="76962"/>
                  </a:lnTo>
                  <a:lnTo>
                    <a:pt x="1115517" y="80759"/>
                  </a:lnTo>
                  <a:lnTo>
                    <a:pt x="1117498" y="85699"/>
                  </a:lnTo>
                  <a:lnTo>
                    <a:pt x="1117561" y="168046"/>
                  </a:lnTo>
                  <a:lnTo>
                    <a:pt x="1134872" y="168046"/>
                  </a:lnTo>
                  <a:lnTo>
                    <a:pt x="1134935" y="88557"/>
                  </a:lnTo>
                  <a:lnTo>
                    <a:pt x="1137018" y="82804"/>
                  </a:lnTo>
                  <a:lnTo>
                    <a:pt x="1144574" y="74536"/>
                  </a:lnTo>
                  <a:lnTo>
                    <a:pt x="1145578" y="73431"/>
                  </a:lnTo>
                  <a:lnTo>
                    <a:pt x="1151610" y="71069"/>
                  </a:lnTo>
                  <a:lnTo>
                    <a:pt x="1165466" y="71069"/>
                  </a:lnTo>
                  <a:lnTo>
                    <a:pt x="1170736" y="72821"/>
                  </a:lnTo>
                  <a:lnTo>
                    <a:pt x="1179690" y="79844"/>
                  </a:lnTo>
                  <a:lnTo>
                    <a:pt x="1181925" y="85699"/>
                  </a:lnTo>
                  <a:lnTo>
                    <a:pt x="1181925" y="168046"/>
                  </a:lnTo>
                  <a:lnTo>
                    <a:pt x="1198956" y="168046"/>
                  </a:lnTo>
                  <a:close/>
                </a:path>
                <a:path w="1376045" h="476884">
                  <a:moveTo>
                    <a:pt x="1375562" y="460146"/>
                  </a:moveTo>
                  <a:lnTo>
                    <a:pt x="1375524" y="385445"/>
                  </a:lnTo>
                  <a:lnTo>
                    <a:pt x="1355305" y="350202"/>
                  </a:lnTo>
                  <a:lnTo>
                    <a:pt x="1341793" y="347878"/>
                  </a:lnTo>
                  <a:lnTo>
                    <a:pt x="1333855" y="347878"/>
                  </a:lnTo>
                  <a:lnTo>
                    <a:pt x="1327048" y="349580"/>
                  </a:lnTo>
                  <a:lnTo>
                    <a:pt x="1315694" y="356362"/>
                  </a:lnTo>
                  <a:lnTo>
                    <a:pt x="1311440" y="360908"/>
                  </a:lnTo>
                  <a:lnTo>
                    <a:pt x="1308595" y="366636"/>
                  </a:lnTo>
                  <a:lnTo>
                    <a:pt x="1307439" y="366636"/>
                  </a:lnTo>
                  <a:lnTo>
                    <a:pt x="1305839" y="363169"/>
                  </a:lnTo>
                  <a:lnTo>
                    <a:pt x="1304696" y="360718"/>
                  </a:lnTo>
                  <a:lnTo>
                    <a:pt x="1300873" y="356120"/>
                  </a:lnTo>
                  <a:lnTo>
                    <a:pt x="1295971" y="352856"/>
                  </a:lnTo>
                  <a:lnTo>
                    <a:pt x="1291107" y="349529"/>
                  </a:lnTo>
                  <a:lnTo>
                    <a:pt x="1285024" y="347878"/>
                  </a:lnTo>
                  <a:lnTo>
                    <a:pt x="1270495" y="347878"/>
                  </a:lnTo>
                  <a:lnTo>
                    <a:pt x="1264310" y="349529"/>
                  </a:lnTo>
                  <a:lnTo>
                    <a:pt x="1254023" y="356120"/>
                  </a:lnTo>
                  <a:lnTo>
                    <a:pt x="1250289" y="360718"/>
                  </a:lnTo>
                  <a:lnTo>
                    <a:pt x="1247978" y="366636"/>
                  </a:lnTo>
                  <a:lnTo>
                    <a:pt x="1246543" y="366636"/>
                  </a:lnTo>
                  <a:lnTo>
                    <a:pt x="1246543" y="349313"/>
                  </a:lnTo>
                  <a:lnTo>
                    <a:pt x="1230083" y="349313"/>
                  </a:lnTo>
                  <a:lnTo>
                    <a:pt x="1230083" y="460146"/>
                  </a:lnTo>
                  <a:lnTo>
                    <a:pt x="1247114" y="460146"/>
                  </a:lnTo>
                  <a:lnTo>
                    <a:pt x="1247114" y="385445"/>
                  </a:lnTo>
                  <a:lnTo>
                    <a:pt x="1248270" y="380657"/>
                  </a:lnTo>
                  <a:lnTo>
                    <a:pt x="1252943" y="372338"/>
                  </a:lnTo>
                  <a:lnTo>
                    <a:pt x="1256017" y="369062"/>
                  </a:lnTo>
                  <a:lnTo>
                    <a:pt x="1259954" y="366636"/>
                  </a:lnTo>
                  <a:lnTo>
                    <a:pt x="1263662" y="364350"/>
                  </a:lnTo>
                  <a:lnTo>
                    <a:pt x="1267802" y="363169"/>
                  </a:lnTo>
                  <a:lnTo>
                    <a:pt x="1278674" y="363169"/>
                  </a:lnTo>
                  <a:lnTo>
                    <a:pt x="1283944" y="365112"/>
                  </a:lnTo>
                  <a:lnTo>
                    <a:pt x="1288084" y="369062"/>
                  </a:lnTo>
                  <a:lnTo>
                    <a:pt x="1292123" y="372859"/>
                  </a:lnTo>
                  <a:lnTo>
                    <a:pt x="1294104" y="377799"/>
                  </a:lnTo>
                  <a:lnTo>
                    <a:pt x="1294168" y="460146"/>
                  </a:lnTo>
                  <a:lnTo>
                    <a:pt x="1311478" y="460146"/>
                  </a:lnTo>
                  <a:lnTo>
                    <a:pt x="1311541" y="380657"/>
                  </a:lnTo>
                  <a:lnTo>
                    <a:pt x="1313624" y="374904"/>
                  </a:lnTo>
                  <a:lnTo>
                    <a:pt x="1321181" y="366636"/>
                  </a:lnTo>
                  <a:lnTo>
                    <a:pt x="1322184" y="365531"/>
                  </a:lnTo>
                  <a:lnTo>
                    <a:pt x="1328229" y="363169"/>
                  </a:lnTo>
                  <a:lnTo>
                    <a:pt x="1342085" y="363169"/>
                  </a:lnTo>
                  <a:lnTo>
                    <a:pt x="1347343" y="364921"/>
                  </a:lnTo>
                  <a:lnTo>
                    <a:pt x="1356296" y="371944"/>
                  </a:lnTo>
                  <a:lnTo>
                    <a:pt x="1358531" y="377799"/>
                  </a:lnTo>
                  <a:lnTo>
                    <a:pt x="1358531" y="460146"/>
                  </a:lnTo>
                  <a:lnTo>
                    <a:pt x="1375562" y="460146"/>
                  </a:lnTo>
                  <a:close/>
                </a:path>
                <a:path w="1376045" h="476884">
                  <a:moveTo>
                    <a:pt x="1375562" y="168046"/>
                  </a:moveTo>
                  <a:lnTo>
                    <a:pt x="1375524" y="93345"/>
                  </a:lnTo>
                  <a:lnTo>
                    <a:pt x="1355305" y="58102"/>
                  </a:lnTo>
                  <a:lnTo>
                    <a:pt x="1341793" y="55778"/>
                  </a:lnTo>
                  <a:lnTo>
                    <a:pt x="1333855" y="55778"/>
                  </a:lnTo>
                  <a:lnTo>
                    <a:pt x="1327048" y="57480"/>
                  </a:lnTo>
                  <a:lnTo>
                    <a:pt x="1315694" y="64262"/>
                  </a:lnTo>
                  <a:lnTo>
                    <a:pt x="1311440" y="68808"/>
                  </a:lnTo>
                  <a:lnTo>
                    <a:pt x="1308595" y="74536"/>
                  </a:lnTo>
                  <a:lnTo>
                    <a:pt x="1307439" y="74536"/>
                  </a:lnTo>
                  <a:lnTo>
                    <a:pt x="1305839" y="71069"/>
                  </a:lnTo>
                  <a:lnTo>
                    <a:pt x="1304696" y="68618"/>
                  </a:lnTo>
                  <a:lnTo>
                    <a:pt x="1300873" y="64020"/>
                  </a:lnTo>
                  <a:lnTo>
                    <a:pt x="1295971" y="60756"/>
                  </a:lnTo>
                  <a:lnTo>
                    <a:pt x="1291107" y="57429"/>
                  </a:lnTo>
                  <a:lnTo>
                    <a:pt x="1285024" y="55778"/>
                  </a:lnTo>
                  <a:lnTo>
                    <a:pt x="1270495" y="55778"/>
                  </a:lnTo>
                  <a:lnTo>
                    <a:pt x="1264310" y="57429"/>
                  </a:lnTo>
                  <a:lnTo>
                    <a:pt x="1254023" y="64020"/>
                  </a:lnTo>
                  <a:lnTo>
                    <a:pt x="1250289" y="68618"/>
                  </a:lnTo>
                  <a:lnTo>
                    <a:pt x="1247978" y="74536"/>
                  </a:lnTo>
                  <a:lnTo>
                    <a:pt x="1246543" y="74536"/>
                  </a:lnTo>
                  <a:lnTo>
                    <a:pt x="1246543" y="57213"/>
                  </a:lnTo>
                  <a:lnTo>
                    <a:pt x="1230083" y="57213"/>
                  </a:lnTo>
                  <a:lnTo>
                    <a:pt x="1230083" y="168046"/>
                  </a:lnTo>
                  <a:lnTo>
                    <a:pt x="1247114" y="168046"/>
                  </a:lnTo>
                  <a:lnTo>
                    <a:pt x="1247114" y="93345"/>
                  </a:lnTo>
                  <a:lnTo>
                    <a:pt x="1248270" y="88557"/>
                  </a:lnTo>
                  <a:lnTo>
                    <a:pt x="1252943" y="80238"/>
                  </a:lnTo>
                  <a:lnTo>
                    <a:pt x="1256017" y="76962"/>
                  </a:lnTo>
                  <a:lnTo>
                    <a:pt x="1259954" y="74536"/>
                  </a:lnTo>
                  <a:lnTo>
                    <a:pt x="1263662" y="72250"/>
                  </a:lnTo>
                  <a:lnTo>
                    <a:pt x="1267802" y="71069"/>
                  </a:lnTo>
                  <a:lnTo>
                    <a:pt x="1278674" y="71069"/>
                  </a:lnTo>
                  <a:lnTo>
                    <a:pt x="1283944" y="73012"/>
                  </a:lnTo>
                  <a:lnTo>
                    <a:pt x="1288084" y="76962"/>
                  </a:lnTo>
                  <a:lnTo>
                    <a:pt x="1292123" y="80759"/>
                  </a:lnTo>
                  <a:lnTo>
                    <a:pt x="1294104" y="85699"/>
                  </a:lnTo>
                  <a:lnTo>
                    <a:pt x="1294168" y="168046"/>
                  </a:lnTo>
                  <a:lnTo>
                    <a:pt x="1311478" y="168046"/>
                  </a:lnTo>
                  <a:lnTo>
                    <a:pt x="1311541" y="88557"/>
                  </a:lnTo>
                  <a:lnTo>
                    <a:pt x="1313624" y="82804"/>
                  </a:lnTo>
                  <a:lnTo>
                    <a:pt x="1321181" y="74536"/>
                  </a:lnTo>
                  <a:lnTo>
                    <a:pt x="1322184" y="73431"/>
                  </a:lnTo>
                  <a:lnTo>
                    <a:pt x="1328229" y="71069"/>
                  </a:lnTo>
                  <a:lnTo>
                    <a:pt x="1342085" y="71069"/>
                  </a:lnTo>
                  <a:lnTo>
                    <a:pt x="1347343" y="72821"/>
                  </a:lnTo>
                  <a:lnTo>
                    <a:pt x="1356296" y="79844"/>
                  </a:lnTo>
                  <a:lnTo>
                    <a:pt x="1358531" y="85699"/>
                  </a:lnTo>
                  <a:lnTo>
                    <a:pt x="1358531" y="168046"/>
                  </a:lnTo>
                  <a:lnTo>
                    <a:pt x="137556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8" name="object 5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454403" y="10769637"/>
              <a:ext cx="1866428" cy="1460500"/>
            </a:xfrm>
            <a:prstGeom prst="rect">
              <a:avLst/>
            </a:prstGeom>
          </p:spPr>
        </p:pic>
        <p:sp>
          <p:nvSpPr>
            <p:cNvPr id="59" name="object 59" descr=""/>
            <p:cNvSpPr/>
            <p:nvPr/>
          </p:nvSpPr>
          <p:spPr>
            <a:xfrm>
              <a:off x="5724474" y="11858891"/>
              <a:ext cx="1376045" cy="504190"/>
            </a:xfrm>
            <a:custGeom>
              <a:avLst/>
              <a:gdLst/>
              <a:ahLst/>
              <a:cxnLst/>
              <a:rect l="l" t="t" r="r" b="b"/>
              <a:pathLst>
                <a:path w="1376045" h="504190">
                  <a:moveTo>
                    <a:pt x="96113" y="9144"/>
                  </a:moveTo>
                  <a:lnTo>
                    <a:pt x="89001" y="9144"/>
                  </a:lnTo>
                  <a:lnTo>
                    <a:pt x="77622" y="9144"/>
                  </a:lnTo>
                  <a:lnTo>
                    <a:pt x="12395" y="9144"/>
                  </a:lnTo>
                  <a:lnTo>
                    <a:pt x="12395" y="22961"/>
                  </a:lnTo>
                  <a:lnTo>
                    <a:pt x="76479" y="22961"/>
                  </a:lnTo>
                  <a:lnTo>
                    <a:pt x="72809" y="40005"/>
                  </a:lnTo>
                  <a:lnTo>
                    <a:pt x="58572" y="58801"/>
                  </a:lnTo>
                  <a:lnTo>
                    <a:pt x="35280" y="73609"/>
                  </a:lnTo>
                  <a:lnTo>
                    <a:pt x="3251" y="83921"/>
                  </a:lnTo>
                  <a:lnTo>
                    <a:pt x="9347" y="97739"/>
                  </a:lnTo>
                  <a:lnTo>
                    <a:pt x="45707" y="85191"/>
                  </a:lnTo>
                  <a:lnTo>
                    <a:pt x="72999" y="66319"/>
                  </a:lnTo>
                  <a:lnTo>
                    <a:pt x="90157" y="41021"/>
                  </a:lnTo>
                  <a:lnTo>
                    <a:pt x="93535" y="22961"/>
                  </a:lnTo>
                  <a:lnTo>
                    <a:pt x="96113" y="9144"/>
                  </a:lnTo>
                  <a:close/>
                </a:path>
                <a:path w="1376045" h="504190">
                  <a:moveTo>
                    <a:pt x="145084" y="302463"/>
                  </a:moveTo>
                  <a:lnTo>
                    <a:pt x="128625" y="302463"/>
                  </a:lnTo>
                  <a:lnTo>
                    <a:pt x="128625" y="316077"/>
                  </a:lnTo>
                  <a:lnTo>
                    <a:pt x="128625" y="360578"/>
                  </a:lnTo>
                  <a:lnTo>
                    <a:pt x="37795" y="360578"/>
                  </a:lnTo>
                  <a:lnTo>
                    <a:pt x="37795" y="316077"/>
                  </a:lnTo>
                  <a:lnTo>
                    <a:pt x="128625" y="316077"/>
                  </a:lnTo>
                  <a:lnTo>
                    <a:pt x="128625" y="302463"/>
                  </a:lnTo>
                  <a:lnTo>
                    <a:pt x="21132" y="302463"/>
                  </a:lnTo>
                  <a:lnTo>
                    <a:pt x="21132" y="374192"/>
                  </a:lnTo>
                  <a:lnTo>
                    <a:pt x="145084" y="374192"/>
                  </a:lnTo>
                  <a:lnTo>
                    <a:pt x="145084" y="360578"/>
                  </a:lnTo>
                  <a:lnTo>
                    <a:pt x="145084" y="316077"/>
                  </a:lnTo>
                  <a:lnTo>
                    <a:pt x="145084" y="302463"/>
                  </a:lnTo>
                  <a:close/>
                </a:path>
                <a:path w="1376045" h="504190">
                  <a:moveTo>
                    <a:pt x="150774" y="203"/>
                  </a:moveTo>
                  <a:lnTo>
                    <a:pt x="133705" y="203"/>
                  </a:lnTo>
                  <a:lnTo>
                    <a:pt x="133705" y="93878"/>
                  </a:lnTo>
                  <a:lnTo>
                    <a:pt x="150774" y="93878"/>
                  </a:lnTo>
                  <a:lnTo>
                    <a:pt x="150774" y="203"/>
                  </a:lnTo>
                  <a:close/>
                </a:path>
                <a:path w="1376045" h="504190">
                  <a:moveTo>
                    <a:pt x="156870" y="168656"/>
                  </a:moveTo>
                  <a:lnTo>
                    <a:pt x="48971" y="168656"/>
                  </a:lnTo>
                  <a:lnTo>
                    <a:pt x="48971" y="147523"/>
                  </a:lnTo>
                  <a:lnTo>
                    <a:pt x="150774" y="147523"/>
                  </a:lnTo>
                  <a:lnTo>
                    <a:pt x="150774" y="102819"/>
                  </a:lnTo>
                  <a:lnTo>
                    <a:pt x="31902" y="102819"/>
                  </a:lnTo>
                  <a:lnTo>
                    <a:pt x="31902" y="116230"/>
                  </a:lnTo>
                  <a:lnTo>
                    <a:pt x="133908" y="116230"/>
                  </a:lnTo>
                  <a:lnTo>
                    <a:pt x="133908" y="134924"/>
                  </a:lnTo>
                  <a:lnTo>
                    <a:pt x="32308" y="134924"/>
                  </a:lnTo>
                  <a:lnTo>
                    <a:pt x="32308" y="182067"/>
                  </a:lnTo>
                  <a:lnTo>
                    <a:pt x="156870" y="182067"/>
                  </a:lnTo>
                  <a:lnTo>
                    <a:pt x="156870" y="175361"/>
                  </a:lnTo>
                  <a:lnTo>
                    <a:pt x="156870" y="168656"/>
                  </a:lnTo>
                  <a:close/>
                </a:path>
                <a:path w="1376045" h="504190">
                  <a:moveTo>
                    <a:pt x="166624" y="398983"/>
                  </a:moveTo>
                  <a:lnTo>
                    <a:pt x="0" y="398983"/>
                  </a:lnTo>
                  <a:lnTo>
                    <a:pt x="0" y="412800"/>
                  </a:lnTo>
                  <a:lnTo>
                    <a:pt x="74371" y="412800"/>
                  </a:lnTo>
                  <a:lnTo>
                    <a:pt x="74371" y="475996"/>
                  </a:lnTo>
                  <a:lnTo>
                    <a:pt x="91033" y="475996"/>
                  </a:lnTo>
                  <a:lnTo>
                    <a:pt x="91033" y="412800"/>
                  </a:lnTo>
                  <a:lnTo>
                    <a:pt x="166624" y="412800"/>
                  </a:lnTo>
                  <a:lnTo>
                    <a:pt x="166624" y="407314"/>
                  </a:lnTo>
                  <a:lnTo>
                    <a:pt x="166624" y="398983"/>
                  </a:lnTo>
                  <a:close/>
                </a:path>
                <a:path w="1376045" h="504190">
                  <a:moveTo>
                    <a:pt x="287108" y="78232"/>
                  </a:moveTo>
                  <a:lnTo>
                    <a:pt x="283641" y="51777"/>
                  </a:lnTo>
                  <a:lnTo>
                    <a:pt x="273951" y="31597"/>
                  </a:lnTo>
                  <a:lnTo>
                    <a:pt x="271500" y="29464"/>
                  </a:lnTo>
                  <a:lnTo>
                    <a:pt x="270852" y="28905"/>
                  </a:lnTo>
                  <a:lnTo>
                    <a:pt x="270852" y="78232"/>
                  </a:lnTo>
                  <a:lnTo>
                    <a:pt x="268630" y="98552"/>
                  </a:lnTo>
                  <a:lnTo>
                    <a:pt x="262394" y="114122"/>
                  </a:lnTo>
                  <a:lnTo>
                    <a:pt x="252768" y="124104"/>
                  </a:lnTo>
                  <a:lnTo>
                    <a:pt x="240372" y="127609"/>
                  </a:lnTo>
                  <a:lnTo>
                    <a:pt x="228066" y="124104"/>
                  </a:lnTo>
                  <a:lnTo>
                    <a:pt x="218427" y="114122"/>
                  </a:lnTo>
                  <a:lnTo>
                    <a:pt x="212140" y="98552"/>
                  </a:lnTo>
                  <a:lnTo>
                    <a:pt x="209892" y="78232"/>
                  </a:lnTo>
                  <a:lnTo>
                    <a:pt x="212140" y="58102"/>
                  </a:lnTo>
                  <a:lnTo>
                    <a:pt x="218427" y="42722"/>
                  </a:lnTo>
                  <a:lnTo>
                    <a:pt x="228066" y="32918"/>
                  </a:lnTo>
                  <a:lnTo>
                    <a:pt x="240372" y="29464"/>
                  </a:lnTo>
                  <a:lnTo>
                    <a:pt x="252768" y="32918"/>
                  </a:lnTo>
                  <a:lnTo>
                    <a:pt x="262394" y="42722"/>
                  </a:lnTo>
                  <a:lnTo>
                    <a:pt x="268630" y="58102"/>
                  </a:lnTo>
                  <a:lnTo>
                    <a:pt x="270852" y="78232"/>
                  </a:lnTo>
                  <a:lnTo>
                    <a:pt x="270852" y="28905"/>
                  </a:lnTo>
                  <a:lnTo>
                    <a:pt x="259168" y="18745"/>
                  </a:lnTo>
                  <a:lnTo>
                    <a:pt x="240372" y="14224"/>
                  </a:lnTo>
                  <a:lnTo>
                    <a:pt x="221703" y="18745"/>
                  </a:lnTo>
                  <a:lnTo>
                    <a:pt x="206971" y="31597"/>
                  </a:lnTo>
                  <a:lnTo>
                    <a:pt x="197307" y="51777"/>
                  </a:lnTo>
                  <a:lnTo>
                    <a:pt x="193840" y="78232"/>
                  </a:lnTo>
                  <a:lnTo>
                    <a:pt x="197307" y="104813"/>
                  </a:lnTo>
                  <a:lnTo>
                    <a:pt x="206971" y="125044"/>
                  </a:lnTo>
                  <a:lnTo>
                    <a:pt x="221703" y="137934"/>
                  </a:lnTo>
                  <a:lnTo>
                    <a:pt x="240372" y="142443"/>
                  </a:lnTo>
                  <a:lnTo>
                    <a:pt x="259168" y="137934"/>
                  </a:lnTo>
                  <a:lnTo>
                    <a:pt x="271005" y="127609"/>
                  </a:lnTo>
                  <a:lnTo>
                    <a:pt x="273951" y="125044"/>
                  </a:lnTo>
                  <a:lnTo>
                    <a:pt x="283641" y="104813"/>
                  </a:lnTo>
                  <a:lnTo>
                    <a:pt x="287108" y="78232"/>
                  </a:lnTo>
                  <a:close/>
                </a:path>
                <a:path w="1376045" h="504190">
                  <a:moveTo>
                    <a:pt x="304584" y="296976"/>
                  </a:moveTo>
                  <a:lnTo>
                    <a:pt x="288734" y="296976"/>
                  </a:lnTo>
                  <a:lnTo>
                    <a:pt x="288734" y="367284"/>
                  </a:lnTo>
                  <a:lnTo>
                    <a:pt x="255752" y="367284"/>
                  </a:lnTo>
                  <a:lnTo>
                    <a:pt x="261988" y="350532"/>
                  </a:lnTo>
                  <a:lnTo>
                    <a:pt x="264287" y="329285"/>
                  </a:lnTo>
                  <a:lnTo>
                    <a:pt x="265772" y="315468"/>
                  </a:lnTo>
                  <a:lnTo>
                    <a:pt x="255816" y="315468"/>
                  </a:lnTo>
                  <a:lnTo>
                    <a:pt x="249516" y="315468"/>
                  </a:lnTo>
                  <a:lnTo>
                    <a:pt x="195059" y="315468"/>
                  </a:lnTo>
                  <a:lnTo>
                    <a:pt x="195059" y="329285"/>
                  </a:lnTo>
                  <a:lnTo>
                    <a:pt x="248234" y="329285"/>
                  </a:lnTo>
                  <a:lnTo>
                    <a:pt x="245821" y="349669"/>
                  </a:lnTo>
                  <a:lnTo>
                    <a:pt x="234454" y="377926"/>
                  </a:lnTo>
                  <a:lnTo>
                    <a:pt x="214972" y="402958"/>
                  </a:lnTo>
                  <a:lnTo>
                    <a:pt x="186931" y="424383"/>
                  </a:lnTo>
                  <a:lnTo>
                    <a:pt x="196888" y="436372"/>
                  </a:lnTo>
                  <a:lnTo>
                    <a:pt x="228574" y="411822"/>
                  </a:lnTo>
                  <a:lnTo>
                    <a:pt x="249923" y="382930"/>
                  </a:lnTo>
                  <a:lnTo>
                    <a:pt x="250685" y="380898"/>
                  </a:lnTo>
                  <a:lnTo>
                    <a:pt x="288734" y="380898"/>
                  </a:lnTo>
                  <a:lnTo>
                    <a:pt x="288734" y="466648"/>
                  </a:lnTo>
                  <a:lnTo>
                    <a:pt x="304584" y="466648"/>
                  </a:lnTo>
                  <a:lnTo>
                    <a:pt x="304584" y="380898"/>
                  </a:lnTo>
                  <a:lnTo>
                    <a:pt x="304584" y="367284"/>
                  </a:lnTo>
                  <a:lnTo>
                    <a:pt x="304584" y="296976"/>
                  </a:lnTo>
                  <a:close/>
                </a:path>
                <a:path w="1376045" h="504190">
                  <a:moveTo>
                    <a:pt x="337299" y="0"/>
                  </a:moveTo>
                  <a:lnTo>
                    <a:pt x="320433" y="0"/>
                  </a:lnTo>
                  <a:lnTo>
                    <a:pt x="320433" y="184099"/>
                  </a:lnTo>
                  <a:lnTo>
                    <a:pt x="337299" y="184099"/>
                  </a:lnTo>
                  <a:lnTo>
                    <a:pt x="337299" y="0"/>
                  </a:lnTo>
                  <a:close/>
                </a:path>
                <a:path w="1376045" h="504190">
                  <a:moveTo>
                    <a:pt x="343192" y="292303"/>
                  </a:moveTo>
                  <a:lnTo>
                    <a:pt x="326936" y="292303"/>
                  </a:lnTo>
                  <a:lnTo>
                    <a:pt x="326936" y="475996"/>
                  </a:lnTo>
                  <a:lnTo>
                    <a:pt x="343192" y="475996"/>
                  </a:lnTo>
                  <a:lnTo>
                    <a:pt x="343192" y="292303"/>
                  </a:lnTo>
                  <a:close/>
                </a:path>
                <a:path w="1376045" h="504190">
                  <a:moveTo>
                    <a:pt x="896518" y="312369"/>
                  </a:moveTo>
                  <a:lnTo>
                    <a:pt x="801852" y="312369"/>
                  </a:lnTo>
                  <a:lnTo>
                    <a:pt x="801852" y="328244"/>
                  </a:lnTo>
                  <a:lnTo>
                    <a:pt x="878052" y="328244"/>
                  </a:lnTo>
                  <a:lnTo>
                    <a:pt x="878052" y="329399"/>
                  </a:lnTo>
                  <a:lnTo>
                    <a:pt x="811949" y="460146"/>
                  </a:lnTo>
                  <a:lnTo>
                    <a:pt x="830707" y="460146"/>
                  </a:lnTo>
                  <a:lnTo>
                    <a:pt x="896518" y="329107"/>
                  </a:lnTo>
                  <a:lnTo>
                    <a:pt x="896518" y="312369"/>
                  </a:lnTo>
                  <a:close/>
                </a:path>
                <a:path w="1376045" h="504190">
                  <a:moveTo>
                    <a:pt x="900557" y="152171"/>
                  </a:moveTo>
                  <a:lnTo>
                    <a:pt x="831862" y="152171"/>
                  </a:lnTo>
                  <a:lnTo>
                    <a:pt x="831862" y="151028"/>
                  </a:lnTo>
                  <a:lnTo>
                    <a:pt x="865060" y="115519"/>
                  </a:lnTo>
                  <a:lnTo>
                    <a:pt x="871054" y="108966"/>
                  </a:lnTo>
                  <a:lnTo>
                    <a:pt x="895007" y="75184"/>
                  </a:lnTo>
                  <a:lnTo>
                    <a:pt x="896975" y="69989"/>
                  </a:lnTo>
                  <a:lnTo>
                    <a:pt x="897966" y="64668"/>
                  </a:lnTo>
                  <a:lnTo>
                    <a:pt x="897864" y="51295"/>
                  </a:lnTo>
                  <a:lnTo>
                    <a:pt x="896061" y="44729"/>
                  </a:lnTo>
                  <a:lnTo>
                    <a:pt x="862177" y="18249"/>
                  </a:lnTo>
                  <a:lnTo>
                    <a:pt x="844905" y="18249"/>
                  </a:lnTo>
                  <a:lnTo>
                    <a:pt x="809904" y="45567"/>
                  </a:lnTo>
                  <a:lnTo>
                    <a:pt x="807910" y="53174"/>
                  </a:lnTo>
                  <a:lnTo>
                    <a:pt x="807910" y="61836"/>
                  </a:lnTo>
                  <a:lnTo>
                    <a:pt x="824941" y="61836"/>
                  </a:lnTo>
                  <a:lnTo>
                    <a:pt x="824941" y="56210"/>
                  </a:lnTo>
                  <a:lnTo>
                    <a:pt x="826071" y="51295"/>
                  </a:lnTo>
                  <a:lnTo>
                    <a:pt x="847255" y="33832"/>
                  </a:lnTo>
                  <a:lnTo>
                    <a:pt x="858278" y="33832"/>
                  </a:lnTo>
                  <a:lnTo>
                    <a:pt x="863092" y="34874"/>
                  </a:lnTo>
                  <a:lnTo>
                    <a:pt x="871651" y="39001"/>
                  </a:lnTo>
                  <a:lnTo>
                    <a:pt x="875017" y="41935"/>
                  </a:lnTo>
                  <a:lnTo>
                    <a:pt x="877468" y="45745"/>
                  </a:lnTo>
                  <a:lnTo>
                    <a:pt x="879970" y="49542"/>
                  </a:lnTo>
                  <a:lnTo>
                    <a:pt x="881227" y="54038"/>
                  </a:lnTo>
                  <a:lnTo>
                    <a:pt x="881227" y="63754"/>
                  </a:lnTo>
                  <a:lnTo>
                    <a:pt x="807326" y="155067"/>
                  </a:lnTo>
                  <a:lnTo>
                    <a:pt x="807326" y="168046"/>
                  </a:lnTo>
                  <a:lnTo>
                    <a:pt x="900557" y="168046"/>
                  </a:lnTo>
                  <a:lnTo>
                    <a:pt x="900557" y="152171"/>
                  </a:lnTo>
                  <a:close/>
                </a:path>
                <a:path w="1376045" h="504190">
                  <a:moveTo>
                    <a:pt x="1019733" y="385102"/>
                  </a:moveTo>
                  <a:lnTo>
                    <a:pt x="1015314" y="346354"/>
                  </a:lnTo>
                  <a:lnTo>
                    <a:pt x="1004366" y="326224"/>
                  </a:lnTo>
                  <a:lnTo>
                    <a:pt x="1000518" y="322199"/>
                  </a:lnTo>
                  <a:lnTo>
                    <a:pt x="1000518" y="363791"/>
                  </a:lnTo>
                  <a:lnTo>
                    <a:pt x="999680" y="368007"/>
                  </a:lnTo>
                  <a:lnTo>
                    <a:pt x="972477" y="392899"/>
                  </a:lnTo>
                  <a:lnTo>
                    <a:pt x="961847" y="392899"/>
                  </a:lnTo>
                  <a:lnTo>
                    <a:pt x="936447" y="365861"/>
                  </a:lnTo>
                  <a:lnTo>
                    <a:pt x="936561" y="353072"/>
                  </a:lnTo>
                  <a:lnTo>
                    <a:pt x="974636" y="326224"/>
                  </a:lnTo>
                  <a:lnTo>
                    <a:pt x="996327" y="343179"/>
                  </a:lnTo>
                  <a:lnTo>
                    <a:pt x="999121" y="348234"/>
                  </a:lnTo>
                  <a:lnTo>
                    <a:pt x="1000493" y="353529"/>
                  </a:lnTo>
                  <a:lnTo>
                    <a:pt x="1000518" y="363791"/>
                  </a:lnTo>
                  <a:lnTo>
                    <a:pt x="1000518" y="322199"/>
                  </a:lnTo>
                  <a:lnTo>
                    <a:pt x="968476" y="310349"/>
                  </a:lnTo>
                  <a:lnTo>
                    <a:pt x="961224" y="310680"/>
                  </a:lnTo>
                  <a:lnTo>
                    <a:pt x="925182" y="334886"/>
                  </a:lnTo>
                  <a:lnTo>
                    <a:pt x="919124" y="359702"/>
                  </a:lnTo>
                  <a:lnTo>
                    <a:pt x="919518" y="366649"/>
                  </a:lnTo>
                  <a:lnTo>
                    <a:pt x="942365" y="402539"/>
                  </a:lnTo>
                  <a:lnTo>
                    <a:pt x="957122" y="408774"/>
                  </a:lnTo>
                  <a:lnTo>
                    <a:pt x="970699" y="408774"/>
                  </a:lnTo>
                  <a:lnTo>
                    <a:pt x="999464" y="392899"/>
                  </a:lnTo>
                  <a:lnTo>
                    <a:pt x="1001966" y="389140"/>
                  </a:lnTo>
                  <a:lnTo>
                    <a:pt x="1003122" y="389140"/>
                  </a:lnTo>
                  <a:lnTo>
                    <a:pt x="1002499" y="402018"/>
                  </a:lnTo>
                  <a:lnTo>
                    <a:pt x="987767" y="437896"/>
                  </a:lnTo>
                  <a:lnTo>
                    <a:pt x="966165" y="446303"/>
                  </a:lnTo>
                  <a:lnTo>
                    <a:pt x="958380" y="446303"/>
                  </a:lnTo>
                  <a:lnTo>
                    <a:pt x="937882" y="422922"/>
                  </a:lnTo>
                  <a:lnTo>
                    <a:pt x="920280" y="422922"/>
                  </a:lnTo>
                  <a:lnTo>
                    <a:pt x="944016" y="457263"/>
                  </a:lnTo>
                  <a:lnTo>
                    <a:pt x="957897" y="462178"/>
                  </a:lnTo>
                  <a:lnTo>
                    <a:pt x="974496" y="462178"/>
                  </a:lnTo>
                  <a:lnTo>
                    <a:pt x="981951" y="460362"/>
                  </a:lnTo>
                  <a:lnTo>
                    <a:pt x="995184" y="453148"/>
                  </a:lnTo>
                  <a:lnTo>
                    <a:pt x="1000810" y="447865"/>
                  </a:lnTo>
                  <a:lnTo>
                    <a:pt x="1001839" y="446303"/>
                  </a:lnTo>
                  <a:lnTo>
                    <a:pt x="1005420" y="440880"/>
                  </a:lnTo>
                  <a:lnTo>
                    <a:pt x="1018921" y="398792"/>
                  </a:lnTo>
                  <a:lnTo>
                    <a:pt x="1019632" y="389140"/>
                  </a:lnTo>
                  <a:lnTo>
                    <a:pt x="1019733" y="385102"/>
                  </a:lnTo>
                  <a:close/>
                </a:path>
                <a:path w="1376045" h="504190">
                  <a:moveTo>
                    <a:pt x="1023594" y="152171"/>
                  </a:moveTo>
                  <a:lnTo>
                    <a:pt x="954900" y="152171"/>
                  </a:lnTo>
                  <a:lnTo>
                    <a:pt x="954900" y="151028"/>
                  </a:lnTo>
                  <a:lnTo>
                    <a:pt x="988085" y="115519"/>
                  </a:lnTo>
                  <a:lnTo>
                    <a:pt x="994092" y="108966"/>
                  </a:lnTo>
                  <a:lnTo>
                    <a:pt x="1018032" y="75184"/>
                  </a:lnTo>
                  <a:lnTo>
                    <a:pt x="1020013" y="69989"/>
                  </a:lnTo>
                  <a:lnTo>
                    <a:pt x="1020991" y="64668"/>
                  </a:lnTo>
                  <a:lnTo>
                    <a:pt x="1020902" y="51295"/>
                  </a:lnTo>
                  <a:lnTo>
                    <a:pt x="1019098" y="44729"/>
                  </a:lnTo>
                  <a:lnTo>
                    <a:pt x="985202" y="18249"/>
                  </a:lnTo>
                  <a:lnTo>
                    <a:pt x="967930" y="18249"/>
                  </a:lnTo>
                  <a:lnTo>
                    <a:pt x="932942" y="45567"/>
                  </a:lnTo>
                  <a:lnTo>
                    <a:pt x="930935" y="53174"/>
                  </a:lnTo>
                  <a:lnTo>
                    <a:pt x="930935" y="61836"/>
                  </a:lnTo>
                  <a:lnTo>
                    <a:pt x="947966" y="61836"/>
                  </a:lnTo>
                  <a:lnTo>
                    <a:pt x="947966" y="56210"/>
                  </a:lnTo>
                  <a:lnTo>
                    <a:pt x="949096" y="51295"/>
                  </a:lnTo>
                  <a:lnTo>
                    <a:pt x="970292" y="33832"/>
                  </a:lnTo>
                  <a:lnTo>
                    <a:pt x="981303" y="33832"/>
                  </a:lnTo>
                  <a:lnTo>
                    <a:pt x="986116" y="34874"/>
                  </a:lnTo>
                  <a:lnTo>
                    <a:pt x="994676" y="39001"/>
                  </a:lnTo>
                  <a:lnTo>
                    <a:pt x="998042" y="41935"/>
                  </a:lnTo>
                  <a:lnTo>
                    <a:pt x="1000506" y="45745"/>
                  </a:lnTo>
                  <a:lnTo>
                    <a:pt x="1003007" y="49542"/>
                  </a:lnTo>
                  <a:lnTo>
                    <a:pt x="1004252" y="54038"/>
                  </a:lnTo>
                  <a:lnTo>
                    <a:pt x="1004252" y="63754"/>
                  </a:lnTo>
                  <a:lnTo>
                    <a:pt x="930363" y="155067"/>
                  </a:lnTo>
                  <a:lnTo>
                    <a:pt x="930363" y="168046"/>
                  </a:lnTo>
                  <a:lnTo>
                    <a:pt x="1023594" y="168046"/>
                  </a:lnTo>
                  <a:lnTo>
                    <a:pt x="1023594" y="152171"/>
                  </a:lnTo>
                  <a:close/>
                </a:path>
                <a:path w="1376045" h="504190">
                  <a:moveTo>
                    <a:pt x="1141171" y="349313"/>
                  </a:moveTo>
                  <a:lnTo>
                    <a:pt x="1124724" y="349313"/>
                  </a:lnTo>
                  <a:lnTo>
                    <a:pt x="1124724" y="366928"/>
                  </a:lnTo>
                  <a:lnTo>
                    <a:pt x="1124432" y="366928"/>
                  </a:lnTo>
                  <a:lnTo>
                    <a:pt x="1124432" y="395884"/>
                  </a:lnTo>
                  <a:lnTo>
                    <a:pt x="1124356" y="412496"/>
                  </a:lnTo>
                  <a:lnTo>
                    <a:pt x="1099515" y="443128"/>
                  </a:lnTo>
                  <a:lnTo>
                    <a:pt x="1085570" y="443128"/>
                  </a:lnTo>
                  <a:lnTo>
                    <a:pt x="1060437" y="412051"/>
                  </a:lnTo>
                  <a:lnTo>
                    <a:pt x="1060437" y="395884"/>
                  </a:lnTo>
                  <a:lnTo>
                    <a:pt x="1085469" y="363169"/>
                  </a:lnTo>
                  <a:lnTo>
                    <a:pt x="1099616" y="363169"/>
                  </a:lnTo>
                  <a:lnTo>
                    <a:pt x="1124432" y="395884"/>
                  </a:lnTo>
                  <a:lnTo>
                    <a:pt x="1124432" y="366928"/>
                  </a:lnTo>
                  <a:lnTo>
                    <a:pt x="1122984" y="366928"/>
                  </a:lnTo>
                  <a:lnTo>
                    <a:pt x="1121676" y="364896"/>
                  </a:lnTo>
                  <a:lnTo>
                    <a:pt x="1120419" y="363169"/>
                  </a:lnTo>
                  <a:lnTo>
                    <a:pt x="1119962" y="362546"/>
                  </a:lnTo>
                  <a:lnTo>
                    <a:pt x="1117650" y="359562"/>
                  </a:lnTo>
                  <a:lnTo>
                    <a:pt x="1115390" y="356527"/>
                  </a:lnTo>
                  <a:lnTo>
                    <a:pt x="1112113" y="353834"/>
                  </a:lnTo>
                  <a:lnTo>
                    <a:pt x="1107833" y="351485"/>
                  </a:lnTo>
                  <a:lnTo>
                    <a:pt x="1103604" y="349072"/>
                  </a:lnTo>
                  <a:lnTo>
                    <a:pt x="1097876" y="347878"/>
                  </a:lnTo>
                  <a:lnTo>
                    <a:pt x="1090663" y="347878"/>
                  </a:lnTo>
                  <a:lnTo>
                    <a:pt x="1052601" y="368515"/>
                  </a:lnTo>
                  <a:lnTo>
                    <a:pt x="1043330" y="404152"/>
                  </a:lnTo>
                  <a:lnTo>
                    <a:pt x="1043711" y="412496"/>
                  </a:lnTo>
                  <a:lnTo>
                    <a:pt x="1059205" y="447840"/>
                  </a:lnTo>
                  <a:lnTo>
                    <a:pt x="1081430" y="458419"/>
                  </a:lnTo>
                  <a:lnTo>
                    <a:pt x="1097584" y="458419"/>
                  </a:lnTo>
                  <a:lnTo>
                    <a:pt x="1122705" y="439661"/>
                  </a:lnTo>
                  <a:lnTo>
                    <a:pt x="1124140" y="439661"/>
                  </a:lnTo>
                  <a:lnTo>
                    <a:pt x="1124140" y="471411"/>
                  </a:lnTo>
                  <a:lnTo>
                    <a:pt x="1121232" y="478193"/>
                  </a:lnTo>
                  <a:lnTo>
                    <a:pt x="1109599" y="486854"/>
                  </a:lnTo>
                  <a:lnTo>
                    <a:pt x="1102207" y="489013"/>
                  </a:lnTo>
                  <a:lnTo>
                    <a:pt x="1086573" y="489013"/>
                  </a:lnTo>
                  <a:lnTo>
                    <a:pt x="1081163" y="488022"/>
                  </a:lnTo>
                  <a:lnTo>
                    <a:pt x="1072934" y="484136"/>
                  </a:lnTo>
                  <a:lnTo>
                    <a:pt x="1069708" y="481850"/>
                  </a:lnTo>
                  <a:lnTo>
                    <a:pt x="1067358" y="479196"/>
                  </a:lnTo>
                  <a:lnTo>
                    <a:pt x="1064996" y="476605"/>
                  </a:lnTo>
                  <a:lnTo>
                    <a:pt x="1063053" y="474294"/>
                  </a:lnTo>
                  <a:lnTo>
                    <a:pt x="1061516" y="472274"/>
                  </a:lnTo>
                  <a:lnTo>
                    <a:pt x="1047940" y="481799"/>
                  </a:lnTo>
                  <a:lnTo>
                    <a:pt x="1085037" y="504024"/>
                  </a:lnTo>
                  <a:lnTo>
                    <a:pt x="1102118" y="504024"/>
                  </a:lnTo>
                  <a:lnTo>
                    <a:pt x="1110145" y="502602"/>
                  </a:lnTo>
                  <a:lnTo>
                    <a:pt x="1124623" y="496976"/>
                  </a:lnTo>
                  <a:lnTo>
                    <a:pt x="1130401" y="492569"/>
                  </a:lnTo>
                  <a:lnTo>
                    <a:pt x="1132928" y="489013"/>
                  </a:lnTo>
                  <a:lnTo>
                    <a:pt x="1134681" y="486562"/>
                  </a:lnTo>
                  <a:lnTo>
                    <a:pt x="1139012" y="480593"/>
                  </a:lnTo>
                  <a:lnTo>
                    <a:pt x="1141171" y="472846"/>
                  </a:lnTo>
                  <a:lnTo>
                    <a:pt x="1141171" y="439661"/>
                  </a:lnTo>
                  <a:lnTo>
                    <a:pt x="1141171" y="366928"/>
                  </a:lnTo>
                  <a:lnTo>
                    <a:pt x="1141171" y="349313"/>
                  </a:lnTo>
                  <a:close/>
                </a:path>
                <a:path w="1376045" h="504190">
                  <a:moveTo>
                    <a:pt x="1199159" y="168046"/>
                  </a:moveTo>
                  <a:lnTo>
                    <a:pt x="1199121" y="93345"/>
                  </a:lnTo>
                  <a:lnTo>
                    <a:pt x="1178890" y="58102"/>
                  </a:lnTo>
                  <a:lnTo>
                    <a:pt x="1165390" y="55778"/>
                  </a:lnTo>
                  <a:lnTo>
                    <a:pt x="1157452" y="55778"/>
                  </a:lnTo>
                  <a:lnTo>
                    <a:pt x="1150645" y="57480"/>
                  </a:lnTo>
                  <a:lnTo>
                    <a:pt x="1139291" y="64262"/>
                  </a:lnTo>
                  <a:lnTo>
                    <a:pt x="1135024" y="68808"/>
                  </a:lnTo>
                  <a:lnTo>
                    <a:pt x="1132192" y="74536"/>
                  </a:lnTo>
                  <a:lnTo>
                    <a:pt x="1131036" y="74536"/>
                  </a:lnTo>
                  <a:lnTo>
                    <a:pt x="1129436" y="71069"/>
                  </a:lnTo>
                  <a:lnTo>
                    <a:pt x="1128293" y="68618"/>
                  </a:lnTo>
                  <a:lnTo>
                    <a:pt x="1124470" y="64020"/>
                  </a:lnTo>
                  <a:lnTo>
                    <a:pt x="1119568" y="60756"/>
                  </a:lnTo>
                  <a:lnTo>
                    <a:pt x="1114704" y="57429"/>
                  </a:lnTo>
                  <a:lnTo>
                    <a:pt x="1108621" y="55778"/>
                  </a:lnTo>
                  <a:lnTo>
                    <a:pt x="1094092" y="55778"/>
                  </a:lnTo>
                  <a:lnTo>
                    <a:pt x="1087907" y="57429"/>
                  </a:lnTo>
                  <a:lnTo>
                    <a:pt x="1077620" y="64020"/>
                  </a:lnTo>
                  <a:lnTo>
                    <a:pt x="1073886" y="68618"/>
                  </a:lnTo>
                  <a:lnTo>
                    <a:pt x="1071575" y="74536"/>
                  </a:lnTo>
                  <a:lnTo>
                    <a:pt x="1070140" y="74536"/>
                  </a:lnTo>
                  <a:lnTo>
                    <a:pt x="1070140" y="57213"/>
                  </a:lnTo>
                  <a:lnTo>
                    <a:pt x="1053680" y="57213"/>
                  </a:lnTo>
                  <a:lnTo>
                    <a:pt x="1053680" y="168046"/>
                  </a:lnTo>
                  <a:lnTo>
                    <a:pt x="1070711" y="168046"/>
                  </a:lnTo>
                  <a:lnTo>
                    <a:pt x="1070711" y="93345"/>
                  </a:lnTo>
                  <a:lnTo>
                    <a:pt x="1071867" y="88557"/>
                  </a:lnTo>
                  <a:lnTo>
                    <a:pt x="1076528" y="80238"/>
                  </a:lnTo>
                  <a:lnTo>
                    <a:pt x="1079614" y="76962"/>
                  </a:lnTo>
                  <a:lnTo>
                    <a:pt x="1083551" y="74536"/>
                  </a:lnTo>
                  <a:lnTo>
                    <a:pt x="1087259" y="72250"/>
                  </a:lnTo>
                  <a:lnTo>
                    <a:pt x="1091399" y="71069"/>
                  </a:lnTo>
                  <a:lnTo>
                    <a:pt x="1102271" y="71069"/>
                  </a:lnTo>
                  <a:lnTo>
                    <a:pt x="1107541" y="73012"/>
                  </a:lnTo>
                  <a:lnTo>
                    <a:pt x="1111681" y="76962"/>
                  </a:lnTo>
                  <a:lnTo>
                    <a:pt x="1115720" y="80759"/>
                  </a:lnTo>
                  <a:lnTo>
                    <a:pt x="1117701" y="85699"/>
                  </a:lnTo>
                  <a:lnTo>
                    <a:pt x="1117765" y="168046"/>
                  </a:lnTo>
                  <a:lnTo>
                    <a:pt x="1135075" y="168046"/>
                  </a:lnTo>
                  <a:lnTo>
                    <a:pt x="1135138" y="88557"/>
                  </a:lnTo>
                  <a:lnTo>
                    <a:pt x="1137221" y="82804"/>
                  </a:lnTo>
                  <a:lnTo>
                    <a:pt x="1144778" y="74536"/>
                  </a:lnTo>
                  <a:lnTo>
                    <a:pt x="1145781" y="73431"/>
                  </a:lnTo>
                  <a:lnTo>
                    <a:pt x="1151813" y="71069"/>
                  </a:lnTo>
                  <a:lnTo>
                    <a:pt x="1165669" y="71069"/>
                  </a:lnTo>
                  <a:lnTo>
                    <a:pt x="1170940" y="72821"/>
                  </a:lnTo>
                  <a:lnTo>
                    <a:pt x="1179893" y="79844"/>
                  </a:lnTo>
                  <a:lnTo>
                    <a:pt x="1182128" y="85699"/>
                  </a:lnTo>
                  <a:lnTo>
                    <a:pt x="1182128" y="168046"/>
                  </a:lnTo>
                  <a:lnTo>
                    <a:pt x="1199159" y="168046"/>
                  </a:lnTo>
                  <a:close/>
                </a:path>
                <a:path w="1376045" h="504190">
                  <a:moveTo>
                    <a:pt x="1375765" y="168046"/>
                  </a:moveTo>
                  <a:lnTo>
                    <a:pt x="1375727" y="93345"/>
                  </a:lnTo>
                  <a:lnTo>
                    <a:pt x="1355509" y="58102"/>
                  </a:lnTo>
                  <a:lnTo>
                    <a:pt x="1341996" y="55778"/>
                  </a:lnTo>
                  <a:lnTo>
                    <a:pt x="1334058" y="55778"/>
                  </a:lnTo>
                  <a:lnTo>
                    <a:pt x="1327251" y="57480"/>
                  </a:lnTo>
                  <a:lnTo>
                    <a:pt x="1315897" y="64262"/>
                  </a:lnTo>
                  <a:lnTo>
                    <a:pt x="1311643" y="68808"/>
                  </a:lnTo>
                  <a:lnTo>
                    <a:pt x="1308798" y="74536"/>
                  </a:lnTo>
                  <a:lnTo>
                    <a:pt x="1307642" y="74536"/>
                  </a:lnTo>
                  <a:lnTo>
                    <a:pt x="1306042" y="71069"/>
                  </a:lnTo>
                  <a:lnTo>
                    <a:pt x="1304899" y="68618"/>
                  </a:lnTo>
                  <a:lnTo>
                    <a:pt x="1301076" y="64020"/>
                  </a:lnTo>
                  <a:lnTo>
                    <a:pt x="1296174" y="60756"/>
                  </a:lnTo>
                  <a:lnTo>
                    <a:pt x="1291310" y="57429"/>
                  </a:lnTo>
                  <a:lnTo>
                    <a:pt x="1285227" y="55778"/>
                  </a:lnTo>
                  <a:lnTo>
                    <a:pt x="1270698" y="55778"/>
                  </a:lnTo>
                  <a:lnTo>
                    <a:pt x="1264513" y="57429"/>
                  </a:lnTo>
                  <a:lnTo>
                    <a:pt x="1254226" y="64020"/>
                  </a:lnTo>
                  <a:lnTo>
                    <a:pt x="1250492" y="68618"/>
                  </a:lnTo>
                  <a:lnTo>
                    <a:pt x="1248181" y="74536"/>
                  </a:lnTo>
                  <a:lnTo>
                    <a:pt x="1246746" y="74536"/>
                  </a:lnTo>
                  <a:lnTo>
                    <a:pt x="1246746" y="57213"/>
                  </a:lnTo>
                  <a:lnTo>
                    <a:pt x="1230287" y="57213"/>
                  </a:lnTo>
                  <a:lnTo>
                    <a:pt x="1230287" y="168046"/>
                  </a:lnTo>
                  <a:lnTo>
                    <a:pt x="1247317" y="168046"/>
                  </a:lnTo>
                  <a:lnTo>
                    <a:pt x="1247317" y="93345"/>
                  </a:lnTo>
                  <a:lnTo>
                    <a:pt x="1248473" y="88557"/>
                  </a:lnTo>
                  <a:lnTo>
                    <a:pt x="1253147" y="80238"/>
                  </a:lnTo>
                  <a:lnTo>
                    <a:pt x="1256220" y="76962"/>
                  </a:lnTo>
                  <a:lnTo>
                    <a:pt x="1260157" y="74536"/>
                  </a:lnTo>
                  <a:lnTo>
                    <a:pt x="1263865" y="72250"/>
                  </a:lnTo>
                  <a:lnTo>
                    <a:pt x="1268006" y="71069"/>
                  </a:lnTo>
                  <a:lnTo>
                    <a:pt x="1278877" y="71069"/>
                  </a:lnTo>
                  <a:lnTo>
                    <a:pt x="1284147" y="73012"/>
                  </a:lnTo>
                  <a:lnTo>
                    <a:pt x="1288288" y="76962"/>
                  </a:lnTo>
                  <a:lnTo>
                    <a:pt x="1292326" y="80759"/>
                  </a:lnTo>
                  <a:lnTo>
                    <a:pt x="1294307" y="85699"/>
                  </a:lnTo>
                  <a:lnTo>
                    <a:pt x="1294371" y="168046"/>
                  </a:lnTo>
                  <a:lnTo>
                    <a:pt x="1311681" y="168046"/>
                  </a:lnTo>
                  <a:lnTo>
                    <a:pt x="1311744" y="88557"/>
                  </a:lnTo>
                  <a:lnTo>
                    <a:pt x="1313827" y="82804"/>
                  </a:lnTo>
                  <a:lnTo>
                    <a:pt x="1321384" y="74536"/>
                  </a:lnTo>
                  <a:lnTo>
                    <a:pt x="1322387" y="73431"/>
                  </a:lnTo>
                  <a:lnTo>
                    <a:pt x="1328432" y="71069"/>
                  </a:lnTo>
                  <a:lnTo>
                    <a:pt x="1342288" y="71069"/>
                  </a:lnTo>
                  <a:lnTo>
                    <a:pt x="1347546" y="72821"/>
                  </a:lnTo>
                  <a:lnTo>
                    <a:pt x="1356499" y="79844"/>
                  </a:lnTo>
                  <a:lnTo>
                    <a:pt x="1358734" y="85699"/>
                  </a:lnTo>
                  <a:lnTo>
                    <a:pt x="1358734" y="168046"/>
                  </a:lnTo>
                  <a:lnTo>
                    <a:pt x="1375765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0" name="object 60" descr=""/>
            <p:cNvSpPr/>
            <p:nvPr/>
          </p:nvSpPr>
          <p:spPr>
            <a:xfrm>
              <a:off x="9975850" y="125793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1" name="object 61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13934" y="11613609"/>
              <a:ext cx="73241" cy="184727"/>
            </a:xfrm>
            <a:prstGeom prst="rect">
              <a:avLst/>
            </a:prstGeom>
          </p:spPr>
        </p:pic>
        <p:sp>
          <p:nvSpPr>
            <p:cNvPr id="62" name="object 62" descr=""/>
            <p:cNvSpPr/>
            <p:nvPr/>
          </p:nvSpPr>
          <p:spPr>
            <a:xfrm>
              <a:off x="9986899" y="104267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3" name="object 63" descr=""/>
            <p:cNvSpPr/>
            <p:nvPr/>
          </p:nvSpPr>
          <p:spPr>
            <a:xfrm>
              <a:off x="5641619" y="104267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4" name="object 64" descr=""/>
            <p:cNvSpPr/>
            <p:nvPr/>
          </p:nvSpPr>
          <p:spPr>
            <a:xfrm>
              <a:off x="5721285" y="109940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2"/>
                  </a:lnTo>
                  <a:lnTo>
                    <a:pt x="546832" y="169672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2"/>
                  </a:lnTo>
                  <a:lnTo>
                    <a:pt x="659811" y="169672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4"/>
                  </a:lnTo>
                  <a:lnTo>
                    <a:pt x="642742" y="120904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4"/>
                  </a:lnTo>
                  <a:lnTo>
                    <a:pt x="638475" y="120904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4"/>
                  </a:lnTo>
                  <a:lnTo>
                    <a:pt x="655340" y="120904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5" name="object 65" descr=""/>
            <p:cNvSpPr/>
            <p:nvPr/>
          </p:nvSpPr>
          <p:spPr>
            <a:xfrm>
              <a:off x="5724474" y="112873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809" y="611505"/>
                  </a:lnTo>
                  <a:lnTo>
                    <a:pt x="58572" y="630301"/>
                  </a:lnTo>
                  <a:lnTo>
                    <a:pt x="35280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35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37" y="413829"/>
                  </a:lnTo>
                  <a:lnTo>
                    <a:pt x="65506" y="416128"/>
                  </a:lnTo>
                  <a:lnTo>
                    <a:pt x="45250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81" y="431533"/>
                  </a:lnTo>
                  <a:lnTo>
                    <a:pt x="66370" y="430276"/>
                  </a:lnTo>
                  <a:lnTo>
                    <a:pt x="87109" y="427964"/>
                  </a:lnTo>
                  <a:lnTo>
                    <a:pt x="95135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60" y="307746"/>
                  </a:moveTo>
                  <a:lnTo>
                    <a:pt x="267195" y="307746"/>
                  </a:lnTo>
                  <a:lnTo>
                    <a:pt x="267195" y="356311"/>
                  </a:lnTo>
                  <a:lnTo>
                    <a:pt x="267195" y="369722"/>
                  </a:lnTo>
                  <a:lnTo>
                    <a:pt x="267195" y="418084"/>
                  </a:lnTo>
                  <a:lnTo>
                    <a:pt x="214160" y="418084"/>
                  </a:lnTo>
                  <a:lnTo>
                    <a:pt x="214160" y="369722"/>
                  </a:lnTo>
                  <a:lnTo>
                    <a:pt x="267195" y="369722"/>
                  </a:lnTo>
                  <a:lnTo>
                    <a:pt x="267195" y="356311"/>
                  </a:lnTo>
                  <a:lnTo>
                    <a:pt x="214160" y="356311"/>
                  </a:lnTo>
                  <a:lnTo>
                    <a:pt x="214160" y="307746"/>
                  </a:lnTo>
                  <a:lnTo>
                    <a:pt x="197497" y="307746"/>
                  </a:lnTo>
                  <a:lnTo>
                    <a:pt x="197497" y="431901"/>
                  </a:lnTo>
                  <a:lnTo>
                    <a:pt x="284060" y="431901"/>
                  </a:lnTo>
                  <a:lnTo>
                    <a:pt x="284060" y="418084"/>
                  </a:lnTo>
                  <a:lnTo>
                    <a:pt x="284060" y="369722"/>
                  </a:lnTo>
                  <a:lnTo>
                    <a:pt x="284060" y="356311"/>
                  </a:lnTo>
                  <a:lnTo>
                    <a:pt x="284060" y="307746"/>
                  </a:lnTo>
                  <a:close/>
                </a:path>
                <a:path w="1376045" h="1075690">
                  <a:moveTo>
                    <a:pt x="287108" y="649732"/>
                  </a:moveTo>
                  <a:lnTo>
                    <a:pt x="283641" y="623277"/>
                  </a:lnTo>
                  <a:lnTo>
                    <a:pt x="273951" y="603097"/>
                  </a:lnTo>
                  <a:lnTo>
                    <a:pt x="271500" y="600964"/>
                  </a:lnTo>
                  <a:lnTo>
                    <a:pt x="270852" y="600405"/>
                  </a:lnTo>
                  <a:lnTo>
                    <a:pt x="270852" y="649732"/>
                  </a:lnTo>
                  <a:lnTo>
                    <a:pt x="268630" y="670052"/>
                  </a:lnTo>
                  <a:lnTo>
                    <a:pt x="262394" y="685622"/>
                  </a:lnTo>
                  <a:lnTo>
                    <a:pt x="252768" y="695604"/>
                  </a:lnTo>
                  <a:lnTo>
                    <a:pt x="240372" y="699109"/>
                  </a:lnTo>
                  <a:lnTo>
                    <a:pt x="228066" y="695604"/>
                  </a:lnTo>
                  <a:lnTo>
                    <a:pt x="218427" y="685622"/>
                  </a:lnTo>
                  <a:lnTo>
                    <a:pt x="212140" y="670052"/>
                  </a:lnTo>
                  <a:lnTo>
                    <a:pt x="209892" y="649732"/>
                  </a:lnTo>
                  <a:lnTo>
                    <a:pt x="212140" y="629602"/>
                  </a:lnTo>
                  <a:lnTo>
                    <a:pt x="218427" y="614222"/>
                  </a:lnTo>
                  <a:lnTo>
                    <a:pt x="228066" y="604418"/>
                  </a:lnTo>
                  <a:lnTo>
                    <a:pt x="240372" y="600964"/>
                  </a:lnTo>
                  <a:lnTo>
                    <a:pt x="252768" y="604418"/>
                  </a:lnTo>
                  <a:lnTo>
                    <a:pt x="262394" y="614222"/>
                  </a:lnTo>
                  <a:lnTo>
                    <a:pt x="268630" y="629602"/>
                  </a:lnTo>
                  <a:lnTo>
                    <a:pt x="270852" y="649732"/>
                  </a:lnTo>
                  <a:lnTo>
                    <a:pt x="270852" y="600405"/>
                  </a:lnTo>
                  <a:lnTo>
                    <a:pt x="259168" y="590245"/>
                  </a:lnTo>
                  <a:lnTo>
                    <a:pt x="240372" y="585724"/>
                  </a:lnTo>
                  <a:lnTo>
                    <a:pt x="221703" y="590245"/>
                  </a:lnTo>
                  <a:lnTo>
                    <a:pt x="206971" y="603097"/>
                  </a:lnTo>
                  <a:lnTo>
                    <a:pt x="197307" y="623277"/>
                  </a:lnTo>
                  <a:lnTo>
                    <a:pt x="193840" y="649732"/>
                  </a:lnTo>
                  <a:lnTo>
                    <a:pt x="197307" y="676313"/>
                  </a:lnTo>
                  <a:lnTo>
                    <a:pt x="206971" y="696544"/>
                  </a:lnTo>
                  <a:lnTo>
                    <a:pt x="221703" y="709434"/>
                  </a:lnTo>
                  <a:lnTo>
                    <a:pt x="240372" y="713943"/>
                  </a:lnTo>
                  <a:lnTo>
                    <a:pt x="259168" y="709434"/>
                  </a:lnTo>
                  <a:lnTo>
                    <a:pt x="271005" y="699109"/>
                  </a:lnTo>
                  <a:lnTo>
                    <a:pt x="273951" y="696544"/>
                  </a:lnTo>
                  <a:lnTo>
                    <a:pt x="283641" y="676313"/>
                  </a:lnTo>
                  <a:lnTo>
                    <a:pt x="287108" y="649732"/>
                  </a:lnTo>
                  <a:close/>
                </a:path>
                <a:path w="1376045" h="1075690">
                  <a:moveTo>
                    <a:pt x="287108" y="78232"/>
                  </a:moveTo>
                  <a:lnTo>
                    <a:pt x="283641" y="51777"/>
                  </a:lnTo>
                  <a:lnTo>
                    <a:pt x="273951" y="31597"/>
                  </a:lnTo>
                  <a:lnTo>
                    <a:pt x="271500" y="29464"/>
                  </a:lnTo>
                  <a:lnTo>
                    <a:pt x="270852" y="28905"/>
                  </a:lnTo>
                  <a:lnTo>
                    <a:pt x="270852" y="78232"/>
                  </a:lnTo>
                  <a:lnTo>
                    <a:pt x="268630" y="98552"/>
                  </a:lnTo>
                  <a:lnTo>
                    <a:pt x="262394" y="114122"/>
                  </a:lnTo>
                  <a:lnTo>
                    <a:pt x="252768" y="124104"/>
                  </a:lnTo>
                  <a:lnTo>
                    <a:pt x="240372" y="127609"/>
                  </a:lnTo>
                  <a:lnTo>
                    <a:pt x="228066" y="124104"/>
                  </a:lnTo>
                  <a:lnTo>
                    <a:pt x="218427" y="114122"/>
                  </a:lnTo>
                  <a:lnTo>
                    <a:pt x="212140" y="98552"/>
                  </a:lnTo>
                  <a:lnTo>
                    <a:pt x="209892" y="78232"/>
                  </a:lnTo>
                  <a:lnTo>
                    <a:pt x="212140" y="58102"/>
                  </a:lnTo>
                  <a:lnTo>
                    <a:pt x="218427" y="42722"/>
                  </a:lnTo>
                  <a:lnTo>
                    <a:pt x="228066" y="32918"/>
                  </a:lnTo>
                  <a:lnTo>
                    <a:pt x="240372" y="29464"/>
                  </a:lnTo>
                  <a:lnTo>
                    <a:pt x="252768" y="32918"/>
                  </a:lnTo>
                  <a:lnTo>
                    <a:pt x="262394" y="42722"/>
                  </a:lnTo>
                  <a:lnTo>
                    <a:pt x="268630" y="58102"/>
                  </a:lnTo>
                  <a:lnTo>
                    <a:pt x="270852" y="78232"/>
                  </a:lnTo>
                  <a:lnTo>
                    <a:pt x="270852" y="28905"/>
                  </a:lnTo>
                  <a:lnTo>
                    <a:pt x="259168" y="18745"/>
                  </a:lnTo>
                  <a:lnTo>
                    <a:pt x="240372" y="14224"/>
                  </a:lnTo>
                  <a:lnTo>
                    <a:pt x="221703" y="18745"/>
                  </a:lnTo>
                  <a:lnTo>
                    <a:pt x="206971" y="31597"/>
                  </a:lnTo>
                  <a:lnTo>
                    <a:pt x="197307" y="51777"/>
                  </a:lnTo>
                  <a:lnTo>
                    <a:pt x="193840" y="78232"/>
                  </a:lnTo>
                  <a:lnTo>
                    <a:pt x="197307" y="104813"/>
                  </a:lnTo>
                  <a:lnTo>
                    <a:pt x="206971" y="125044"/>
                  </a:lnTo>
                  <a:lnTo>
                    <a:pt x="221703" y="137934"/>
                  </a:lnTo>
                  <a:lnTo>
                    <a:pt x="240372" y="142443"/>
                  </a:lnTo>
                  <a:lnTo>
                    <a:pt x="259168" y="137934"/>
                  </a:lnTo>
                  <a:lnTo>
                    <a:pt x="271005" y="127609"/>
                  </a:lnTo>
                  <a:lnTo>
                    <a:pt x="273951" y="125044"/>
                  </a:lnTo>
                  <a:lnTo>
                    <a:pt x="283641" y="104813"/>
                  </a:lnTo>
                  <a:lnTo>
                    <a:pt x="287108" y="78232"/>
                  </a:lnTo>
                  <a:close/>
                </a:path>
                <a:path w="1376045" h="1075690">
                  <a:moveTo>
                    <a:pt x="304584" y="868476"/>
                  </a:moveTo>
                  <a:lnTo>
                    <a:pt x="288734" y="868476"/>
                  </a:lnTo>
                  <a:lnTo>
                    <a:pt x="288734" y="938784"/>
                  </a:lnTo>
                  <a:lnTo>
                    <a:pt x="255752" y="938784"/>
                  </a:lnTo>
                  <a:lnTo>
                    <a:pt x="261988" y="922032"/>
                  </a:lnTo>
                  <a:lnTo>
                    <a:pt x="264287" y="900785"/>
                  </a:lnTo>
                  <a:lnTo>
                    <a:pt x="265772" y="886968"/>
                  </a:lnTo>
                  <a:lnTo>
                    <a:pt x="255816" y="886968"/>
                  </a:lnTo>
                  <a:lnTo>
                    <a:pt x="249516" y="886968"/>
                  </a:lnTo>
                  <a:lnTo>
                    <a:pt x="195059" y="886968"/>
                  </a:lnTo>
                  <a:lnTo>
                    <a:pt x="195059" y="900785"/>
                  </a:lnTo>
                  <a:lnTo>
                    <a:pt x="248234" y="900785"/>
                  </a:lnTo>
                  <a:lnTo>
                    <a:pt x="245821" y="921169"/>
                  </a:lnTo>
                  <a:lnTo>
                    <a:pt x="234454" y="949426"/>
                  </a:lnTo>
                  <a:lnTo>
                    <a:pt x="214972" y="974458"/>
                  </a:lnTo>
                  <a:lnTo>
                    <a:pt x="186931" y="995883"/>
                  </a:lnTo>
                  <a:lnTo>
                    <a:pt x="196888" y="1007872"/>
                  </a:lnTo>
                  <a:lnTo>
                    <a:pt x="228574" y="983322"/>
                  </a:lnTo>
                  <a:lnTo>
                    <a:pt x="249923" y="954430"/>
                  </a:lnTo>
                  <a:lnTo>
                    <a:pt x="250685" y="952398"/>
                  </a:lnTo>
                  <a:lnTo>
                    <a:pt x="288734" y="952398"/>
                  </a:lnTo>
                  <a:lnTo>
                    <a:pt x="288734" y="1038148"/>
                  </a:lnTo>
                  <a:lnTo>
                    <a:pt x="304584" y="1038148"/>
                  </a:lnTo>
                  <a:lnTo>
                    <a:pt x="304584" y="952398"/>
                  </a:lnTo>
                  <a:lnTo>
                    <a:pt x="304584" y="938784"/>
                  </a:lnTo>
                  <a:lnTo>
                    <a:pt x="304584" y="868476"/>
                  </a:lnTo>
                  <a:close/>
                </a:path>
                <a:path w="1376045" h="1075690">
                  <a:moveTo>
                    <a:pt x="337299" y="571500"/>
                  </a:moveTo>
                  <a:lnTo>
                    <a:pt x="320433" y="571500"/>
                  </a:lnTo>
                  <a:lnTo>
                    <a:pt x="320433" y="755599"/>
                  </a:lnTo>
                  <a:lnTo>
                    <a:pt x="337299" y="755599"/>
                  </a:lnTo>
                  <a:lnTo>
                    <a:pt x="337299" y="571500"/>
                  </a:lnTo>
                  <a:close/>
                </a:path>
                <a:path w="1376045" h="1075690">
                  <a:moveTo>
                    <a:pt x="337299" y="292100"/>
                  </a:moveTo>
                  <a:lnTo>
                    <a:pt x="320433" y="292100"/>
                  </a:lnTo>
                  <a:lnTo>
                    <a:pt x="320433" y="476199"/>
                  </a:lnTo>
                  <a:lnTo>
                    <a:pt x="337299" y="476199"/>
                  </a:lnTo>
                  <a:lnTo>
                    <a:pt x="337299" y="292100"/>
                  </a:lnTo>
                  <a:close/>
                </a:path>
                <a:path w="1376045" h="1075690">
                  <a:moveTo>
                    <a:pt x="337299" y="0"/>
                  </a:moveTo>
                  <a:lnTo>
                    <a:pt x="320433" y="0"/>
                  </a:lnTo>
                  <a:lnTo>
                    <a:pt x="320433" y="184099"/>
                  </a:lnTo>
                  <a:lnTo>
                    <a:pt x="337299" y="184099"/>
                  </a:lnTo>
                  <a:lnTo>
                    <a:pt x="337299" y="0"/>
                  </a:lnTo>
                  <a:close/>
                </a:path>
                <a:path w="1376045" h="1075690">
                  <a:moveTo>
                    <a:pt x="343192" y="863803"/>
                  </a:moveTo>
                  <a:lnTo>
                    <a:pt x="326936" y="863803"/>
                  </a:lnTo>
                  <a:lnTo>
                    <a:pt x="326936" y="1047496"/>
                  </a:lnTo>
                  <a:lnTo>
                    <a:pt x="343192" y="1047496"/>
                  </a:lnTo>
                  <a:lnTo>
                    <a:pt x="343192" y="863803"/>
                  </a:lnTo>
                  <a:close/>
                </a:path>
                <a:path w="1376045" h="1075690">
                  <a:moveTo>
                    <a:pt x="896518" y="883869"/>
                  </a:moveTo>
                  <a:lnTo>
                    <a:pt x="801852" y="883869"/>
                  </a:lnTo>
                  <a:lnTo>
                    <a:pt x="801852" y="899744"/>
                  </a:lnTo>
                  <a:lnTo>
                    <a:pt x="878052" y="899744"/>
                  </a:lnTo>
                  <a:lnTo>
                    <a:pt x="878052" y="900899"/>
                  </a:lnTo>
                  <a:lnTo>
                    <a:pt x="811949" y="1031646"/>
                  </a:lnTo>
                  <a:lnTo>
                    <a:pt x="830707" y="1031646"/>
                  </a:lnTo>
                  <a:lnTo>
                    <a:pt x="896518" y="900607"/>
                  </a:lnTo>
                  <a:lnTo>
                    <a:pt x="896518" y="883869"/>
                  </a:lnTo>
                  <a:close/>
                </a:path>
                <a:path w="1376045" h="1075690">
                  <a:moveTo>
                    <a:pt x="900557" y="723671"/>
                  </a:moveTo>
                  <a:lnTo>
                    <a:pt x="831862" y="723671"/>
                  </a:lnTo>
                  <a:lnTo>
                    <a:pt x="831862" y="722528"/>
                  </a:lnTo>
                  <a:lnTo>
                    <a:pt x="865060" y="687019"/>
                  </a:lnTo>
                  <a:lnTo>
                    <a:pt x="871054" y="680466"/>
                  </a:lnTo>
                  <a:lnTo>
                    <a:pt x="895007" y="646684"/>
                  </a:lnTo>
                  <a:lnTo>
                    <a:pt x="896975" y="641489"/>
                  </a:lnTo>
                  <a:lnTo>
                    <a:pt x="897966" y="636168"/>
                  </a:lnTo>
                  <a:lnTo>
                    <a:pt x="897864" y="622795"/>
                  </a:lnTo>
                  <a:lnTo>
                    <a:pt x="896061" y="616229"/>
                  </a:lnTo>
                  <a:lnTo>
                    <a:pt x="862177" y="589749"/>
                  </a:lnTo>
                  <a:lnTo>
                    <a:pt x="844905" y="589749"/>
                  </a:lnTo>
                  <a:lnTo>
                    <a:pt x="809904" y="617067"/>
                  </a:lnTo>
                  <a:lnTo>
                    <a:pt x="807910" y="624674"/>
                  </a:lnTo>
                  <a:lnTo>
                    <a:pt x="807910" y="633336"/>
                  </a:lnTo>
                  <a:lnTo>
                    <a:pt x="824941" y="633336"/>
                  </a:lnTo>
                  <a:lnTo>
                    <a:pt x="824941" y="627710"/>
                  </a:lnTo>
                  <a:lnTo>
                    <a:pt x="826071" y="622795"/>
                  </a:lnTo>
                  <a:lnTo>
                    <a:pt x="847255" y="605332"/>
                  </a:lnTo>
                  <a:lnTo>
                    <a:pt x="858278" y="605332"/>
                  </a:lnTo>
                  <a:lnTo>
                    <a:pt x="863092" y="606374"/>
                  </a:lnTo>
                  <a:lnTo>
                    <a:pt x="871651" y="610501"/>
                  </a:lnTo>
                  <a:lnTo>
                    <a:pt x="875017" y="613435"/>
                  </a:lnTo>
                  <a:lnTo>
                    <a:pt x="877468" y="617245"/>
                  </a:lnTo>
                  <a:lnTo>
                    <a:pt x="879970" y="621042"/>
                  </a:lnTo>
                  <a:lnTo>
                    <a:pt x="881227" y="625538"/>
                  </a:lnTo>
                  <a:lnTo>
                    <a:pt x="881227" y="635254"/>
                  </a:lnTo>
                  <a:lnTo>
                    <a:pt x="807326" y="726567"/>
                  </a:lnTo>
                  <a:lnTo>
                    <a:pt x="807326" y="739546"/>
                  </a:lnTo>
                  <a:lnTo>
                    <a:pt x="900557" y="739546"/>
                  </a:lnTo>
                  <a:lnTo>
                    <a:pt x="900557" y="723671"/>
                  </a:lnTo>
                  <a:close/>
                </a:path>
                <a:path w="1376045" h="1075690">
                  <a:moveTo>
                    <a:pt x="900557" y="444271"/>
                  </a:moveTo>
                  <a:lnTo>
                    <a:pt x="831862" y="444271"/>
                  </a:lnTo>
                  <a:lnTo>
                    <a:pt x="831862" y="443128"/>
                  </a:lnTo>
                  <a:lnTo>
                    <a:pt x="865060" y="407619"/>
                  </a:lnTo>
                  <a:lnTo>
                    <a:pt x="871054" y="401066"/>
                  </a:lnTo>
                  <a:lnTo>
                    <a:pt x="895007" y="367284"/>
                  </a:lnTo>
                  <a:lnTo>
                    <a:pt x="896975" y="362089"/>
                  </a:lnTo>
                  <a:lnTo>
                    <a:pt x="897966" y="356768"/>
                  </a:lnTo>
                  <a:lnTo>
                    <a:pt x="897864" y="343395"/>
                  </a:lnTo>
                  <a:lnTo>
                    <a:pt x="896061" y="336829"/>
                  </a:lnTo>
                  <a:lnTo>
                    <a:pt x="862177" y="310349"/>
                  </a:lnTo>
                  <a:lnTo>
                    <a:pt x="844905" y="310349"/>
                  </a:lnTo>
                  <a:lnTo>
                    <a:pt x="809904" y="337667"/>
                  </a:lnTo>
                  <a:lnTo>
                    <a:pt x="807910" y="345274"/>
                  </a:lnTo>
                  <a:lnTo>
                    <a:pt x="807910" y="353936"/>
                  </a:lnTo>
                  <a:lnTo>
                    <a:pt x="824941" y="353936"/>
                  </a:lnTo>
                  <a:lnTo>
                    <a:pt x="824941" y="348310"/>
                  </a:lnTo>
                  <a:lnTo>
                    <a:pt x="826071" y="343395"/>
                  </a:lnTo>
                  <a:lnTo>
                    <a:pt x="847255" y="325932"/>
                  </a:lnTo>
                  <a:lnTo>
                    <a:pt x="858278" y="325932"/>
                  </a:lnTo>
                  <a:lnTo>
                    <a:pt x="863092" y="326974"/>
                  </a:lnTo>
                  <a:lnTo>
                    <a:pt x="871651" y="331101"/>
                  </a:lnTo>
                  <a:lnTo>
                    <a:pt x="875017" y="334035"/>
                  </a:lnTo>
                  <a:lnTo>
                    <a:pt x="877468" y="337845"/>
                  </a:lnTo>
                  <a:lnTo>
                    <a:pt x="879970" y="341642"/>
                  </a:lnTo>
                  <a:lnTo>
                    <a:pt x="881227" y="346138"/>
                  </a:lnTo>
                  <a:lnTo>
                    <a:pt x="881227" y="355854"/>
                  </a:lnTo>
                  <a:lnTo>
                    <a:pt x="807326" y="447167"/>
                  </a:lnTo>
                  <a:lnTo>
                    <a:pt x="807326" y="460146"/>
                  </a:lnTo>
                  <a:lnTo>
                    <a:pt x="900557" y="460146"/>
                  </a:lnTo>
                  <a:lnTo>
                    <a:pt x="900557" y="444271"/>
                  </a:lnTo>
                  <a:close/>
                </a:path>
                <a:path w="1376045" h="1075690">
                  <a:moveTo>
                    <a:pt x="900557" y="152171"/>
                  </a:moveTo>
                  <a:lnTo>
                    <a:pt x="831862" y="152171"/>
                  </a:lnTo>
                  <a:lnTo>
                    <a:pt x="831862" y="151028"/>
                  </a:lnTo>
                  <a:lnTo>
                    <a:pt x="865060" y="115519"/>
                  </a:lnTo>
                  <a:lnTo>
                    <a:pt x="871054" y="108966"/>
                  </a:lnTo>
                  <a:lnTo>
                    <a:pt x="895007" y="75184"/>
                  </a:lnTo>
                  <a:lnTo>
                    <a:pt x="896975" y="69989"/>
                  </a:lnTo>
                  <a:lnTo>
                    <a:pt x="897966" y="64668"/>
                  </a:lnTo>
                  <a:lnTo>
                    <a:pt x="897864" y="51295"/>
                  </a:lnTo>
                  <a:lnTo>
                    <a:pt x="896061" y="44729"/>
                  </a:lnTo>
                  <a:lnTo>
                    <a:pt x="862177" y="18249"/>
                  </a:lnTo>
                  <a:lnTo>
                    <a:pt x="844905" y="18249"/>
                  </a:lnTo>
                  <a:lnTo>
                    <a:pt x="809904" y="45567"/>
                  </a:lnTo>
                  <a:lnTo>
                    <a:pt x="807910" y="53174"/>
                  </a:lnTo>
                  <a:lnTo>
                    <a:pt x="807910" y="61836"/>
                  </a:lnTo>
                  <a:lnTo>
                    <a:pt x="824941" y="61836"/>
                  </a:lnTo>
                  <a:lnTo>
                    <a:pt x="824941" y="56210"/>
                  </a:lnTo>
                  <a:lnTo>
                    <a:pt x="826071" y="51295"/>
                  </a:lnTo>
                  <a:lnTo>
                    <a:pt x="847255" y="33832"/>
                  </a:lnTo>
                  <a:lnTo>
                    <a:pt x="858278" y="33832"/>
                  </a:lnTo>
                  <a:lnTo>
                    <a:pt x="863092" y="34874"/>
                  </a:lnTo>
                  <a:lnTo>
                    <a:pt x="871651" y="39001"/>
                  </a:lnTo>
                  <a:lnTo>
                    <a:pt x="875017" y="41935"/>
                  </a:lnTo>
                  <a:lnTo>
                    <a:pt x="877468" y="45745"/>
                  </a:lnTo>
                  <a:lnTo>
                    <a:pt x="879970" y="49542"/>
                  </a:lnTo>
                  <a:lnTo>
                    <a:pt x="881227" y="54038"/>
                  </a:lnTo>
                  <a:lnTo>
                    <a:pt x="881227" y="63754"/>
                  </a:lnTo>
                  <a:lnTo>
                    <a:pt x="807326" y="155067"/>
                  </a:lnTo>
                  <a:lnTo>
                    <a:pt x="807326" y="168046"/>
                  </a:lnTo>
                  <a:lnTo>
                    <a:pt x="900557" y="168046"/>
                  </a:lnTo>
                  <a:lnTo>
                    <a:pt x="900557" y="152171"/>
                  </a:lnTo>
                  <a:close/>
                </a:path>
                <a:path w="1376045" h="1075690">
                  <a:moveTo>
                    <a:pt x="1019733" y="956602"/>
                  </a:moveTo>
                  <a:lnTo>
                    <a:pt x="1015314" y="917854"/>
                  </a:lnTo>
                  <a:lnTo>
                    <a:pt x="1004366" y="897724"/>
                  </a:lnTo>
                  <a:lnTo>
                    <a:pt x="1000518" y="893699"/>
                  </a:lnTo>
                  <a:lnTo>
                    <a:pt x="1000518" y="935291"/>
                  </a:lnTo>
                  <a:lnTo>
                    <a:pt x="999680" y="939507"/>
                  </a:lnTo>
                  <a:lnTo>
                    <a:pt x="972477" y="964399"/>
                  </a:lnTo>
                  <a:lnTo>
                    <a:pt x="961847" y="964399"/>
                  </a:lnTo>
                  <a:lnTo>
                    <a:pt x="936447" y="937361"/>
                  </a:lnTo>
                  <a:lnTo>
                    <a:pt x="936561" y="924572"/>
                  </a:lnTo>
                  <a:lnTo>
                    <a:pt x="974636" y="897724"/>
                  </a:lnTo>
                  <a:lnTo>
                    <a:pt x="996327" y="914679"/>
                  </a:lnTo>
                  <a:lnTo>
                    <a:pt x="999121" y="919734"/>
                  </a:lnTo>
                  <a:lnTo>
                    <a:pt x="1000493" y="925029"/>
                  </a:lnTo>
                  <a:lnTo>
                    <a:pt x="1000518" y="935291"/>
                  </a:lnTo>
                  <a:lnTo>
                    <a:pt x="1000518" y="893699"/>
                  </a:lnTo>
                  <a:lnTo>
                    <a:pt x="968476" y="881849"/>
                  </a:lnTo>
                  <a:lnTo>
                    <a:pt x="961224" y="882180"/>
                  </a:lnTo>
                  <a:lnTo>
                    <a:pt x="925182" y="906386"/>
                  </a:lnTo>
                  <a:lnTo>
                    <a:pt x="919124" y="931202"/>
                  </a:lnTo>
                  <a:lnTo>
                    <a:pt x="919518" y="938149"/>
                  </a:lnTo>
                  <a:lnTo>
                    <a:pt x="942365" y="974039"/>
                  </a:lnTo>
                  <a:lnTo>
                    <a:pt x="957122" y="980274"/>
                  </a:lnTo>
                  <a:lnTo>
                    <a:pt x="970699" y="980274"/>
                  </a:lnTo>
                  <a:lnTo>
                    <a:pt x="999464" y="964399"/>
                  </a:lnTo>
                  <a:lnTo>
                    <a:pt x="1001966" y="960640"/>
                  </a:lnTo>
                  <a:lnTo>
                    <a:pt x="1003122" y="960640"/>
                  </a:lnTo>
                  <a:lnTo>
                    <a:pt x="1002499" y="973518"/>
                  </a:lnTo>
                  <a:lnTo>
                    <a:pt x="987767" y="1009396"/>
                  </a:lnTo>
                  <a:lnTo>
                    <a:pt x="966165" y="1017803"/>
                  </a:lnTo>
                  <a:lnTo>
                    <a:pt x="958380" y="1017803"/>
                  </a:lnTo>
                  <a:lnTo>
                    <a:pt x="937882" y="994422"/>
                  </a:lnTo>
                  <a:lnTo>
                    <a:pt x="920280" y="994422"/>
                  </a:lnTo>
                  <a:lnTo>
                    <a:pt x="944016" y="1028763"/>
                  </a:lnTo>
                  <a:lnTo>
                    <a:pt x="957897" y="1033678"/>
                  </a:lnTo>
                  <a:lnTo>
                    <a:pt x="974496" y="1033678"/>
                  </a:lnTo>
                  <a:lnTo>
                    <a:pt x="981951" y="1031862"/>
                  </a:lnTo>
                  <a:lnTo>
                    <a:pt x="995184" y="1024648"/>
                  </a:lnTo>
                  <a:lnTo>
                    <a:pt x="1000810" y="1019365"/>
                  </a:lnTo>
                  <a:lnTo>
                    <a:pt x="1001839" y="1017803"/>
                  </a:lnTo>
                  <a:lnTo>
                    <a:pt x="1005420" y="1012380"/>
                  </a:lnTo>
                  <a:lnTo>
                    <a:pt x="1018921" y="970292"/>
                  </a:lnTo>
                  <a:lnTo>
                    <a:pt x="1019632" y="960640"/>
                  </a:lnTo>
                  <a:lnTo>
                    <a:pt x="1019733" y="956602"/>
                  </a:lnTo>
                  <a:close/>
                </a:path>
                <a:path w="1376045" h="1075690">
                  <a:moveTo>
                    <a:pt x="1023594" y="723671"/>
                  </a:moveTo>
                  <a:lnTo>
                    <a:pt x="954900" y="723671"/>
                  </a:lnTo>
                  <a:lnTo>
                    <a:pt x="954900" y="722528"/>
                  </a:lnTo>
                  <a:lnTo>
                    <a:pt x="988085" y="687019"/>
                  </a:lnTo>
                  <a:lnTo>
                    <a:pt x="994092" y="680466"/>
                  </a:lnTo>
                  <a:lnTo>
                    <a:pt x="1018032" y="646684"/>
                  </a:lnTo>
                  <a:lnTo>
                    <a:pt x="1020013" y="641489"/>
                  </a:lnTo>
                  <a:lnTo>
                    <a:pt x="1020991" y="636168"/>
                  </a:lnTo>
                  <a:lnTo>
                    <a:pt x="1020902" y="622795"/>
                  </a:lnTo>
                  <a:lnTo>
                    <a:pt x="1019098" y="616229"/>
                  </a:lnTo>
                  <a:lnTo>
                    <a:pt x="985202" y="589749"/>
                  </a:lnTo>
                  <a:lnTo>
                    <a:pt x="967930" y="589749"/>
                  </a:lnTo>
                  <a:lnTo>
                    <a:pt x="932942" y="617067"/>
                  </a:lnTo>
                  <a:lnTo>
                    <a:pt x="930935" y="624674"/>
                  </a:lnTo>
                  <a:lnTo>
                    <a:pt x="930935" y="633336"/>
                  </a:lnTo>
                  <a:lnTo>
                    <a:pt x="947966" y="633336"/>
                  </a:lnTo>
                  <a:lnTo>
                    <a:pt x="947966" y="627710"/>
                  </a:lnTo>
                  <a:lnTo>
                    <a:pt x="949096" y="622795"/>
                  </a:lnTo>
                  <a:lnTo>
                    <a:pt x="970292" y="605332"/>
                  </a:lnTo>
                  <a:lnTo>
                    <a:pt x="981303" y="605332"/>
                  </a:lnTo>
                  <a:lnTo>
                    <a:pt x="986116" y="606374"/>
                  </a:lnTo>
                  <a:lnTo>
                    <a:pt x="994676" y="610501"/>
                  </a:lnTo>
                  <a:lnTo>
                    <a:pt x="998042" y="613435"/>
                  </a:lnTo>
                  <a:lnTo>
                    <a:pt x="1000506" y="617245"/>
                  </a:lnTo>
                  <a:lnTo>
                    <a:pt x="1003007" y="621042"/>
                  </a:lnTo>
                  <a:lnTo>
                    <a:pt x="1004252" y="625538"/>
                  </a:lnTo>
                  <a:lnTo>
                    <a:pt x="1004252" y="635254"/>
                  </a:lnTo>
                  <a:lnTo>
                    <a:pt x="930363" y="726567"/>
                  </a:lnTo>
                  <a:lnTo>
                    <a:pt x="930363" y="739546"/>
                  </a:lnTo>
                  <a:lnTo>
                    <a:pt x="1023594" y="739546"/>
                  </a:lnTo>
                  <a:lnTo>
                    <a:pt x="1023594" y="723671"/>
                  </a:lnTo>
                  <a:close/>
                </a:path>
                <a:path w="1376045" h="1075690">
                  <a:moveTo>
                    <a:pt x="1023594" y="444271"/>
                  </a:moveTo>
                  <a:lnTo>
                    <a:pt x="954900" y="444271"/>
                  </a:lnTo>
                  <a:lnTo>
                    <a:pt x="954900" y="443128"/>
                  </a:lnTo>
                  <a:lnTo>
                    <a:pt x="988085" y="407619"/>
                  </a:lnTo>
                  <a:lnTo>
                    <a:pt x="994092" y="401066"/>
                  </a:lnTo>
                  <a:lnTo>
                    <a:pt x="1018032" y="367284"/>
                  </a:lnTo>
                  <a:lnTo>
                    <a:pt x="1020013" y="362089"/>
                  </a:lnTo>
                  <a:lnTo>
                    <a:pt x="1020991" y="356768"/>
                  </a:lnTo>
                  <a:lnTo>
                    <a:pt x="1020902" y="343395"/>
                  </a:lnTo>
                  <a:lnTo>
                    <a:pt x="1019098" y="336829"/>
                  </a:lnTo>
                  <a:lnTo>
                    <a:pt x="985202" y="310349"/>
                  </a:lnTo>
                  <a:lnTo>
                    <a:pt x="967930" y="310349"/>
                  </a:lnTo>
                  <a:lnTo>
                    <a:pt x="932942" y="337667"/>
                  </a:lnTo>
                  <a:lnTo>
                    <a:pt x="930935" y="345274"/>
                  </a:lnTo>
                  <a:lnTo>
                    <a:pt x="930935" y="353936"/>
                  </a:lnTo>
                  <a:lnTo>
                    <a:pt x="947966" y="353936"/>
                  </a:lnTo>
                  <a:lnTo>
                    <a:pt x="947966" y="348310"/>
                  </a:lnTo>
                  <a:lnTo>
                    <a:pt x="949096" y="343395"/>
                  </a:lnTo>
                  <a:lnTo>
                    <a:pt x="970292" y="325932"/>
                  </a:lnTo>
                  <a:lnTo>
                    <a:pt x="981303" y="325932"/>
                  </a:lnTo>
                  <a:lnTo>
                    <a:pt x="986116" y="326974"/>
                  </a:lnTo>
                  <a:lnTo>
                    <a:pt x="994676" y="331101"/>
                  </a:lnTo>
                  <a:lnTo>
                    <a:pt x="998042" y="334035"/>
                  </a:lnTo>
                  <a:lnTo>
                    <a:pt x="1000506" y="337845"/>
                  </a:lnTo>
                  <a:lnTo>
                    <a:pt x="1003007" y="341642"/>
                  </a:lnTo>
                  <a:lnTo>
                    <a:pt x="1004252" y="346138"/>
                  </a:lnTo>
                  <a:lnTo>
                    <a:pt x="1004252" y="355854"/>
                  </a:lnTo>
                  <a:lnTo>
                    <a:pt x="930363" y="447167"/>
                  </a:lnTo>
                  <a:lnTo>
                    <a:pt x="930363" y="460146"/>
                  </a:lnTo>
                  <a:lnTo>
                    <a:pt x="1023594" y="460146"/>
                  </a:lnTo>
                  <a:lnTo>
                    <a:pt x="1023594" y="444271"/>
                  </a:lnTo>
                  <a:close/>
                </a:path>
                <a:path w="1376045" h="1075690">
                  <a:moveTo>
                    <a:pt x="1023594" y="152171"/>
                  </a:moveTo>
                  <a:lnTo>
                    <a:pt x="954900" y="152171"/>
                  </a:lnTo>
                  <a:lnTo>
                    <a:pt x="954900" y="151028"/>
                  </a:lnTo>
                  <a:lnTo>
                    <a:pt x="988085" y="115519"/>
                  </a:lnTo>
                  <a:lnTo>
                    <a:pt x="994092" y="108966"/>
                  </a:lnTo>
                  <a:lnTo>
                    <a:pt x="1018032" y="75184"/>
                  </a:lnTo>
                  <a:lnTo>
                    <a:pt x="1020013" y="69989"/>
                  </a:lnTo>
                  <a:lnTo>
                    <a:pt x="1020991" y="64668"/>
                  </a:lnTo>
                  <a:lnTo>
                    <a:pt x="1020902" y="51295"/>
                  </a:lnTo>
                  <a:lnTo>
                    <a:pt x="1019098" y="44729"/>
                  </a:lnTo>
                  <a:lnTo>
                    <a:pt x="985202" y="18249"/>
                  </a:lnTo>
                  <a:lnTo>
                    <a:pt x="967930" y="18249"/>
                  </a:lnTo>
                  <a:lnTo>
                    <a:pt x="932942" y="45567"/>
                  </a:lnTo>
                  <a:lnTo>
                    <a:pt x="930935" y="53174"/>
                  </a:lnTo>
                  <a:lnTo>
                    <a:pt x="930935" y="61836"/>
                  </a:lnTo>
                  <a:lnTo>
                    <a:pt x="947966" y="61836"/>
                  </a:lnTo>
                  <a:lnTo>
                    <a:pt x="947966" y="56210"/>
                  </a:lnTo>
                  <a:lnTo>
                    <a:pt x="949096" y="51295"/>
                  </a:lnTo>
                  <a:lnTo>
                    <a:pt x="970292" y="33832"/>
                  </a:lnTo>
                  <a:lnTo>
                    <a:pt x="981303" y="33832"/>
                  </a:lnTo>
                  <a:lnTo>
                    <a:pt x="986116" y="34874"/>
                  </a:lnTo>
                  <a:lnTo>
                    <a:pt x="994676" y="39001"/>
                  </a:lnTo>
                  <a:lnTo>
                    <a:pt x="998042" y="41935"/>
                  </a:lnTo>
                  <a:lnTo>
                    <a:pt x="1000506" y="45745"/>
                  </a:lnTo>
                  <a:lnTo>
                    <a:pt x="1003007" y="49542"/>
                  </a:lnTo>
                  <a:lnTo>
                    <a:pt x="1004252" y="54038"/>
                  </a:lnTo>
                  <a:lnTo>
                    <a:pt x="1004252" y="63754"/>
                  </a:lnTo>
                  <a:lnTo>
                    <a:pt x="930363" y="155067"/>
                  </a:lnTo>
                  <a:lnTo>
                    <a:pt x="930363" y="168046"/>
                  </a:lnTo>
                  <a:lnTo>
                    <a:pt x="1023594" y="168046"/>
                  </a:lnTo>
                  <a:lnTo>
                    <a:pt x="1023594" y="152171"/>
                  </a:lnTo>
                  <a:close/>
                </a:path>
                <a:path w="1376045" h="1075690">
                  <a:moveTo>
                    <a:pt x="1141171" y="920813"/>
                  </a:moveTo>
                  <a:lnTo>
                    <a:pt x="1124724" y="920813"/>
                  </a:lnTo>
                  <a:lnTo>
                    <a:pt x="1124724" y="938428"/>
                  </a:lnTo>
                  <a:lnTo>
                    <a:pt x="1124432" y="938428"/>
                  </a:lnTo>
                  <a:lnTo>
                    <a:pt x="1124432" y="967384"/>
                  </a:lnTo>
                  <a:lnTo>
                    <a:pt x="1124356" y="983996"/>
                  </a:lnTo>
                  <a:lnTo>
                    <a:pt x="1099515" y="1014628"/>
                  </a:lnTo>
                  <a:lnTo>
                    <a:pt x="1085570" y="1014628"/>
                  </a:lnTo>
                  <a:lnTo>
                    <a:pt x="1060437" y="983551"/>
                  </a:lnTo>
                  <a:lnTo>
                    <a:pt x="1060437" y="967384"/>
                  </a:lnTo>
                  <a:lnTo>
                    <a:pt x="1085469" y="934669"/>
                  </a:lnTo>
                  <a:lnTo>
                    <a:pt x="1099616" y="934669"/>
                  </a:lnTo>
                  <a:lnTo>
                    <a:pt x="1124432" y="967384"/>
                  </a:lnTo>
                  <a:lnTo>
                    <a:pt x="1124432" y="938428"/>
                  </a:lnTo>
                  <a:lnTo>
                    <a:pt x="1122984" y="938428"/>
                  </a:lnTo>
                  <a:lnTo>
                    <a:pt x="1121676" y="936396"/>
                  </a:lnTo>
                  <a:lnTo>
                    <a:pt x="1120419" y="934669"/>
                  </a:lnTo>
                  <a:lnTo>
                    <a:pt x="1119962" y="934046"/>
                  </a:lnTo>
                  <a:lnTo>
                    <a:pt x="1117650" y="931062"/>
                  </a:lnTo>
                  <a:lnTo>
                    <a:pt x="1115390" y="928027"/>
                  </a:lnTo>
                  <a:lnTo>
                    <a:pt x="1112113" y="925334"/>
                  </a:lnTo>
                  <a:lnTo>
                    <a:pt x="1107833" y="922985"/>
                  </a:lnTo>
                  <a:lnTo>
                    <a:pt x="1103604" y="920572"/>
                  </a:lnTo>
                  <a:lnTo>
                    <a:pt x="1097876" y="919378"/>
                  </a:lnTo>
                  <a:lnTo>
                    <a:pt x="1090663" y="919378"/>
                  </a:lnTo>
                  <a:lnTo>
                    <a:pt x="1052601" y="940015"/>
                  </a:lnTo>
                  <a:lnTo>
                    <a:pt x="1043330" y="975652"/>
                  </a:lnTo>
                  <a:lnTo>
                    <a:pt x="1043711" y="983996"/>
                  </a:lnTo>
                  <a:lnTo>
                    <a:pt x="1059205" y="1019340"/>
                  </a:lnTo>
                  <a:lnTo>
                    <a:pt x="1081430" y="1029919"/>
                  </a:lnTo>
                  <a:lnTo>
                    <a:pt x="1097584" y="1029919"/>
                  </a:lnTo>
                  <a:lnTo>
                    <a:pt x="1122705" y="1011161"/>
                  </a:lnTo>
                  <a:lnTo>
                    <a:pt x="1124140" y="1011161"/>
                  </a:lnTo>
                  <a:lnTo>
                    <a:pt x="1124140" y="1042911"/>
                  </a:lnTo>
                  <a:lnTo>
                    <a:pt x="1121232" y="1049693"/>
                  </a:lnTo>
                  <a:lnTo>
                    <a:pt x="1109599" y="1058354"/>
                  </a:lnTo>
                  <a:lnTo>
                    <a:pt x="1102207" y="1060513"/>
                  </a:lnTo>
                  <a:lnTo>
                    <a:pt x="1086573" y="1060513"/>
                  </a:lnTo>
                  <a:lnTo>
                    <a:pt x="1081163" y="1059522"/>
                  </a:lnTo>
                  <a:lnTo>
                    <a:pt x="1072934" y="1055636"/>
                  </a:lnTo>
                  <a:lnTo>
                    <a:pt x="1069708" y="1053350"/>
                  </a:lnTo>
                  <a:lnTo>
                    <a:pt x="1067358" y="1050696"/>
                  </a:lnTo>
                  <a:lnTo>
                    <a:pt x="1064996" y="1048105"/>
                  </a:lnTo>
                  <a:lnTo>
                    <a:pt x="1063053" y="1045794"/>
                  </a:lnTo>
                  <a:lnTo>
                    <a:pt x="1061516" y="1043774"/>
                  </a:lnTo>
                  <a:lnTo>
                    <a:pt x="1047940" y="1053299"/>
                  </a:lnTo>
                  <a:lnTo>
                    <a:pt x="1085037" y="1075524"/>
                  </a:lnTo>
                  <a:lnTo>
                    <a:pt x="1102118" y="1075524"/>
                  </a:lnTo>
                  <a:lnTo>
                    <a:pt x="1110145" y="1074102"/>
                  </a:lnTo>
                  <a:lnTo>
                    <a:pt x="1124623" y="1068476"/>
                  </a:lnTo>
                  <a:lnTo>
                    <a:pt x="1130401" y="1064069"/>
                  </a:lnTo>
                  <a:lnTo>
                    <a:pt x="1132928" y="1060513"/>
                  </a:lnTo>
                  <a:lnTo>
                    <a:pt x="1134681" y="1058062"/>
                  </a:lnTo>
                  <a:lnTo>
                    <a:pt x="1139012" y="1052093"/>
                  </a:lnTo>
                  <a:lnTo>
                    <a:pt x="1141171" y="1044346"/>
                  </a:lnTo>
                  <a:lnTo>
                    <a:pt x="1141171" y="1011161"/>
                  </a:lnTo>
                  <a:lnTo>
                    <a:pt x="1141171" y="938428"/>
                  </a:lnTo>
                  <a:lnTo>
                    <a:pt x="1141171" y="920813"/>
                  </a:lnTo>
                  <a:close/>
                </a:path>
                <a:path w="1376045" h="1075690">
                  <a:moveTo>
                    <a:pt x="1199159" y="739546"/>
                  </a:moveTo>
                  <a:lnTo>
                    <a:pt x="1199121" y="664845"/>
                  </a:lnTo>
                  <a:lnTo>
                    <a:pt x="1178890" y="629602"/>
                  </a:lnTo>
                  <a:lnTo>
                    <a:pt x="1165390" y="627278"/>
                  </a:lnTo>
                  <a:lnTo>
                    <a:pt x="1157452" y="627278"/>
                  </a:lnTo>
                  <a:lnTo>
                    <a:pt x="1150645" y="628980"/>
                  </a:lnTo>
                  <a:lnTo>
                    <a:pt x="1139291" y="635762"/>
                  </a:lnTo>
                  <a:lnTo>
                    <a:pt x="1135024" y="640308"/>
                  </a:lnTo>
                  <a:lnTo>
                    <a:pt x="1132192" y="646036"/>
                  </a:lnTo>
                  <a:lnTo>
                    <a:pt x="1131036" y="646036"/>
                  </a:lnTo>
                  <a:lnTo>
                    <a:pt x="1129436" y="642569"/>
                  </a:lnTo>
                  <a:lnTo>
                    <a:pt x="1128293" y="640118"/>
                  </a:lnTo>
                  <a:lnTo>
                    <a:pt x="1124470" y="635520"/>
                  </a:lnTo>
                  <a:lnTo>
                    <a:pt x="1119568" y="632256"/>
                  </a:lnTo>
                  <a:lnTo>
                    <a:pt x="1114704" y="628929"/>
                  </a:lnTo>
                  <a:lnTo>
                    <a:pt x="1108621" y="627278"/>
                  </a:lnTo>
                  <a:lnTo>
                    <a:pt x="1094092" y="627278"/>
                  </a:lnTo>
                  <a:lnTo>
                    <a:pt x="1087907" y="628929"/>
                  </a:lnTo>
                  <a:lnTo>
                    <a:pt x="1077620" y="635520"/>
                  </a:lnTo>
                  <a:lnTo>
                    <a:pt x="1073886" y="640118"/>
                  </a:lnTo>
                  <a:lnTo>
                    <a:pt x="1071575" y="646036"/>
                  </a:lnTo>
                  <a:lnTo>
                    <a:pt x="1070140" y="646036"/>
                  </a:lnTo>
                  <a:lnTo>
                    <a:pt x="1070140" y="628713"/>
                  </a:lnTo>
                  <a:lnTo>
                    <a:pt x="1053680" y="628713"/>
                  </a:lnTo>
                  <a:lnTo>
                    <a:pt x="1053680" y="739546"/>
                  </a:lnTo>
                  <a:lnTo>
                    <a:pt x="1070711" y="739546"/>
                  </a:lnTo>
                  <a:lnTo>
                    <a:pt x="1070711" y="664845"/>
                  </a:lnTo>
                  <a:lnTo>
                    <a:pt x="1071867" y="660057"/>
                  </a:lnTo>
                  <a:lnTo>
                    <a:pt x="1076528" y="651738"/>
                  </a:lnTo>
                  <a:lnTo>
                    <a:pt x="1079614" y="648462"/>
                  </a:lnTo>
                  <a:lnTo>
                    <a:pt x="1083551" y="646036"/>
                  </a:lnTo>
                  <a:lnTo>
                    <a:pt x="1087259" y="643750"/>
                  </a:lnTo>
                  <a:lnTo>
                    <a:pt x="1091399" y="642569"/>
                  </a:lnTo>
                  <a:lnTo>
                    <a:pt x="1102271" y="642569"/>
                  </a:lnTo>
                  <a:lnTo>
                    <a:pt x="1107541" y="644512"/>
                  </a:lnTo>
                  <a:lnTo>
                    <a:pt x="1111681" y="648462"/>
                  </a:lnTo>
                  <a:lnTo>
                    <a:pt x="1115720" y="652259"/>
                  </a:lnTo>
                  <a:lnTo>
                    <a:pt x="1117701" y="657199"/>
                  </a:lnTo>
                  <a:lnTo>
                    <a:pt x="1117765" y="739546"/>
                  </a:lnTo>
                  <a:lnTo>
                    <a:pt x="1135075" y="739546"/>
                  </a:lnTo>
                  <a:lnTo>
                    <a:pt x="1135138" y="660057"/>
                  </a:lnTo>
                  <a:lnTo>
                    <a:pt x="1137221" y="654304"/>
                  </a:lnTo>
                  <a:lnTo>
                    <a:pt x="1144778" y="646036"/>
                  </a:lnTo>
                  <a:lnTo>
                    <a:pt x="1145781" y="644931"/>
                  </a:lnTo>
                  <a:lnTo>
                    <a:pt x="1151813" y="642569"/>
                  </a:lnTo>
                  <a:lnTo>
                    <a:pt x="1165669" y="642569"/>
                  </a:lnTo>
                  <a:lnTo>
                    <a:pt x="1170940" y="644321"/>
                  </a:lnTo>
                  <a:lnTo>
                    <a:pt x="1179893" y="651344"/>
                  </a:lnTo>
                  <a:lnTo>
                    <a:pt x="1182128" y="657199"/>
                  </a:lnTo>
                  <a:lnTo>
                    <a:pt x="1182128" y="739546"/>
                  </a:lnTo>
                  <a:lnTo>
                    <a:pt x="1199159" y="739546"/>
                  </a:lnTo>
                  <a:close/>
                </a:path>
                <a:path w="1376045" h="1075690">
                  <a:moveTo>
                    <a:pt x="1199159" y="460146"/>
                  </a:moveTo>
                  <a:lnTo>
                    <a:pt x="1199121" y="385445"/>
                  </a:lnTo>
                  <a:lnTo>
                    <a:pt x="1178890" y="350202"/>
                  </a:lnTo>
                  <a:lnTo>
                    <a:pt x="1165390" y="347878"/>
                  </a:lnTo>
                  <a:lnTo>
                    <a:pt x="1157452" y="347878"/>
                  </a:lnTo>
                  <a:lnTo>
                    <a:pt x="1150645" y="349580"/>
                  </a:lnTo>
                  <a:lnTo>
                    <a:pt x="1139291" y="356362"/>
                  </a:lnTo>
                  <a:lnTo>
                    <a:pt x="1135024" y="360908"/>
                  </a:lnTo>
                  <a:lnTo>
                    <a:pt x="1132192" y="366636"/>
                  </a:lnTo>
                  <a:lnTo>
                    <a:pt x="1131036" y="366636"/>
                  </a:lnTo>
                  <a:lnTo>
                    <a:pt x="1129436" y="363169"/>
                  </a:lnTo>
                  <a:lnTo>
                    <a:pt x="1128293" y="360718"/>
                  </a:lnTo>
                  <a:lnTo>
                    <a:pt x="1124470" y="356120"/>
                  </a:lnTo>
                  <a:lnTo>
                    <a:pt x="1119568" y="352856"/>
                  </a:lnTo>
                  <a:lnTo>
                    <a:pt x="1114704" y="349529"/>
                  </a:lnTo>
                  <a:lnTo>
                    <a:pt x="1108621" y="347878"/>
                  </a:lnTo>
                  <a:lnTo>
                    <a:pt x="1094092" y="347878"/>
                  </a:lnTo>
                  <a:lnTo>
                    <a:pt x="1087907" y="349529"/>
                  </a:lnTo>
                  <a:lnTo>
                    <a:pt x="1077620" y="356120"/>
                  </a:lnTo>
                  <a:lnTo>
                    <a:pt x="1073886" y="360718"/>
                  </a:lnTo>
                  <a:lnTo>
                    <a:pt x="1071575" y="366636"/>
                  </a:lnTo>
                  <a:lnTo>
                    <a:pt x="1070140" y="366636"/>
                  </a:lnTo>
                  <a:lnTo>
                    <a:pt x="1070140" y="349313"/>
                  </a:lnTo>
                  <a:lnTo>
                    <a:pt x="1053680" y="349313"/>
                  </a:lnTo>
                  <a:lnTo>
                    <a:pt x="1053680" y="460146"/>
                  </a:lnTo>
                  <a:lnTo>
                    <a:pt x="1070711" y="460146"/>
                  </a:lnTo>
                  <a:lnTo>
                    <a:pt x="1070711" y="385445"/>
                  </a:lnTo>
                  <a:lnTo>
                    <a:pt x="1071867" y="380657"/>
                  </a:lnTo>
                  <a:lnTo>
                    <a:pt x="1076528" y="372338"/>
                  </a:lnTo>
                  <a:lnTo>
                    <a:pt x="1079614" y="369062"/>
                  </a:lnTo>
                  <a:lnTo>
                    <a:pt x="1083551" y="366636"/>
                  </a:lnTo>
                  <a:lnTo>
                    <a:pt x="1087259" y="364350"/>
                  </a:lnTo>
                  <a:lnTo>
                    <a:pt x="1091399" y="363169"/>
                  </a:lnTo>
                  <a:lnTo>
                    <a:pt x="1102271" y="363169"/>
                  </a:lnTo>
                  <a:lnTo>
                    <a:pt x="1107541" y="365112"/>
                  </a:lnTo>
                  <a:lnTo>
                    <a:pt x="1111681" y="369062"/>
                  </a:lnTo>
                  <a:lnTo>
                    <a:pt x="1115720" y="372859"/>
                  </a:lnTo>
                  <a:lnTo>
                    <a:pt x="1117701" y="377799"/>
                  </a:lnTo>
                  <a:lnTo>
                    <a:pt x="1117765" y="460146"/>
                  </a:lnTo>
                  <a:lnTo>
                    <a:pt x="1135075" y="460146"/>
                  </a:lnTo>
                  <a:lnTo>
                    <a:pt x="1135138" y="380657"/>
                  </a:lnTo>
                  <a:lnTo>
                    <a:pt x="1137221" y="374904"/>
                  </a:lnTo>
                  <a:lnTo>
                    <a:pt x="1144778" y="366636"/>
                  </a:lnTo>
                  <a:lnTo>
                    <a:pt x="1145781" y="365531"/>
                  </a:lnTo>
                  <a:lnTo>
                    <a:pt x="1151813" y="363169"/>
                  </a:lnTo>
                  <a:lnTo>
                    <a:pt x="1165669" y="363169"/>
                  </a:lnTo>
                  <a:lnTo>
                    <a:pt x="1170940" y="364921"/>
                  </a:lnTo>
                  <a:lnTo>
                    <a:pt x="1179893" y="371944"/>
                  </a:lnTo>
                  <a:lnTo>
                    <a:pt x="1182128" y="377799"/>
                  </a:lnTo>
                  <a:lnTo>
                    <a:pt x="1182128" y="460146"/>
                  </a:lnTo>
                  <a:lnTo>
                    <a:pt x="1199159" y="460146"/>
                  </a:lnTo>
                  <a:close/>
                </a:path>
                <a:path w="1376045" h="1075690">
                  <a:moveTo>
                    <a:pt x="1199159" y="168046"/>
                  </a:moveTo>
                  <a:lnTo>
                    <a:pt x="1199121" y="93345"/>
                  </a:lnTo>
                  <a:lnTo>
                    <a:pt x="1178890" y="58102"/>
                  </a:lnTo>
                  <a:lnTo>
                    <a:pt x="1165390" y="55778"/>
                  </a:lnTo>
                  <a:lnTo>
                    <a:pt x="1157452" y="55778"/>
                  </a:lnTo>
                  <a:lnTo>
                    <a:pt x="1150645" y="57480"/>
                  </a:lnTo>
                  <a:lnTo>
                    <a:pt x="1139291" y="64262"/>
                  </a:lnTo>
                  <a:lnTo>
                    <a:pt x="1135024" y="68808"/>
                  </a:lnTo>
                  <a:lnTo>
                    <a:pt x="1132192" y="74536"/>
                  </a:lnTo>
                  <a:lnTo>
                    <a:pt x="1131036" y="74536"/>
                  </a:lnTo>
                  <a:lnTo>
                    <a:pt x="1129436" y="71069"/>
                  </a:lnTo>
                  <a:lnTo>
                    <a:pt x="1128293" y="68618"/>
                  </a:lnTo>
                  <a:lnTo>
                    <a:pt x="1124470" y="64020"/>
                  </a:lnTo>
                  <a:lnTo>
                    <a:pt x="1119568" y="60756"/>
                  </a:lnTo>
                  <a:lnTo>
                    <a:pt x="1114704" y="57429"/>
                  </a:lnTo>
                  <a:lnTo>
                    <a:pt x="1108621" y="55778"/>
                  </a:lnTo>
                  <a:lnTo>
                    <a:pt x="1094092" y="55778"/>
                  </a:lnTo>
                  <a:lnTo>
                    <a:pt x="1087907" y="57429"/>
                  </a:lnTo>
                  <a:lnTo>
                    <a:pt x="1077620" y="64020"/>
                  </a:lnTo>
                  <a:lnTo>
                    <a:pt x="1073886" y="68618"/>
                  </a:lnTo>
                  <a:lnTo>
                    <a:pt x="1071575" y="74536"/>
                  </a:lnTo>
                  <a:lnTo>
                    <a:pt x="1070140" y="74536"/>
                  </a:lnTo>
                  <a:lnTo>
                    <a:pt x="1070140" y="57213"/>
                  </a:lnTo>
                  <a:lnTo>
                    <a:pt x="1053680" y="57213"/>
                  </a:lnTo>
                  <a:lnTo>
                    <a:pt x="1053680" y="168046"/>
                  </a:lnTo>
                  <a:lnTo>
                    <a:pt x="1070711" y="168046"/>
                  </a:lnTo>
                  <a:lnTo>
                    <a:pt x="1070711" y="93345"/>
                  </a:lnTo>
                  <a:lnTo>
                    <a:pt x="1071867" y="88557"/>
                  </a:lnTo>
                  <a:lnTo>
                    <a:pt x="1076528" y="80238"/>
                  </a:lnTo>
                  <a:lnTo>
                    <a:pt x="1079614" y="76962"/>
                  </a:lnTo>
                  <a:lnTo>
                    <a:pt x="1083551" y="74536"/>
                  </a:lnTo>
                  <a:lnTo>
                    <a:pt x="1087259" y="72250"/>
                  </a:lnTo>
                  <a:lnTo>
                    <a:pt x="1091399" y="71069"/>
                  </a:lnTo>
                  <a:lnTo>
                    <a:pt x="1102271" y="71069"/>
                  </a:lnTo>
                  <a:lnTo>
                    <a:pt x="1107541" y="73012"/>
                  </a:lnTo>
                  <a:lnTo>
                    <a:pt x="1111681" y="76962"/>
                  </a:lnTo>
                  <a:lnTo>
                    <a:pt x="1115720" y="80759"/>
                  </a:lnTo>
                  <a:lnTo>
                    <a:pt x="1117701" y="85699"/>
                  </a:lnTo>
                  <a:lnTo>
                    <a:pt x="1117765" y="168046"/>
                  </a:lnTo>
                  <a:lnTo>
                    <a:pt x="1135075" y="168046"/>
                  </a:lnTo>
                  <a:lnTo>
                    <a:pt x="1135138" y="88557"/>
                  </a:lnTo>
                  <a:lnTo>
                    <a:pt x="1137221" y="82804"/>
                  </a:lnTo>
                  <a:lnTo>
                    <a:pt x="1144778" y="74536"/>
                  </a:lnTo>
                  <a:lnTo>
                    <a:pt x="1145781" y="73431"/>
                  </a:lnTo>
                  <a:lnTo>
                    <a:pt x="1151813" y="71069"/>
                  </a:lnTo>
                  <a:lnTo>
                    <a:pt x="1165669" y="71069"/>
                  </a:lnTo>
                  <a:lnTo>
                    <a:pt x="1170940" y="72821"/>
                  </a:lnTo>
                  <a:lnTo>
                    <a:pt x="1179893" y="79844"/>
                  </a:lnTo>
                  <a:lnTo>
                    <a:pt x="1182128" y="85699"/>
                  </a:lnTo>
                  <a:lnTo>
                    <a:pt x="1182128" y="168046"/>
                  </a:lnTo>
                  <a:lnTo>
                    <a:pt x="1199159" y="168046"/>
                  </a:lnTo>
                  <a:close/>
                </a:path>
                <a:path w="1376045" h="1075690">
                  <a:moveTo>
                    <a:pt x="1375765" y="739546"/>
                  </a:moveTo>
                  <a:lnTo>
                    <a:pt x="1375727" y="664845"/>
                  </a:lnTo>
                  <a:lnTo>
                    <a:pt x="1355509" y="629602"/>
                  </a:lnTo>
                  <a:lnTo>
                    <a:pt x="1341996" y="627278"/>
                  </a:lnTo>
                  <a:lnTo>
                    <a:pt x="1334058" y="627278"/>
                  </a:lnTo>
                  <a:lnTo>
                    <a:pt x="1327251" y="628980"/>
                  </a:lnTo>
                  <a:lnTo>
                    <a:pt x="1315897" y="635762"/>
                  </a:lnTo>
                  <a:lnTo>
                    <a:pt x="1311643" y="640308"/>
                  </a:lnTo>
                  <a:lnTo>
                    <a:pt x="1308798" y="646036"/>
                  </a:lnTo>
                  <a:lnTo>
                    <a:pt x="1307642" y="646036"/>
                  </a:lnTo>
                  <a:lnTo>
                    <a:pt x="1306042" y="642569"/>
                  </a:lnTo>
                  <a:lnTo>
                    <a:pt x="1304899" y="640118"/>
                  </a:lnTo>
                  <a:lnTo>
                    <a:pt x="1301076" y="635520"/>
                  </a:lnTo>
                  <a:lnTo>
                    <a:pt x="1296174" y="632256"/>
                  </a:lnTo>
                  <a:lnTo>
                    <a:pt x="1291310" y="628929"/>
                  </a:lnTo>
                  <a:lnTo>
                    <a:pt x="1285227" y="627278"/>
                  </a:lnTo>
                  <a:lnTo>
                    <a:pt x="1270698" y="627278"/>
                  </a:lnTo>
                  <a:lnTo>
                    <a:pt x="1264513" y="628929"/>
                  </a:lnTo>
                  <a:lnTo>
                    <a:pt x="1254226" y="635520"/>
                  </a:lnTo>
                  <a:lnTo>
                    <a:pt x="1250492" y="640118"/>
                  </a:lnTo>
                  <a:lnTo>
                    <a:pt x="1248181" y="646036"/>
                  </a:lnTo>
                  <a:lnTo>
                    <a:pt x="1246746" y="646036"/>
                  </a:lnTo>
                  <a:lnTo>
                    <a:pt x="1246746" y="628713"/>
                  </a:lnTo>
                  <a:lnTo>
                    <a:pt x="1230287" y="628713"/>
                  </a:lnTo>
                  <a:lnTo>
                    <a:pt x="1230287" y="739546"/>
                  </a:lnTo>
                  <a:lnTo>
                    <a:pt x="1247317" y="739546"/>
                  </a:lnTo>
                  <a:lnTo>
                    <a:pt x="1247317" y="664845"/>
                  </a:lnTo>
                  <a:lnTo>
                    <a:pt x="1248473" y="660057"/>
                  </a:lnTo>
                  <a:lnTo>
                    <a:pt x="1253147" y="651738"/>
                  </a:lnTo>
                  <a:lnTo>
                    <a:pt x="1256220" y="648462"/>
                  </a:lnTo>
                  <a:lnTo>
                    <a:pt x="1260157" y="646036"/>
                  </a:lnTo>
                  <a:lnTo>
                    <a:pt x="1263865" y="643750"/>
                  </a:lnTo>
                  <a:lnTo>
                    <a:pt x="1268006" y="642569"/>
                  </a:lnTo>
                  <a:lnTo>
                    <a:pt x="1278877" y="642569"/>
                  </a:lnTo>
                  <a:lnTo>
                    <a:pt x="1284147" y="644512"/>
                  </a:lnTo>
                  <a:lnTo>
                    <a:pt x="1288288" y="648462"/>
                  </a:lnTo>
                  <a:lnTo>
                    <a:pt x="1292326" y="652259"/>
                  </a:lnTo>
                  <a:lnTo>
                    <a:pt x="1294307" y="657199"/>
                  </a:lnTo>
                  <a:lnTo>
                    <a:pt x="1294371" y="739546"/>
                  </a:lnTo>
                  <a:lnTo>
                    <a:pt x="1311681" y="739546"/>
                  </a:lnTo>
                  <a:lnTo>
                    <a:pt x="1311744" y="660057"/>
                  </a:lnTo>
                  <a:lnTo>
                    <a:pt x="1313827" y="654304"/>
                  </a:lnTo>
                  <a:lnTo>
                    <a:pt x="1321384" y="646036"/>
                  </a:lnTo>
                  <a:lnTo>
                    <a:pt x="1322387" y="644931"/>
                  </a:lnTo>
                  <a:lnTo>
                    <a:pt x="1328432" y="642569"/>
                  </a:lnTo>
                  <a:lnTo>
                    <a:pt x="1342288" y="642569"/>
                  </a:lnTo>
                  <a:lnTo>
                    <a:pt x="1347546" y="644321"/>
                  </a:lnTo>
                  <a:lnTo>
                    <a:pt x="1356499" y="651344"/>
                  </a:lnTo>
                  <a:lnTo>
                    <a:pt x="1358734" y="657199"/>
                  </a:lnTo>
                  <a:lnTo>
                    <a:pt x="1358734" y="739546"/>
                  </a:lnTo>
                  <a:lnTo>
                    <a:pt x="1375765" y="739546"/>
                  </a:lnTo>
                  <a:close/>
                </a:path>
                <a:path w="1376045" h="1075690">
                  <a:moveTo>
                    <a:pt x="1375765" y="460146"/>
                  </a:moveTo>
                  <a:lnTo>
                    <a:pt x="1375727" y="385445"/>
                  </a:lnTo>
                  <a:lnTo>
                    <a:pt x="1355509" y="350202"/>
                  </a:lnTo>
                  <a:lnTo>
                    <a:pt x="1341996" y="347878"/>
                  </a:lnTo>
                  <a:lnTo>
                    <a:pt x="1334058" y="347878"/>
                  </a:lnTo>
                  <a:lnTo>
                    <a:pt x="1327251" y="349580"/>
                  </a:lnTo>
                  <a:lnTo>
                    <a:pt x="1315897" y="356362"/>
                  </a:lnTo>
                  <a:lnTo>
                    <a:pt x="1311643" y="360908"/>
                  </a:lnTo>
                  <a:lnTo>
                    <a:pt x="1308798" y="366636"/>
                  </a:lnTo>
                  <a:lnTo>
                    <a:pt x="1307642" y="366636"/>
                  </a:lnTo>
                  <a:lnTo>
                    <a:pt x="1306042" y="363169"/>
                  </a:lnTo>
                  <a:lnTo>
                    <a:pt x="1304899" y="360718"/>
                  </a:lnTo>
                  <a:lnTo>
                    <a:pt x="1301076" y="356120"/>
                  </a:lnTo>
                  <a:lnTo>
                    <a:pt x="1296174" y="352856"/>
                  </a:lnTo>
                  <a:lnTo>
                    <a:pt x="1291310" y="349529"/>
                  </a:lnTo>
                  <a:lnTo>
                    <a:pt x="1285227" y="347878"/>
                  </a:lnTo>
                  <a:lnTo>
                    <a:pt x="1270698" y="347878"/>
                  </a:lnTo>
                  <a:lnTo>
                    <a:pt x="1264513" y="349529"/>
                  </a:lnTo>
                  <a:lnTo>
                    <a:pt x="1254226" y="356120"/>
                  </a:lnTo>
                  <a:lnTo>
                    <a:pt x="1250492" y="360718"/>
                  </a:lnTo>
                  <a:lnTo>
                    <a:pt x="1248181" y="366636"/>
                  </a:lnTo>
                  <a:lnTo>
                    <a:pt x="1246746" y="366636"/>
                  </a:lnTo>
                  <a:lnTo>
                    <a:pt x="1246746" y="349313"/>
                  </a:lnTo>
                  <a:lnTo>
                    <a:pt x="1230287" y="349313"/>
                  </a:lnTo>
                  <a:lnTo>
                    <a:pt x="1230287" y="460146"/>
                  </a:lnTo>
                  <a:lnTo>
                    <a:pt x="1247317" y="460146"/>
                  </a:lnTo>
                  <a:lnTo>
                    <a:pt x="1247317" y="385445"/>
                  </a:lnTo>
                  <a:lnTo>
                    <a:pt x="1248473" y="380657"/>
                  </a:lnTo>
                  <a:lnTo>
                    <a:pt x="1253147" y="372338"/>
                  </a:lnTo>
                  <a:lnTo>
                    <a:pt x="1256220" y="369062"/>
                  </a:lnTo>
                  <a:lnTo>
                    <a:pt x="1260157" y="366636"/>
                  </a:lnTo>
                  <a:lnTo>
                    <a:pt x="1263865" y="364350"/>
                  </a:lnTo>
                  <a:lnTo>
                    <a:pt x="1268006" y="363169"/>
                  </a:lnTo>
                  <a:lnTo>
                    <a:pt x="1278877" y="363169"/>
                  </a:lnTo>
                  <a:lnTo>
                    <a:pt x="1284147" y="365112"/>
                  </a:lnTo>
                  <a:lnTo>
                    <a:pt x="1288288" y="369062"/>
                  </a:lnTo>
                  <a:lnTo>
                    <a:pt x="1292326" y="372859"/>
                  </a:lnTo>
                  <a:lnTo>
                    <a:pt x="1294307" y="377799"/>
                  </a:lnTo>
                  <a:lnTo>
                    <a:pt x="1294371" y="460146"/>
                  </a:lnTo>
                  <a:lnTo>
                    <a:pt x="1311681" y="460146"/>
                  </a:lnTo>
                  <a:lnTo>
                    <a:pt x="1311744" y="380657"/>
                  </a:lnTo>
                  <a:lnTo>
                    <a:pt x="1313827" y="374904"/>
                  </a:lnTo>
                  <a:lnTo>
                    <a:pt x="1321384" y="366636"/>
                  </a:lnTo>
                  <a:lnTo>
                    <a:pt x="1322387" y="365531"/>
                  </a:lnTo>
                  <a:lnTo>
                    <a:pt x="1328432" y="363169"/>
                  </a:lnTo>
                  <a:lnTo>
                    <a:pt x="1342288" y="363169"/>
                  </a:lnTo>
                  <a:lnTo>
                    <a:pt x="1347546" y="364921"/>
                  </a:lnTo>
                  <a:lnTo>
                    <a:pt x="1356499" y="371944"/>
                  </a:lnTo>
                  <a:lnTo>
                    <a:pt x="1358734" y="377799"/>
                  </a:lnTo>
                  <a:lnTo>
                    <a:pt x="1358734" y="460146"/>
                  </a:lnTo>
                  <a:lnTo>
                    <a:pt x="1375765" y="460146"/>
                  </a:lnTo>
                  <a:close/>
                </a:path>
                <a:path w="1376045" h="1075690">
                  <a:moveTo>
                    <a:pt x="1375765" y="168046"/>
                  </a:moveTo>
                  <a:lnTo>
                    <a:pt x="1375727" y="93345"/>
                  </a:lnTo>
                  <a:lnTo>
                    <a:pt x="1355509" y="58102"/>
                  </a:lnTo>
                  <a:lnTo>
                    <a:pt x="1341996" y="55778"/>
                  </a:lnTo>
                  <a:lnTo>
                    <a:pt x="1334058" y="55778"/>
                  </a:lnTo>
                  <a:lnTo>
                    <a:pt x="1327251" y="57480"/>
                  </a:lnTo>
                  <a:lnTo>
                    <a:pt x="1315897" y="64262"/>
                  </a:lnTo>
                  <a:lnTo>
                    <a:pt x="1311643" y="68808"/>
                  </a:lnTo>
                  <a:lnTo>
                    <a:pt x="1308798" y="74536"/>
                  </a:lnTo>
                  <a:lnTo>
                    <a:pt x="1307642" y="74536"/>
                  </a:lnTo>
                  <a:lnTo>
                    <a:pt x="1306042" y="71069"/>
                  </a:lnTo>
                  <a:lnTo>
                    <a:pt x="1304899" y="68618"/>
                  </a:lnTo>
                  <a:lnTo>
                    <a:pt x="1301076" y="64020"/>
                  </a:lnTo>
                  <a:lnTo>
                    <a:pt x="1296174" y="60756"/>
                  </a:lnTo>
                  <a:lnTo>
                    <a:pt x="1291310" y="57429"/>
                  </a:lnTo>
                  <a:lnTo>
                    <a:pt x="1285227" y="55778"/>
                  </a:lnTo>
                  <a:lnTo>
                    <a:pt x="1270698" y="55778"/>
                  </a:lnTo>
                  <a:lnTo>
                    <a:pt x="1264513" y="57429"/>
                  </a:lnTo>
                  <a:lnTo>
                    <a:pt x="1254226" y="64020"/>
                  </a:lnTo>
                  <a:lnTo>
                    <a:pt x="1250492" y="68618"/>
                  </a:lnTo>
                  <a:lnTo>
                    <a:pt x="1248181" y="74536"/>
                  </a:lnTo>
                  <a:lnTo>
                    <a:pt x="1246746" y="74536"/>
                  </a:lnTo>
                  <a:lnTo>
                    <a:pt x="1246746" y="57213"/>
                  </a:lnTo>
                  <a:lnTo>
                    <a:pt x="1230287" y="57213"/>
                  </a:lnTo>
                  <a:lnTo>
                    <a:pt x="1230287" y="168046"/>
                  </a:lnTo>
                  <a:lnTo>
                    <a:pt x="1247317" y="168046"/>
                  </a:lnTo>
                  <a:lnTo>
                    <a:pt x="1247317" y="93345"/>
                  </a:lnTo>
                  <a:lnTo>
                    <a:pt x="1248473" y="88557"/>
                  </a:lnTo>
                  <a:lnTo>
                    <a:pt x="1253147" y="80238"/>
                  </a:lnTo>
                  <a:lnTo>
                    <a:pt x="1256220" y="76962"/>
                  </a:lnTo>
                  <a:lnTo>
                    <a:pt x="1260157" y="74536"/>
                  </a:lnTo>
                  <a:lnTo>
                    <a:pt x="1263865" y="72250"/>
                  </a:lnTo>
                  <a:lnTo>
                    <a:pt x="1268006" y="71069"/>
                  </a:lnTo>
                  <a:lnTo>
                    <a:pt x="1278877" y="71069"/>
                  </a:lnTo>
                  <a:lnTo>
                    <a:pt x="1284147" y="73012"/>
                  </a:lnTo>
                  <a:lnTo>
                    <a:pt x="1288288" y="76962"/>
                  </a:lnTo>
                  <a:lnTo>
                    <a:pt x="1292326" y="80759"/>
                  </a:lnTo>
                  <a:lnTo>
                    <a:pt x="1294307" y="85699"/>
                  </a:lnTo>
                  <a:lnTo>
                    <a:pt x="1294371" y="168046"/>
                  </a:lnTo>
                  <a:lnTo>
                    <a:pt x="1311681" y="168046"/>
                  </a:lnTo>
                  <a:lnTo>
                    <a:pt x="1311744" y="88557"/>
                  </a:lnTo>
                  <a:lnTo>
                    <a:pt x="1313827" y="82804"/>
                  </a:lnTo>
                  <a:lnTo>
                    <a:pt x="1321384" y="74536"/>
                  </a:lnTo>
                  <a:lnTo>
                    <a:pt x="1322387" y="73431"/>
                  </a:lnTo>
                  <a:lnTo>
                    <a:pt x="1328432" y="71069"/>
                  </a:lnTo>
                  <a:lnTo>
                    <a:pt x="1342288" y="71069"/>
                  </a:lnTo>
                  <a:lnTo>
                    <a:pt x="1347546" y="72821"/>
                  </a:lnTo>
                  <a:lnTo>
                    <a:pt x="1356499" y="79844"/>
                  </a:lnTo>
                  <a:lnTo>
                    <a:pt x="1358734" y="85699"/>
                  </a:lnTo>
                  <a:lnTo>
                    <a:pt x="1358734" y="168046"/>
                  </a:lnTo>
                  <a:lnTo>
                    <a:pt x="1375765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6" name="object 66" descr=""/>
            <p:cNvSpPr/>
            <p:nvPr/>
          </p:nvSpPr>
          <p:spPr>
            <a:xfrm>
              <a:off x="9975850" y="125793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7" name="object 67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8000" y="508037"/>
              <a:ext cx="13423900" cy="1155700"/>
            </a:xfrm>
            <a:prstGeom prst="rect">
              <a:avLst/>
            </a:prstGeom>
          </p:spPr>
        </p:pic>
        <p:sp>
          <p:nvSpPr>
            <p:cNvPr id="68" name="object 68" descr=""/>
            <p:cNvSpPr/>
            <p:nvPr/>
          </p:nvSpPr>
          <p:spPr>
            <a:xfrm>
              <a:off x="660400" y="6096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9" name="object 69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27906" y="931899"/>
              <a:ext cx="1929511" cy="250392"/>
            </a:xfrm>
            <a:prstGeom prst="rect">
              <a:avLst/>
            </a:prstGeom>
          </p:spPr>
        </p:pic>
        <p:sp>
          <p:nvSpPr>
            <p:cNvPr id="70" name="object 70" descr=""/>
            <p:cNvSpPr/>
            <p:nvPr/>
          </p:nvSpPr>
          <p:spPr>
            <a:xfrm>
              <a:off x="6931914" y="958074"/>
              <a:ext cx="6337300" cy="12133580"/>
            </a:xfrm>
            <a:custGeom>
              <a:avLst/>
              <a:gdLst/>
              <a:ahLst/>
              <a:cxnLst/>
              <a:rect l="l" t="t" r="r" b="b"/>
              <a:pathLst>
                <a:path w="6337300" h="12133580">
                  <a:moveTo>
                    <a:pt x="202438" y="11987581"/>
                  </a:moveTo>
                  <a:lnTo>
                    <a:pt x="168592" y="11979415"/>
                  </a:lnTo>
                  <a:lnTo>
                    <a:pt x="144653" y="11965800"/>
                  </a:lnTo>
                  <a:lnTo>
                    <a:pt x="130429" y="11948871"/>
                  </a:lnTo>
                  <a:lnTo>
                    <a:pt x="127165" y="11936273"/>
                  </a:lnTo>
                  <a:lnTo>
                    <a:pt x="193294" y="11936273"/>
                  </a:lnTo>
                  <a:lnTo>
                    <a:pt x="193294" y="11923827"/>
                  </a:lnTo>
                  <a:lnTo>
                    <a:pt x="193294" y="11909603"/>
                  </a:lnTo>
                  <a:lnTo>
                    <a:pt x="18796" y="11909603"/>
                  </a:lnTo>
                  <a:lnTo>
                    <a:pt x="18796" y="11936273"/>
                  </a:lnTo>
                  <a:lnTo>
                    <a:pt x="85420" y="11936273"/>
                  </a:lnTo>
                  <a:lnTo>
                    <a:pt x="82169" y="11948871"/>
                  </a:lnTo>
                  <a:lnTo>
                    <a:pt x="67945" y="11965800"/>
                  </a:lnTo>
                  <a:lnTo>
                    <a:pt x="44005" y="11979415"/>
                  </a:lnTo>
                  <a:lnTo>
                    <a:pt x="10160" y="11987581"/>
                  </a:lnTo>
                  <a:lnTo>
                    <a:pt x="22606" y="12013997"/>
                  </a:lnTo>
                  <a:lnTo>
                    <a:pt x="62382" y="12003380"/>
                  </a:lnTo>
                  <a:lnTo>
                    <a:pt x="91719" y="11984825"/>
                  </a:lnTo>
                  <a:lnTo>
                    <a:pt x="106299" y="11964899"/>
                  </a:lnTo>
                  <a:lnTo>
                    <a:pt x="120904" y="11984825"/>
                  </a:lnTo>
                  <a:lnTo>
                    <a:pt x="150304" y="12003380"/>
                  </a:lnTo>
                  <a:lnTo>
                    <a:pt x="190246" y="12013997"/>
                  </a:lnTo>
                  <a:lnTo>
                    <a:pt x="202438" y="11987581"/>
                  </a:lnTo>
                  <a:close/>
                </a:path>
                <a:path w="6337300" h="12133580">
                  <a:moveTo>
                    <a:pt x="212598" y="12027459"/>
                  </a:moveTo>
                  <a:lnTo>
                    <a:pt x="0" y="12027459"/>
                  </a:lnTo>
                  <a:lnTo>
                    <a:pt x="0" y="12054383"/>
                  </a:lnTo>
                  <a:lnTo>
                    <a:pt x="88646" y="12054383"/>
                  </a:lnTo>
                  <a:lnTo>
                    <a:pt x="88646" y="12133123"/>
                  </a:lnTo>
                  <a:lnTo>
                    <a:pt x="122174" y="12133123"/>
                  </a:lnTo>
                  <a:lnTo>
                    <a:pt x="122174" y="12054383"/>
                  </a:lnTo>
                  <a:lnTo>
                    <a:pt x="212598" y="12054383"/>
                  </a:lnTo>
                  <a:lnTo>
                    <a:pt x="212598" y="12046763"/>
                  </a:lnTo>
                  <a:lnTo>
                    <a:pt x="212598" y="12027459"/>
                  </a:lnTo>
                  <a:close/>
                </a:path>
                <a:path w="6337300" h="12133580">
                  <a:moveTo>
                    <a:pt x="439648" y="11907571"/>
                  </a:moveTo>
                  <a:lnTo>
                    <a:pt x="406374" y="11907571"/>
                  </a:lnTo>
                  <a:lnTo>
                    <a:pt x="406374" y="11933987"/>
                  </a:lnTo>
                  <a:lnTo>
                    <a:pt x="406374" y="11968531"/>
                  </a:lnTo>
                  <a:lnTo>
                    <a:pt x="312902" y="11968531"/>
                  </a:lnTo>
                  <a:lnTo>
                    <a:pt x="312902" y="11933987"/>
                  </a:lnTo>
                  <a:lnTo>
                    <a:pt x="406374" y="11933987"/>
                  </a:lnTo>
                  <a:lnTo>
                    <a:pt x="406374" y="11907571"/>
                  </a:lnTo>
                  <a:lnTo>
                    <a:pt x="279882" y="11907571"/>
                  </a:lnTo>
                  <a:lnTo>
                    <a:pt x="279882" y="11994947"/>
                  </a:lnTo>
                  <a:lnTo>
                    <a:pt x="439648" y="11994947"/>
                  </a:lnTo>
                  <a:lnTo>
                    <a:pt x="439648" y="11968531"/>
                  </a:lnTo>
                  <a:lnTo>
                    <a:pt x="439648" y="11933987"/>
                  </a:lnTo>
                  <a:lnTo>
                    <a:pt x="439648" y="11907571"/>
                  </a:lnTo>
                  <a:close/>
                </a:path>
                <a:path w="6337300" h="12133580">
                  <a:moveTo>
                    <a:pt x="443204" y="12101881"/>
                  </a:moveTo>
                  <a:lnTo>
                    <a:pt x="311886" y="12101881"/>
                  </a:lnTo>
                  <a:lnTo>
                    <a:pt x="311886" y="12060479"/>
                  </a:lnTo>
                  <a:lnTo>
                    <a:pt x="278358" y="12060479"/>
                  </a:lnTo>
                  <a:lnTo>
                    <a:pt x="278358" y="12128805"/>
                  </a:lnTo>
                  <a:lnTo>
                    <a:pt x="443204" y="12128805"/>
                  </a:lnTo>
                  <a:lnTo>
                    <a:pt x="443204" y="12110771"/>
                  </a:lnTo>
                  <a:lnTo>
                    <a:pt x="443204" y="12101881"/>
                  </a:lnTo>
                  <a:close/>
                </a:path>
                <a:path w="6337300" h="12133580">
                  <a:moveTo>
                    <a:pt x="466572" y="12013743"/>
                  </a:moveTo>
                  <a:lnTo>
                    <a:pt x="253720" y="12013743"/>
                  </a:lnTo>
                  <a:lnTo>
                    <a:pt x="253720" y="12040667"/>
                  </a:lnTo>
                  <a:lnTo>
                    <a:pt x="345922" y="12040667"/>
                  </a:lnTo>
                  <a:lnTo>
                    <a:pt x="345922" y="12080291"/>
                  </a:lnTo>
                  <a:lnTo>
                    <a:pt x="379958" y="12080291"/>
                  </a:lnTo>
                  <a:lnTo>
                    <a:pt x="379958" y="12040667"/>
                  </a:lnTo>
                  <a:lnTo>
                    <a:pt x="466572" y="12040667"/>
                  </a:lnTo>
                  <a:lnTo>
                    <a:pt x="466572" y="12030761"/>
                  </a:lnTo>
                  <a:lnTo>
                    <a:pt x="466572" y="12013743"/>
                  </a:lnTo>
                  <a:close/>
                </a:path>
                <a:path w="6337300" h="12133580">
                  <a:moveTo>
                    <a:pt x="635203" y="12028729"/>
                  </a:moveTo>
                  <a:lnTo>
                    <a:pt x="630707" y="12006136"/>
                  </a:lnTo>
                  <a:lnTo>
                    <a:pt x="626414" y="12000027"/>
                  </a:lnTo>
                  <a:lnTo>
                    <a:pt x="618223" y="11988381"/>
                  </a:lnTo>
                  <a:lnTo>
                    <a:pt x="602945" y="11978996"/>
                  </a:lnTo>
                  <a:lnTo>
                    <a:pt x="602945" y="12028729"/>
                  </a:lnTo>
                  <a:lnTo>
                    <a:pt x="600913" y="12040832"/>
                  </a:lnTo>
                  <a:lnTo>
                    <a:pt x="595236" y="12049849"/>
                  </a:lnTo>
                  <a:lnTo>
                    <a:pt x="586549" y="12055488"/>
                  </a:lnTo>
                  <a:lnTo>
                    <a:pt x="575513" y="12057431"/>
                  </a:lnTo>
                  <a:lnTo>
                    <a:pt x="564476" y="12055488"/>
                  </a:lnTo>
                  <a:lnTo>
                    <a:pt x="555802" y="12049849"/>
                  </a:lnTo>
                  <a:lnTo>
                    <a:pt x="550125" y="12040832"/>
                  </a:lnTo>
                  <a:lnTo>
                    <a:pt x="548081" y="12028729"/>
                  </a:lnTo>
                  <a:lnTo>
                    <a:pt x="550125" y="12016638"/>
                  </a:lnTo>
                  <a:lnTo>
                    <a:pt x="555802" y="12007621"/>
                  </a:lnTo>
                  <a:lnTo>
                    <a:pt x="564476" y="12001983"/>
                  </a:lnTo>
                  <a:lnTo>
                    <a:pt x="575513" y="12000027"/>
                  </a:lnTo>
                  <a:lnTo>
                    <a:pt x="586549" y="12001983"/>
                  </a:lnTo>
                  <a:lnTo>
                    <a:pt x="595236" y="12007621"/>
                  </a:lnTo>
                  <a:lnTo>
                    <a:pt x="600913" y="12016638"/>
                  </a:lnTo>
                  <a:lnTo>
                    <a:pt x="602945" y="12028729"/>
                  </a:lnTo>
                  <a:lnTo>
                    <a:pt x="602945" y="11978996"/>
                  </a:lnTo>
                  <a:lnTo>
                    <a:pt x="599313" y="11976760"/>
                  </a:lnTo>
                  <a:lnTo>
                    <a:pt x="575513" y="11972595"/>
                  </a:lnTo>
                  <a:lnTo>
                    <a:pt x="551726" y="11976760"/>
                  </a:lnTo>
                  <a:lnTo>
                    <a:pt x="532815" y="11988381"/>
                  </a:lnTo>
                  <a:lnTo>
                    <a:pt x="520331" y="12006136"/>
                  </a:lnTo>
                  <a:lnTo>
                    <a:pt x="515823" y="12028729"/>
                  </a:lnTo>
                  <a:lnTo>
                    <a:pt x="520331" y="12051322"/>
                  </a:lnTo>
                  <a:lnTo>
                    <a:pt x="532815" y="12069089"/>
                  </a:lnTo>
                  <a:lnTo>
                    <a:pt x="551726" y="12080710"/>
                  </a:lnTo>
                  <a:lnTo>
                    <a:pt x="575513" y="12084863"/>
                  </a:lnTo>
                  <a:lnTo>
                    <a:pt x="599313" y="12080710"/>
                  </a:lnTo>
                  <a:lnTo>
                    <a:pt x="618223" y="12069089"/>
                  </a:lnTo>
                  <a:lnTo>
                    <a:pt x="626414" y="12057431"/>
                  </a:lnTo>
                  <a:lnTo>
                    <a:pt x="630707" y="12051322"/>
                  </a:lnTo>
                  <a:lnTo>
                    <a:pt x="635203" y="12028729"/>
                  </a:lnTo>
                  <a:close/>
                </a:path>
                <a:path w="6337300" h="12133580">
                  <a:moveTo>
                    <a:pt x="643585" y="11932463"/>
                  </a:moveTo>
                  <a:lnTo>
                    <a:pt x="592277" y="11932463"/>
                  </a:lnTo>
                  <a:lnTo>
                    <a:pt x="592277" y="11901475"/>
                  </a:lnTo>
                  <a:lnTo>
                    <a:pt x="558495" y="11901475"/>
                  </a:lnTo>
                  <a:lnTo>
                    <a:pt x="558495" y="11932463"/>
                  </a:lnTo>
                  <a:lnTo>
                    <a:pt x="506679" y="11932463"/>
                  </a:lnTo>
                  <a:lnTo>
                    <a:pt x="506679" y="11959387"/>
                  </a:lnTo>
                  <a:lnTo>
                    <a:pt x="643585" y="11959387"/>
                  </a:lnTo>
                  <a:lnTo>
                    <a:pt x="643585" y="11942623"/>
                  </a:lnTo>
                  <a:lnTo>
                    <a:pt x="643585" y="11932463"/>
                  </a:lnTo>
                  <a:close/>
                </a:path>
                <a:path w="6337300" h="12133580">
                  <a:moveTo>
                    <a:pt x="726135" y="11989359"/>
                  </a:moveTo>
                  <a:lnTo>
                    <a:pt x="692099" y="11989359"/>
                  </a:lnTo>
                  <a:lnTo>
                    <a:pt x="692099" y="11897665"/>
                  </a:lnTo>
                  <a:lnTo>
                    <a:pt x="658571" y="11897665"/>
                  </a:lnTo>
                  <a:lnTo>
                    <a:pt x="658571" y="12132869"/>
                  </a:lnTo>
                  <a:lnTo>
                    <a:pt x="692099" y="12132869"/>
                  </a:lnTo>
                  <a:lnTo>
                    <a:pt x="692099" y="12017553"/>
                  </a:lnTo>
                  <a:lnTo>
                    <a:pt x="726135" y="12017553"/>
                  </a:lnTo>
                  <a:lnTo>
                    <a:pt x="726135" y="11989359"/>
                  </a:lnTo>
                  <a:close/>
                </a:path>
                <a:path w="6337300" h="12133580">
                  <a:moveTo>
                    <a:pt x="887920" y="11922049"/>
                  </a:moveTo>
                  <a:lnTo>
                    <a:pt x="870394" y="11922049"/>
                  </a:lnTo>
                  <a:lnTo>
                    <a:pt x="854392" y="11922049"/>
                  </a:lnTo>
                  <a:lnTo>
                    <a:pt x="774890" y="11922049"/>
                  </a:lnTo>
                  <a:lnTo>
                    <a:pt x="774890" y="11948719"/>
                  </a:lnTo>
                  <a:lnTo>
                    <a:pt x="852093" y="11948719"/>
                  </a:lnTo>
                  <a:lnTo>
                    <a:pt x="849528" y="11971744"/>
                  </a:lnTo>
                  <a:lnTo>
                    <a:pt x="833755" y="12008663"/>
                  </a:lnTo>
                  <a:lnTo>
                    <a:pt x="805307" y="12039879"/>
                  </a:lnTo>
                  <a:lnTo>
                    <a:pt x="762444" y="12066321"/>
                  </a:lnTo>
                  <a:lnTo>
                    <a:pt x="779970" y="12093245"/>
                  </a:lnTo>
                  <a:lnTo>
                    <a:pt x="832091" y="12059577"/>
                  </a:lnTo>
                  <a:lnTo>
                    <a:pt x="865276" y="12019458"/>
                  </a:lnTo>
                  <a:lnTo>
                    <a:pt x="882802" y="11973446"/>
                  </a:lnTo>
                  <a:lnTo>
                    <a:pt x="885266" y="11948719"/>
                  </a:lnTo>
                  <a:lnTo>
                    <a:pt x="887920" y="11922049"/>
                  </a:lnTo>
                  <a:close/>
                </a:path>
                <a:path w="6337300" h="12133580">
                  <a:moveTo>
                    <a:pt x="957770" y="11897665"/>
                  </a:moveTo>
                  <a:lnTo>
                    <a:pt x="923734" y="11897665"/>
                  </a:lnTo>
                  <a:lnTo>
                    <a:pt x="923734" y="12132869"/>
                  </a:lnTo>
                  <a:lnTo>
                    <a:pt x="957770" y="12132869"/>
                  </a:lnTo>
                  <a:lnTo>
                    <a:pt x="957770" y="11897665"/>
                  </a:lnTo>
                  <a:close/>
                </a:path>
                <a:path w="6337300" h="12133580">
                  <a:moveTo>
                    <a:pt x="5846394" y="128727"/>
                  </a:moveTo>
                  <a:lnTo>
                    <a:pt x="5780608" y="128727"/>
                  </a:lnTo>
                  <a:lnTo>
                    <a:pt x="5780608" y="98679"/>
                  </a:lnTo>
                  <a:lnTo>
                    <a:pt x="5832170" y="98679"/>
                  </a:lnTo>
                  <a:lnTo>
                    <a:pt x="5832170" y="94234"/>
                  </a:lnTo>
                  <a:lnTo>
                    <a:pt x="5832170" y="92811"/>
                  </a:lnTo>
                  <a:lnTo>
                    <a:pt x="5832170" y="86588"/>
                  </a:lnTo>
                  <a:lnTo>
                    <a:pt x="5733491" y="86588"/>
                  </a:lnTo>
                  <a:lnTo>
                    <a:pt x="5733491" y="60629"/>
                  </a:lnTo>
                  <a:lnTo>
                    <a:pt x="5828436" y="60629"/>
                  </a:lnTo>
                  <a:lnTo>
                    <a:pt x="5828436" y="11912"/>
                  </a:lnTo>
                  <a:lnTo>
                    <a:pt x="5718378" y="11912"/>
                  </a:lnTo>
                  <a:lnTo>
                    <a:pt x="5718378" y="23825"/>
                  </a:lnTo>
                  <a:lnTo>
                    <a:pt x="5813857" y="23825"/>
                  </a:lnTo>
                  <a:lnTo>
                    <a:pt x="5813857" y="48717"/>
                  </a:lnTo>
                  <a:lnTo>
                    <a:pt x="5718911" y="48717"/>
                  </a:lnTo>
                  <a:lnTo>
                    <a:pt x="5718911" y="98679"/>
                  </a:lnTo>
                  <a:lnTo>
                    <a:pt x="5765851" y="98679"/>
                  </a:lnTo>
                  <a:lnTo>
                    <a:pt x="5765851" y="128727"/>
                  </a:lnTo>
                  <a:lnTo>
                    <a:pt x="5700776" y="128727"/>
                  </a:lnTo>
                  <a:lnTo>
                    <a:pt x="5700776" y="140995"/>
                  </a:lnTo>
                  <a:lnTo>
                    <a:pt x="5846394" y="140995"/>
                  </a:lnTo>
                  <a:lnTo>
                    <a:pt x="5846394" y="133883"/>
                  </a:lnTo>
                  <a:lnTo>
                    <a:pt x="5846394" y="128727"/>
                  </a:lnTo>
                  <a:close/>
                </a:path>
                <a:path w="6337300" h="12133580">
                  <a:moveTo>
                    <a:pt x="5990031" y="17068"/>
                  </a:moveTo>
                  <a:lnTo>
                    <a:pt x="5983452" y="17068"/>
                  </a:lnTo>
                  <a:lnTo>
                    <a:pt x="5975629" y="17068"/>
                  </a:lnTo>
                  <a:lnTo>
                    <a:pt x="5879973" y="17068"/>
                  </a:lnTo>
                  <a:lnTo>
                    <a:pt x="5879973" y="28981"/>
                  </a:lnTo>
                  <a:lnTo>
                    <a:pt x="5975591" y="28981"/>
                  </a:lnTo>
                  <a:lnTo>
                    <a:pt x="5975528" y="49123"/>
                  </a:lnTo>
                  <a:lnTo>
                    <a:pt x="5974829" y="66611"/>
                  </a:lnTo>
                  <a:lnTo>
                    <a:pt x="5972937" y="86804"/>
                  </a:lnTo>
                  <a:lnTo>
                    <a:pt x="5969228" y="109880"/>
                  </a:lnTo>
                  <a:lnTo>
                    <a:pt x="5983986" y="111302"/>
                  </a:lnTo>
                  <a:lnTo>
                    <a:pt x="5987491" y="87363"/>
                  </a:lnTo>
                  <a:lnTo>
                    <a:pt x="5989282" y="66929"/>
                  </a:lnTo>
                  <a:lnTo>
                    <a:pt x="5989942" y="49123"/>
                  </a:lnTo>
                  <a:lnTo>
                    <a:pt x="5990031" y="28981"/>
                  </a:lnTo>
                  <a:lnTo>
                    <a:pt x="5990031" y="17068"/>
                  </a:lnTo>
                  <a:close/>
                </a:path>
                <a:path w="6337300" h="12133580">
                  <a:moveTo>
                    <a:pt x="6009589" y="124993"/>
                  </a:moveTo>
                  <a:lnTo>
                    <a:pt x="5864326" y="124993"/>
                  </a:lnTo>
                  <a:lnTo>
                    <a:pt x="5864326" y="137261"/>
                  </a:lnTo>
                  <a:lnTo>
                    <a:pt x="6009589" y="137261"/>
                  </a:lnTo>
                  <a:lnTo>
                    <a:pt x="6009589" y="124993"/>
                  </a:lnTo>
                  <a:close/>
                </a:path>
                <a:path w="6337300" h="12133580">
                  <a:moveTo>
                    <a:pt x="6110922" y="68275"/>
                  </a:moveTo>
                  <a:lnTo>
                    <a:pt x="6107950" y="45123"/>
                  </a:lnTo>
                  <a:lnTo>
                    <a:pt x="6099619" y="27470"/>
                  </a:lnTo>
                  <a:lnTo>
                    <a:pt x="6097498" y="25603"/>
                  </a:lnTo>
                  <a:lnTo>
                    <a:pt x="6096876" y="25057"/>
                  </a:lnTo>
                  <a:lnTo>
                    <a:pt x="6096876" y="68275"/>
                  </a:lnTo>
                  <a:lnTo>
                    <a:pt x="6094946" y="86055"/>
                  </a:lnTo>
                  <a:lnTo>
                    <a:pt x="6089523" y="99682"/>
                  </a:lnTo>
                  <a:lnTo>
                    <a:pt x="6081204" y="108407"/>
                  </a:lnTo>
                  <a:lnTo>
                    <a:pt x="6070562" y="111480"/>
                  </a:lnTo>
                  <a:lnTo>
                    <a:pt x="6059856" y="108407"/>
                  </a:lnTo>
                  <a:lnTo>
                    <a:pt x="6051537" y="99682"/>
                  </a:lnTo>
                  <a:lnTo>
                    <a:pt x="6046165" y="86055"/>
                  </a:lnTo>
                  <a:lnTo>
                    <a:pt x="6044247" y="68275"/>
                  </a:lnTo>
                  <a:lnTo>
                    <a:pt x="6046165" y="50660"/>
                  </a:lnTo>
                  <a:lnTo>
                    <a:pt x="6051537" y="37211"/>
                  </a:lnTo>
                  <a:lnTo>
                    <a:pt x="6059856" y="28625"/>
                  </a:lnTo>
                  <a:lnTo>
                    <a:pt x="6070562" y="25603"/>
                  </a:lnTo>
                  <a:lnTo>
                    <a:pt x="6081204" y="28625"/>
                  </a:lnTo>
                  <a:lnTo>
                    <a:pt x="6089523" y="37211"/>
                  </a:lnTo>
                  <a:lnTo>
                    <a:pt x="6094946" y="50660"/>
                  </a:lnTo>
                  <a:lnTo>
                    <a:pt x="6096876" y="68275"/>
                  </a:lnTo>
                  <a:lnTo>
                    <a:pt x="6096876" y="25057"/>
                  </a:lnTo>
                  <a:lnTo>
                    <a:pt x="6086843" y="16217"/>
                  </a:lnTo>
                  <a:lnTo>
                    <a:pt x="6070562" y="12268"/>
                  </a:lnTo>
                  <a:lnTo>
                    <a:pt x="6054280" y="16217"/>
                  </a:lnTo>
                  <a:lnTo>
                    <a:pt x="6041517" y="27470"/>
                  </a:lnTo>
                  <a:lnTo>
                    <a:pt x="6033186" y="45123"/>
                  </a:lnTo>
                  <a:lnTo>
                    <a:pt x="6030201" y="68275"/>
                  </a:lnTo>
                  <a:lnTo>
                    <a:pt x="6033186" y="91541"/>
                  </a:lnTo>
                  <a:lnTo>
                    <a:pt x="6041517" y="109245"/>
                  </a:lnTo>
                  <a:lnTo>
                    <a:pt x="6054280" y="120510"/>
                  </a:lnTo>
                  <a:lnTo>
                    <a:pt x="6070562" y="124460"/>
                  </a:lnTo>
                  <a:lnTo>
                    <a:pt x="6086843" y="120510"/>
                  </a:lnTo>
                  <a:lnTo>
                    <a:pt x="6097067" y="111480"/>
                  </a:lnTo>
                  <a:lnTo>
                    <a:pt x="6099619" y="109245"/>
                  </a:lnTo>
                  <a:lnTo>
                    <a:pt x="6107950" y="91541"/>
                  </a:lnTo>
                  <a:lnTo>
                    <a:pt x="6110922" y="68275"/>
                  </a:lnTo>
                  <a:close/>
                </a:path>
                <a:path w="6337300" h="12133580">
                  <a:moveTo>
                    <a:pt x="6177775" y="64185"/>
                  </a:moveTo>
                  <a:lnTo>
                    <a:pt x="6151461" y="64185"/>
                  </a:lnTo>
                  <a:lnTo>
                    <a:pt x="6151461" y="0"/>
                  </a:lnTo>
                  <a:lnTo>
                    <a:pt x="6136525" y="0"/>
                  </a:lnTo>
                  <a:lnTo>
                    <a:pt x="6136525" y="160731"/>
                  </a:lnTo>
                  <a:lnTo>
                    <a:pt x="6151461" y="160731"/>
                  </a:lnTo>
                  <a:lnTo>
                    <a:pt x="6151461" y="76631"/>
                  </a:lnTo>
                  <a:lnTo>
                    <a:pt x="6177775" y="76631"/>
                  </a:lnTo>
                  <a:lnTo>
                    <a:pt x="6177775" y="64185"/>
                  </a:lnTo>
                  <a:close/>
                </a:path>
                <a:path w="6337300" h="12133580">
                  <a:moveTo>
                    <a:pt x="6320536" y="31826"/>
                  </a:moveTo>
                  <a:lnTo>
                    <a:pt x="6316599" y="19342"/>
                  </a:lnTo>
                  <a:lnTo>
                    <a:pt x="6309741" y="13690"/>
                  </a:lnTo>
                  <a:lnTo>
                    <a:pt x="6305423" y="10147"/>
                  </a:lnTo>
                  <a:lnTo>
                    <a:pt x="6305423" y="31826"/>
                  </a:lnTo>
                  <a:lnTo>
                    <a:pt x="6302553" y="39471"/>
                  </a:lnTo>
                  <a:lnTo>
                    <a:pt x="6294310" y="45161"/>
                  </a:lnTo>
                  <a:lnTo>
                    <a:pt x="6281267" y="48729"/>
                  </a:lnTo>
                  <a:lnTo>
                    <a:pt x="6263995" y="49961"/>
                  </a:lnTo>
                  <a:lnTo>
                    <a:pt x="6246647" y="48729"/>
                  </a:lnTo>
                  <a:lnTo>
                    <a:pt x="6233617" y="45161"/>
                  </a:lnTo>
                  <a:lnTo>
                    <a:pt x="6225413" y="39471"/>
                  </a:lnTo>
                  <a:lnTo>
                    <a:pt x="6222568" y="31826"/>
                  </a:lnTo>
                  <a:lnTo>
                    <a:pt x="6225413" y="24117"/>
                  </a:lnTo>
                  <a:lnTo>
                    <a:pt x="6233617" y="18427"/>
                  </a:lnTo>
                  <a:lnTo>
                    <a:pt x="6246647" y="14909"/>
                  </a:lnTo>
                  <a:lnTo>
                    <a:pt x="6263995" y="13690"/>
                  </a:lnTo>
                  <a:lnTo>
                    <a:pt x="6281267" y="14909"/>
                  </a:lnTo>
                  <a:lnTo>
                    <a:pt x="6294310" y="18427"/>
                  </a:lnTo>
                  <a:lnTo>
                    <a:pt x="6302553" y="24117"/>
                  </a:lnTo>
                  <a:lnTo>
                    <a:pt x="6305423" y="31826"/>
                  </a:lnTo>
                  <a:lnTo>
                    <a:pt x="6305423" y="10147"/>
                  </a:lnTo>
                  <a:lnTo>
                    <a:pt x="6287528" y="4305"/>
                  </a:lnTo>
                  <a:lnTo>
                    <a:pt x="6263995" y="2311"/>
                  </a:lnTo>
                  <a:lnTo>
                    <a:pt x="6240386" y="4305"/>
                  </a:lnTo>
                  <a:lnTo>
                    <a:pt x="6222593" y="10071"/>
                  </a:lnTo>
                  <a:lnTo>
                    <a:pt x="6211367" y="19342"/>
                  </a:lnTo>
                  <a:lnTo>
                    <a:pt x="6207455" y="31826"/>
                  </a:lnTo>
                  <a:lnTo>
                    <a:pt x="6211367" y="44323"/>
                  </a:lnTo>
                  <a:lnTo>
                    <a:pt x="6222593" y="53594"/>
                  </a:lnTo>
                  <a:lnTo>
                    <a:pt x="6240386" y="59359"/>
                  </a:lnTo>
                  <a:lnTo>
                    <a:pt x="6263995" y="61341"/>
                  </a:lnTo>
                  <a:lnTo>
                    <a:pt x="6287528" y="59359"/>
                  </a:lnTo>
                  <a:lnTo>
                    <a:pt x="6305334" y="53594"/>
                  </a:lnTo>
                  <a:lnTo>
                    <a:pt x="6309741" y="49961"/>
                  </a:lnTo>
                  <a:lnTo>
                    <a:pt x="6316599" y="44323"/>
                  </a:lnTo>
                  <a:lnTo>
                    <a:pt x="6320536" y="31826"/>
                  </a:lnTo>
                  <a:close/>
                </a:path>
                <a:path w="6337300" h="12133580">
                  <a:moveTo>
                    <a:pt x="6325514" y="148818"/>
                  </a:moveTo>
                  <a:lnTo>
                    <a:pt x="6304737" y="144907"/>
                  </a:lnTo>
                  <a:lnTo>
                    <a:pt x="6287465" y="137731"/>
                  </a:lnTo>
                  <a:lnTo>
                    <a:pt x="6275667" y="127800"/>
                  </a:lnTo>
                  <a:lnTo>
                    <a:pt x="6271285" y="115570"/>
                  </a:lnTo>
                  <a:lnTo>
                    <a:pt x="6271285" y="110591"/>
                  </a:lnTo>
                  <a:lnTo>
                    <a:pt x="6268796" y="110591"/>
                  </a:lnTo>
                  <a:lnTo>
                    <a:pt x="6258661" y="110591"/>
                  </a:lnTo>
                  <a:lnTo>
                    <a:pt x="6256172" y="110591"/>
                  </a:lnTo>
                  <a:lnTo>
                    <a:pt x="6256172" y="115570"/>
                  </a:lnTo>
                  <a:lnTo>
                    <a:pt x="6251778" y="127546"/>
                  </a:lnTo>
                  <a:lnTo>
                    <a:pt x="6239929" y="137464"/>
                  </a:lnTo>
                  <a:lnTo>
                    <a:pt x="6222644" y="144754"/>
                  </a:lnTo>
                  <a:lnTo>
                    <a:pt x="6201943" y="148818"/>
                  </a:lnTo>
                  <a:lnTo>
                    <a:pt x="6206744" y="160197"/>
                  </a:lnTo>
                  <a:lnTo>
                    <a:pt x="6230620" y="155028"/>
                  </a:lnTo>
                  <a:lnTo>
                    <a:pt x="6250368" y="145618"/>
                  </a:lnTo>
                  <a:lnTo>
                    <a:pt x="6263602" y="132575"/>
                  </a:lnTo>
                  <a:lnTo>
                    <a:pt x="6263589" y="132359"/>
                  </a:lnTo>
                  <a:lnTo>
                    <a:pt x="6263640" y="132524"/>
                  </a:lnTo>
                  <a:lnTo>
                    <a:pt x="6277153" y="145821"/>
                  </a:lnTo>
                  <a:lnTo>
                    <a:pt x="6296914" y="155105"/>
                  </a:lnTo>
                  <a:lnTo>
                    <a:pt x="6320714" y="160197"/>
                  </a:lnTo>
                  <a:lnTo>
                    <a:pt x="6325514" y="148818"/>
                  </a:lnTo>
                  <a:close/>
                </a:path>
                <a:path w="6337300" h="12133580">
                  <a:moveTo>
                    <a:pt x="6337071" y="73431"/>
                  </a:moveTo>
                  <a:lnTo>
                    <a:pt x="6191275" y="73431"/>
                  </a:lnTo>
                  <a:lnTo>
                    <a:pt x="6191275" y="85521"/>
                  </a:lnTo>
                  <a:lnTo>
                    <a:pt x="6256528" y="85521"/>
                  </a:lnTo>
                  <a:lnTo>
                    <a:pt x="6256528" y="103124"/>
                  </a:lnTo>
                  <a:lnTo>
                    <a:pt x="6270930" y="103124"/>
                  </a:lnTo>
                  <a:lnTo>
                    <a:pt x="6270930" y="85521"/>
                  </a:lnTo>
                  <a:lnTo>
                    <a:pt x="6337071" y="85521"/>
                  </a:lnTo>
                  <a:lnTo>
                    <a:pt x="6337071" y="78587"/>
                  </a:lnTo>
                  <a:lnTo>
                    <a:pt x="6337071" y="7343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1" name="object 71" descr=""/>
            <p:cNvSpPr/>
            <p:nvPr/>
          </p:nvSpPr>
          <p:spPr>
            <a:xfrm>
              <a:off x="3454400" y="1866937"/>
              <a:ext cx="6807200" cy="431800"/>
            </a:xfrm>
            <a:custGeom>
              <a:avLst/>
              <a:gdLst/>
              <a:ahLst/>
              <a:cxnLst/>
              <a:rect l="l" t="t" r="r" b="b"/>
              <a:pathLst>
                <a:path w="6807200" h="431800">
                  <a:moveTo>
                    <a:pt x="6718300" y="0"/>
                  </a:moveTo>
                  <a:lnTo>
                    <a:pt x="88900" y="0"/>
                  </a:ln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5" y="424813"/>
                  </a:lnTo>
                  <a:lnTo>
                    <a:pt x="88899" y="431800"/>
                  </a:lnTo>
                  <a:lnTo>
                    <a:pt x="6718300" y="431800"/>
                  </a:lnTo>
                  <a:lnTo>
                    <a:pt x="6752903" y="424813"/>
                  </a:lnTo>
                  <a:lnTo>
                    <a:pt x="6781161" y="405761"/>
                  </a:lnTo>
                  <a:lnTo>
                    <a:pt x="6800213" y="377503"/>
                  </a:lnTo>
                  <a:lnTo>
                    <a:pt x="6807200" y="342900"/>
                  </a:lnTo>
                  <a:lnTo>
                    <a:pt x="6807200" y="88900"/>
                  </a:lnTo>
                  <a:lnTo>
                    <a:pt x="6800213" y="54296"/>
                  </a:lnTo>
                  <a:lnTo>
                    <a:pt x="6781161" y="26038"/>
                  </a:lnTo>
                  <a:lnTo>
                    <a:pt x="6752904" y="6986"/>
                  </a:lnTo>
                  <a:lnTo>
                    <a:pt x="6718300" y="0"/>
                  </a:lnTo>
                  <a:close/>
                </a:path>
              </a:pathLst>
            </a:custGeom>
            <a:solidFill>
              <a:srgbClr val="FFFEF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2" name="object 72" descr=""/>
            <p:cNvSpPr/>
            <p:nvPr/>
          </p:nvSpPr>
          <p:spPr>
            <a:xfrm>
              <a:off x="3454400" y="1866937"/>
              <a:ext cx="6807200" cy="431800"/>
            </a:xfrm>
            <a:custGeom>
              <a:avLst/>
              <a:gdLst/>
              <a:ahLst/>
              <a:cxnLst/>
              <a:rect l="l" t="t" r="r" b="b"/>
              <a:pathLst>
                <a:path w="6807200" h="431800">
                  <a:moveTo>
                    <a:pt x="6718300" y="419100"/>
                  </a:moveTo>
                  <a:lnTo>
                    <a:pt x="88899" y="419100"/>
                  </a:lnTo>
                  <a:lnTo>
                    <a:pt x="88900" y="431800"/>
                  </a:lnTo>
                  <a:lnTo>
                    <a:pt x="6718300" y="431800"/>
                  </a:lnTo>
                  <a:lnTo>
                    <a:pt x="6718300" y="419100"/>
                  </a:lnTo>
                  <a:close/>
                </a:path>
                <a:path w="6807200" h="431800">
                  <a:moveTo>
                    <a:pt x="6807199" y="342900"/>
                  </a:moveTo>
                  <a:lnTo>
                    <a:pt x="6794500" y="342900"/>
                  </a:lnTo>
                  <a:lnTo>
                    <a:pt x="6788511" y="372560"/>
                  </a:lnTo>
                  <a:lnTo>
                    <a:pt x="6772181" y="396781"/>
                  </a:lnTo>
                  <a:lnTo>
                    <a:pt x="6747960" y="413111"/>
                  </a:lnTo>
                  <a:lnTo>
                    <a:pt x="6718300" y="419100"/>
                  </a:lnTo>
                  <a:lnTo>
                    <a:pt x="6718300" y="431800"/>
                  </a:lnTo>
                  <a:lnTo>
                    <a:pt x="6752903" y="424813"/>
                  </a:lnTo>
                  <a:lnTo>
                    <a:pt x="6781161" y="405761"/>
                  </a:lnTo>
                  <a:lnTo>
                    <a:pt x="6800213" y="377503"/>
                  </a:lnTo>
                  <a:lnTo>
                    <a:pt x="6807199" y="342900"/>
                  </a:lnTo>
                  <a:close/>
                </a:path>
                <a:path w="68072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799"/>
                  </a:lnTo>
                  <a:lnTo>
                    <a:pt x="88899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6807200" h="431800">
                  <a:moveTo>
                    <a:pt x="6718300" y="0"/>
                  </a:moveTo>
                  <a:lnTo>
                    <a:pt x="6718300" y="12700"/>
                  </a:lnTo>
                  <a:lnTo>
                    <a:pt x="6747960" y="18688"/>
                  </a:lnTo>
                  <a:lnTo>
                    <a:pt x="6772181" y="35018"/>
                  </a:lnTo>
                  <a:lnTo>
                    <a:pt x="6788511" y="59239"/>
                  </a:lnTo>
                  <a:lnTo>
                    <a:pt x="6794499" y="88900"/>
                  </a:lnTo>
                  <a:lnTo>
                    <a:pt x="6794500" y="342900"/>
                  </a:lnTo>
                  <a:lnTo>
                    <a:pt x="6807200" y="342900"/>
                  </a:lnTo>
                  <a:lnTo>
                    <a:pt x="6807199" y="88900"/>
                  </a:lnTo>
                  <a:lnTo>
                    <a:pt x="6800213" y="54296"/>
                  </a:lnTo>
                  <a:lnTo>
                    <a:pt x="6781161" y="26038"/>
                  </a:lnTo>
                  <a:lnTo>
                    <a:pt x="6752904" y="6986"/>
                  </a:lnTo>
                  <a:lnTo>
                    <a:pt x="6718300" y="0"/>
                  </a:lnTo>
                  <a:close/>
                </a:path>
                <a:path w="6807200" h="431800">
                  <a:moveTo>
                    <a:pt x="67183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6718300" y="12700"/>
                  </a:lnTo>
                  <a:lnTo>
                    <a:pt x="67183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3" name="object 73" descr=""/>
            <p:cNvSpPr/>
            <p:nvPr/>
          </p:nvSpPr>
          <p:spPr>
            <a:xfrm>
              <a:off x="10452100" y="1866937"/>
              <a:ext cx="876300" cy="457200"/>
            </a:xfrm>
            <a:custGeom>
              <a:avLst/>
              <a:gdLst/>
              <a:ahLst/>
              <a:cxnLst/>
              <a:rect l="l" t="t" r="r" b="b"/>
              <a:pathLst>
                <a:path w="876300" h="457200">
                  <a:moveTo>
                    <a:pt x="825500" y="0"/>
                  </a:moveTo>
                  <a:lnTo>
                    <a:pt x="50800" y="0"/>
                  </a:lnTo>
                  <a:lnTo>
                    <a:pt x="31026" y="3992"/>
                  </a:lnTo>
                  <a:lnTo>
                    <a:pt x="14878" y="14878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1"/>
                  </a:lnTo>
                  <a:lnTo>
                    <a:pt x="31026" y="453207"/>
                  </a:lnTo>
                  <a:lnTo>
                    <a:pt x="50799" y="457200"/>
                  </a:lnTo>
                  <a:lnTo>
                    <a:pt x="825500" y="457200"/>
                  </a:lnTo>
                  <a:lnTo>
                    <a:pt x="845273" y="453207"/>
                  </a:lnTo>
                  <a:lnTo>
                    <a:pt x="861421" y="442321"/>
                  </a:lnTo>
                  <a:lnTo>
                    <a:pt x="872307" y="426173"/>
                  </a:lnTo>
                  <a:lnTo>
                    <a:pt x="876300" y="406400"/>
                  </a:lnTo>
                  <a:lnTo>
                    <a:pt x="876300" y="50800"/>
                  </a:lnTo>
                  <a:lnTo>
                    <a:pt x="872307" y="31026"/>
                  </a:lnTo>
                  <a:lnTo>
                    <a:pt x="861421" y="14878"/>
                  </a:lnTo>
                  <a:lnTo>
                    <a:pt x="845273" y="3992"/>
                  </a:lnTo>
                  <a:lnTo>
                    <a:pt x="825500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4" name="object 74" descr=""/>
            <p:cNvSpPr/>
            <p:nvPr/>
          </p:nvSpPr>
          <p:spPr>
            <a:xfrm>
              <a:off x="10452100" y="1866937"/>
              <a:ext cx="876300" cy="457200"/>
            </a:xfrm>
            <a:custGeom>
              <a:avLst/>
              <a:gdLst/>
              <a:ahLst/>
              <a:cxnLst/>
              <a:rect l="l" t="t" r="r" b="b"/>
              <a:pathLst>
                <a:path w="876300" h="457200">
                  <a:moveTo>
                    <a:pt x="825500" y="444500"/>
                  </a:moveTo>
                  <a:lnTo>
                    <a:pt x="50799" y="444500"/>
                  </a:lnTo>
                  <a:lnTo>
                    <a:pt x="50800" y="457200"/>
                  </a:lnTo>
                  <a:lnTo>
                    <a:pt x="825500" y="457200"/>
                  </a:lnTo>
                  <a:lnTo>
                    <a:pt x="825500" y="444500"/>
                  </a:lnTo>
                  <a:close/>
                </a:path>
                <a:path w="876300" h="457200">
                  <a:moveTo>
                    <a:pt x="876299" y="406400"/>
                  </a:moveTo>
                  <a:lnTo>
                    <a:pt x="863600" y="406400"/>
                  </a:lnTo>
                  <a:lnTo>
                    <a:pt x="860605" y="421230"/>
                  </a:lnTo>
                  <a:lnTo>
                    <a:pt x="852440" y="433340"/>
                  </a:lnTo>
                  <a:lnTo>
                    <a:pt x="840330" y="441505"/>
                  </a:lnTo>
                  <a:lnTo>
                    <a:pt x="825500" y="444500"/>
                  </a:lnTo>
                  <a:lnTo>
                    <a:pt x="825500" y="457200"/>
                  </a:lnTo>
                  <a:lnTo>
                    <a:pt x="845273" y="453207"/>
                  </a:lnTo>
                  <a:lnTo>
                    <a:pt x="861420" y="442320"/>
                  </a:lnTo>
                  <a:lnTo>
                    <a:pt x="872307" y="426173"/>
                  </a:lnTo>
                  <a:lnTo>
                    <a:pt x="876299" y="406400"/>
                  </a:lnTo>
                  <a:close/>
                </a:path>
                <a:path w="876300" h="457200">
                  <a:moveTo>
                    <a:pt x="50800" y="0"/>
                  </a:moveTo>
                  <a:lnTo>
                    <a:pt x="31026" y="3992"/>
                  </a:lnTo>
                  <a:lnTo>
                    <a:pt x="14878" y="14879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0"/>
                  </a:lnTo>
                  <a:lnTo>
                    <a:pt x="31026" y="453207"/>
                  </a:lnTo>
                  <a:lnTo>
                    <a:pt x="50799" y="457199"/>
                  </a:lnTo>
                  <a:lnTo>
                    <a:pt x="50799" y="444500"/>
                  </a:lnTo>
                  <a:lnTo>
                    <a:pt x="35969" y="441505"/>
                  </a:lnTo>
                  <a:lnTo>
                    <a:pt x="23859" y="433340"/>
                  </a:lnTo>
                  <a:lnTo>
                    <a:pt x="15694" y="421230"/>
                  </a:lnTo>
                  <a:lnTo>
                    <a:pt x="12700" y="406400"/>
                  </a:lnTo>
                  <a:lnTo>
                    <a:pt x="12700" y="50800"/>
                  </a:lnTo>
                  <a:lnTo>
                    <a:pt x="15694" y="35969"/>
                  </a:lnTo>
                  <a:lnTo>
                    <a:pt x="23859" y="23859"/>
                  </a:lnTo>
                  <a:lnTo>
                    <a:pt x="35969" y="15694"/>
                  </a:lnTo>
                  <a:lnTo>
                    <a:pt x="50800" y="12700"/>
                  </a:lnTo>
                  <a:lnTo>
                    <a:pt x="50800" y="0"/>
                  </a:lnTo>
                  <a:close/>
                </a:path>
                <a:path w="876300" h="457200">
                  <a:moveTo>
                    <a:pt x="825500" y="0"/>
                  </a:moveTo>
                  <a:lnTo>
                    <a:pt x="825500" y="12700"/>
                  </a:lnTo>
                  <a:lnTo>
                    <a:pt x="840330" y="15694"/>
                  </a:lnTo>
                  <a:lnTo>
                    <a:pt x="852440" y="23859"/>
                  </a:lnTo>
                  <a:lnTo>
                    <a:pt x="860605" y="35969"/>
                  </a:lnTo>
                  <a:lnTo>
                    <a:pt x="863599" y="50800"/>
                  </a:lnTo>
                  <a:lnTo>
                    <a:pt x="863600" y="406400"/>
                  </a:lnTo>
                  <a:lnTo>
                    <a:pt x="876300" y="406400"/>
                  </a:lnTo>
                  <a:lnTo>
                    <a:pt x="876299" y="50800"/>
                  </a:lnTo>
                  <a:lnTo>
                    <a:pt x="872307" y="31026"/>
                  </a:lnTo>
                  <a:lnTo>
                    <a:pt x="861420" y="14879"/>
                  </a:lnTo>
                  <a:lnTo>
                    <a:pt x="845273" y="3992"/>
                  </a:lnTo>
                  <a:lnTo>
                    <a:pt x="825500" y="0"/>
                  </a:lnTo>
                  <a:close/>
                </a:path>
                <a:path w="876300" h="457200">
                  <a:moveTo>
                    <a:pt x="825500" y="0"/>
                  </a:moveTo>
                  <a:lnTo>
                    <a:pt x="50800" y="0"/>
                  </a:lnTo>
                  <a:lnTo>
                    <a:pt x="50800" y="12700"/>
                  </a:lnTo>
                  <a:lnTo>
                    <a:pt x="825500" y="12700"/>
                  </a:lnTo>
                  <a:lnTo>
                    <a:pt x="8255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5" name="object 75" descr=""/>
            <p:cNvSpPr/>
            <p:nvPr/>
          </p:nvSpPr>
          <p:spPr>
            <a:xfrm>
              <a:off x="10692688" y="2003893"/>
              <a:ext cx="340360" cy="184150"/>
            </a:xfrm>
            <a:custGeom>
              <a:avLst/>
              <a:gdLst/>
              <a:ahLst/>
              <a:cxnLst/>
              <a:rect l="l" t="t" r="r" b="b"/>
              <a:pathLst>
                <a:path w="340359" h="184150">
                  <a:moveTo>
                    <a:pt x="85953" y="11785"/>
                  </a:moveTo>
                  <a:lnTo>
                    <a:pt x="74574" y="11785"/>
                  </a:lnTo>
                  <a:lnTo>
                    <a:pt x="74574" y="18897"/>
                  </a:lnTo>
                  <a:lnTo>
                    <a:pt x="69465" y="42999"/>
                  </a:lnTo>
                  <a:lnTo>
                    <a:pt x="54737" y="63728"/>
                  </a:lnTo>
                  <a:lnTo>
                    <a:pt x="31283" y="80533"/>
                  </a:lnTo>
                  <a:lnTo>
                    <a:pt x="0" y="92862"/>
                  </a:lnTo>
                  <a:lnTo>
                    <a:pt x="6908" y="106070"/>
                  </a:lnTo>
                  <a:lnTo>
                    <a:pt x="42532" y="91595"/>
                  </a:lnTo>
                  <a:lnTo>
                    <a:pt x="69392" y="70739"/>
                  </a:lnTo>
                  <a:lnTo>
                    <a:pt x="86347" y="43976"/>
                  </a:lnTo>
                  <a:lnTo>
                    <a:pt x="89755" y="25399"/>
                  </a:lnTo>
                  <a:lnTo>
                    <a:pt x="85953" y="25399"/>
                  </a:lnTo>
                  <a:lnTo>
                    <a:pt x="85953" y="11785"/>
                  </a:lnTo>
                  <a:close/>
                </a:path>
                <a:path w="340359" h="184150">
                  <a:moveTo>
                    <a:pt x="74574" y="11785"/>
                  </a:moveTo>
                  <a:lnTo>
                    <a:pt x="9550" y="11785"/>
                  </a:lnTo>
                  <a:lnTo>
                    <a:pt x="9550" y="25399"/>
                  </a:lnTo>
                  <a:lnTo>
                    <a:pt x="73196" y="25399"/>
                  </a:lnTo>
                  <a:lnTo>
                    <a:pt x="74574" y="18897"/>
                  </a:lnTo>
                  <a:lnTo>
                    <a:pt x="74574" y="11785"/>
                  </a:lnTo>
                  <a:close/>
                </a:path>
                <a:path w="340359" h="184150">
                  <a:moveTo>
                    <a:pt x="92252" y="11785"/>
                  </a:moveTo>
                  <a:lnTo>
                    <a:pt x="85953" y="11785"/>
                  </a:lnTo>
                  <a:lnTo>
                    <a:pt x="85953" y="25399"/>
                  </a:lnTo>
                  <a:lnTo>
                    <a:pt x="89755" y="25399"/>
                  </a:lnTo>
                  <a:lnTo>
                    <a:pt x="92252" y="11785"/>
                  </a:lnTo>
                  <a:close/>
                </a:path>
                <a:path w="340359" h="184150">
                  <a:moveTo>
                    <a:pt x="149148" y="0"/>
                  </a:moveTo>
                  <a:lnTo>
                    <a:pt x="132283" y="0"/>
                  </a:lnTo>
                  <a:lnTo>
                    <a:pt x="132283" y="104851"/>
                  </a:lnTo>
                  <a:lnTo>
                    <a:pt x="149148" y="104851"/>
                  </a:lnTo>
                  <a:lnTo>
                    <a:pt x="149148" y="61163"/>
                  </a:lnTo>
                  <a:lnTo>
                    <a:pt x="135534" y="61163"/>
                  </a:lnTo>
                  <a:lnTo>
                    <a:pt x="135534" y="47142"/>
                  </a:lnTo>
                  <a:lnTo>
                    <a:pt x="149148" y="47142"/>
                  </a:lnTo>
                  <a:lnTo>
                    <a:pt x="149148" y="0"/>
                  </a:lnTo>
                  <a:close/>
                </a:path>
                <a:path w="340359" h="184150">
                  <a:moveTo>
                    <a:pt x="132283" y="47142"/>
                  </a:moveTo>
                  <a:lnTo>
                    <a:pt x="92456" y="47142"/>
                  </a:lnTo>
                  <a:lnTo>
                    <a:pt x="92456" y="61163"/>
                  </a:lnTo>
                  <a:lnTo>
                    <a:pt x="132283" y="61163"/>
                  </a:lnTo>
                  <a:lnTo>
                    <a:pt x="132283" y="47142"/>
                  </a:lnTo>
                  <a:close/>
                </a:path>
                <a:path w="340359" h="184150">
                  <a:moveTo>
                    <a:pt x="149148" y="47142"/>
                  </a:moveTo>
                  <a:lnTo>
                    <a:pt x="135534" y="47142"/>
                  </a:lnTo>
                  <a:lnTo>
                    <a:pt x="135534" y="61163"/>
                  </a:lnTo>
                  <a:lnTo>
                    <a:pt x="149148" y="61163"/>
                  </a:lnTo>
                  <a:lnTo>
                    <a:pt x="149148" y="47142"/>
                  </a:lnTo>
                  <a:close/>
                </a:path>
                <a:path w="340359" h="184150">
                  <a:moveTo>
                    <a:pt x="149148" y="112572"/>
                  </a:moveTo>
                  <a:lnTo>
                    <a:pt x="30683" y="112572"/>
                  </a:lnTo>
                  <a:lnTo>
                    <a:pt x="30683" y="181254"/>
                  </a:lnTo>
                  <a:lnTo>
                    <a:pt x="149148" y="181254"/>
                  </a:lnTo>
                  <a:lnTo>
                    <a:pt x="149148" y="167436"/>
                  </a:lnTo>
                  <a:lnTo>
                    <a:pt x="47345" y="167436"/>
                  </a:lnTo>
                  <a:lnTo>
                    <a:pt x="47345" y="126187"/>
                  </a:lnTo>
                  <a:lnTo>
                    <a:pt x="149148" y="126187"/>
                  </a:lnTo>
                  <a:lnTo>
                    <a:pt x="149148" y="112572"/>
                  </a:lnTo>
                  <a:close/>
                </a:path>
                <a:path w="340359" h="184150">
                  <a:moveTo>
                    <a:pt x="149148" y="126187"/>
                  </a:moveTo>
                  <a:lnTo>
                    <a:pt x="132689" y="126187"/>
                  </a:lnTo>
                  <a:lnTo>
                    <a:pt x="132689" y="167436"/>
                  </a:lnTo>
                  <a:lnTo>
                    <a:pt x="149148" y="167436"/>
                  </a:lnTo>
                  <a:lnTo>
                    <a:pt x="149148" y="126187"/>
                  </a:lnTo>
                  <a:close/>
                </a:path>
                <a:path w="340359" h="184150">
                  <a:moveTo>
                    <a:pt x="226145" y="10972"/>
                  </a:moveTo>
                  <a:lnTo>
                    <a:pt x="223504" y="10972"/>
                  </a:lnTo>
                  <a:lnTo>
                    <a:pt x="223504" y="35559"/>
                  </a:lnTo>
                  <a:lnTo>
                    <a:pt x="220875" y="51606"/>
                  </a:lnTo>
                  <a:lnTo>
                    <a:pt x="213293" y="67309"/>
                  </a:lnTo>
                  <a:lnTo>
                    <a:pt x="201215" y="81108"/>
                  </a:lnTo>
                  <a:lnTo>
                    <a:pt x="185099" y="91439"/>
                  </a:lnTo>
                  <a:lnTo>
                    <a:pt x="194243" y="104648"/>
                  </a:lnTo>
                  <a:lnTo>
                    <a:pt x="212312" y="92509"/>
                  </a:lnTo>
                  <a:lnTo>
                    <a:pt x="225713" y="75819"/>
                  </a:lnTo>
                  <a:lnTo>
                    <a:pt x="231669" y="61850"/>
                  </a:lnTo>
                  <a:lnTo>
                    <a:pt x="228911" y="55626"/>
                  </a:lnTo>
                  <a:lnTo>
                    <a:pt x="226145" y="35559"/>
                  </a:lnTo>
                  <a:lnTo>
                    <a:pt x="226145" y="10972"/>
                  </a:lnTo>
                  <a:close/>
                </a:path>
                <a:path w="340359" h="184150">
                  <a:moveTo>
                    <a:pt x="239556" y="10972"/>
                  </a:moveTo>
                  <a:lnTo>
                    <a:pt x="236915" y="10972"/>
                  </a:lnTo>
                  <a:lnTo>
                    <a:pt x="236915" y="35559"/>
                  </a:lnTo>
                  <a:lnTo>
                    <a:pt x="234048" y="56270"/>
                  </a:lnTo>
                  <a:lnTo>
                    <a:pt x="231669" y="61850"/>
                  </a:lnTo>
                  <a:lnTo>
                    <a:pt x="236991" y="73863"/>
                  </a:lnTo>
                  <a:lnTo>
                    <a:pt x="250063" y="89052"/>
                  </a:lnTo>
                  <a:lnTo>
                    <a:pt x="267801" y="99974"/>
                  </a:lnTo>
                  <a:lnTo>
                    <a:pt x="276742" y="86969"/>
                  </a:lnTo>
                  <a:lnTo>
                    <a:pt x="260988" y="77851"/>
                  </a:lnTo>
                  <a:lnTo>
                    <a:pt x="249310" y="65532"/>
                  </a:lnTo>
                  <a:lnTo>
                    <a:pt x="242052" y="51079"/>
                  </a:lnTo>
                  <a:lnTo>
                    <a:pt x="239556" y="35559"/>
                  </a:lnTo>
                  <a:lnTo>
                    <a:pt x="239556" y="10972"/>
                  </a:lnTo>
                  <a:close/>
                </a:path>
                <a:path w="340359" h="184150">
                  <a:moveTo>
                    <a:pt x="236915" y="10972"/>
                  </a:moveTo>
                  <a:lnTo>
                    <a:pt x="226145" y="10972"/>
                  </a:lnTo>
                  <a:lnTo>
                    <a:pt x="226145" y="35559"/>
                  </a:lnTo>
                  <a:lnTo>
                    <a:pt x="228911" y="55626"/>
                  </a:lnTo>
                  <a:lnTo>
                    <a:pt x="231669" y="61850"/>
                  </a:lnTo>
                  <a:lnTo>
                    <a:pt x="234048" y="56270"/>
                  </a:lnTo>
                  <a:lnTo>
                    <a:pt x="236915" y="35559"/>
                  </a:lnTo>
                  <a:lnTo>
                    <a:pt x="236915" y="10972"/>
                  </a:lnTo>
                  <a:close/>
                </a:path>
                <a:path w="340359" h="184150">
                  <a:moveTo>
                    <a:pt x="339734" y="203"/>
                  </a:moveTo>
                  <a:lnTo>
                    <a:pt x="323681" y="203"/>
                  </a:lnTo>
                  <a:lnTo>
                    <a:pt x="323681" y="111150"/>
                  </a:lnTo>
                  <a:lnTo>
                    <a:pt x="339734" y="111150"/>
                  </a:lnTo>
                  <a:lnTo>
                    <a:pt x="339734" y="61772"/>
                  </a:lnTo>
                  <a:lnTo>
                    <a:pt x="328761" y="61772"/>
                  </a:lnTo>
                  <a:lnTo>
                    <a:pt x="328761" y="47751"/>
                  </a:lnTo>
                  <a:lnTo>
                    <a:pt x="339734" y="47751"/>
                  </a:lnTo>
                  <a:lnTo>
                    <a:pt x="339734" y="203"/>
                  </a:lnTo>
                  <a:close/>
                </a:path>
                <a:path w="340359" h="184150">
                  <a:moveTo>
                    <a:pt x="300313" y="3251"/>
                  </a:moveTo>
                  <a:lnTo>
                    <a:pt x="284260" y="3251"/>
                  </a:lnTo>
                  <a:lnTo>
                    <a:pt x="284260" y="110134"/>
                  </a:lnTo>
                  <a:lnTo>
                    <a:pt x="300313" y="110134"/>
                  </a:lnTo>
                  <a:lnTo>
                    <a:pt x="300313" y="61772"/>
                  </a:lnTo>
                  <a:lnTo>
                    <a:pt x="294014" y="61772"/>
                  </a:lnTo>
                  <a:lnTo>
                    <a:pt x="294014" y="47751"/>
                  </a:lnTo>
                  <a:lnTo>
                    <a:pt x="300313" y="47751"/>
                  </a:lnTo>
                  <a:lnTo>
                    <a:pt x="300313" y="3251"/>
                  </a:lnTo>
                  <a:close/>
                </a:path>
                <a:path w="340359" h="184150">
                  <a:moveTo>
                    <a:pt x="300313" y="47751"/>
                  </a:moveTo>
                  <a:lnTo>
                    <a:pt x="294014" y="47751"/>
                  </a:lnTo>
                  <a:lnTo>
                    <a:pt x="294014" y="61772"/>
                  </a:lnTo>
                  <a:lnTo>
                    <a:pt x="300313" y="61772"/>
                  </a:lnTo>
                  <a:lnTo>
                    <a:pt x="300313" y="47751"/>
                  </a:lnTo>
                  <a:close/>
                </a:path>
                <a:path w="340359" h="184150">
                  <a:moveTo>
                    <a:pt x="323681" y="47751"/>
                  </a:moveTo>
                  <a:lnTo>
                    <a:pt x="300313" y="47751"/>
                  </a:lnTo>
                  <a:lnTo>
                    <a:pt x="300313" y="61772"/>
                  </a:lnTo>
                  <a:lnTo>
                    <a:pt x="323681" y="61772"/>
                  </a:lnTo>
                  <a:lnTo>
                    <a:pt x="323681" y="47751"/>
                  </a:lnTo>
                  <a:close/>
                </a:path>
                <a:path w="340359" h="184150">
                  <a:moveTo>
                    <a:pt x="339734" y="47751"/>
                  </a:moveTo>
                  <a:lnTo>
                    <a:pt x="328761" y="47751"/>
                  </a:lnTo>
                  <a:lnTo>
                    <a:pt x="328761" y="61772"/>
                  </a:lnTo>
                  <a:lnTo>
                    <a:pt x="339734" y="61772"/>
                  </a:lnTo>
                  <a:lnTo>
                    <a:pt x="339734" y="47751"/>
                  </a:lnTo>
                  <a:close/>
                </a:path>
                <a:path w="340359" h="184150">
                  <a:moveTo>
                    <a:pt x="339734" y="121107"/>
                  </a:moveTo>
                  <a:lnTo>
                    <a:pt x="216595" y="121107"/>
                  </a:lnTo>
                  <a:lnTo>
                    <a:pt x="216595" y="134924"/>
                  </a:lnTo>
                  <a:lnTo>
                    <a:pt x="323072" y="134924"/>
                  </a:lnTo>
                  <a:lnTo>
                    <a:pt x="323072" y="183692"/>
                  </a:lnTo>
                  <a:lnTo>
                    <a:pt x="339734" y="183692"/>
                  </a:lnTo>
                  <a:lnTo>
                    <a:pt x="339734" y="12110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6" name="object 76" descr=""/>
            <p:cNvSpPr/>
            <p:nvPr/>
          </p:nvSpPr>
          <p:spPr>
            <a:xfrm>
              <a:off x="4470400" y="949591"/>
              <a:ext cx="5484495" cy="269875"/>
            </a:xfrm>
            <a:custGeom>
              <a:avLst/>
              <a:gdLst/>
              <a:ahLst/>
              <a:cxnLst/>
              <a:rect l="l" t="t" r="r" b="b"/>
              <a:pathLst>
                <a:path w="5484495" h="269875">
                  <a:moveTo>
                    <a:pt x="192430" y="86563"/>
                  </a:moveTo>
                  <a:lnTo>
                    <a:pt x="174294" y="77304"/>
                  </a:lnTo>
                  <a:lnTo>
                    <a:pt x="160172" y="63982"/>
                  </a:lnTo>
                  <a:lnTo>
                    <a:pt x="150990" y="47739"/>
                  </a:lnTo>
                  <a:lnTo>
                    <a:pt x="147726" y="29667"/>
                  </a:lnTo>
                  <a:lnTo>
                    <a:pt x="147726" y="9753"/>
                  </a:lnTo>
                  <a:lnTo>
                    <a:pt x="144881" y="9753"/>
                  </a:lnTo>
                  <a:lnTo>
                    <a:pt x="133908" y="9753"/>
                  </a:lnTo>
                  <a:lnTo>
                    <a:pt x="130860" y="9753"/>
                  </a:lnTo>
                  <a:lnTo>
                    <a:pt x="130860" y="28448"/>
                  </a:lnTo>
                  <a:lnTo>
                    <a:pt x="127635" y="48691"/>
                  </a:lnTo>
                  <a:lnTo>
                    <a:pt x="118465" y="66649"/>
                  </a:lnTo>
                  <a:lnTo>
                    <a:pt x="104114" y="81254"/>
                  </a:lnTo>
                  <a:lnTo>
                    <a:pt x="85344" y="91440"/>
                  </a:lnTo>
                  <a:lnTo>
                    <a:pt x="94284" y="105054"/>
                  </a:lnTo>
                  <a:lnTo>
                    <a:pt x="115125" y="93002"/>
                  </a:lnTo>
                  <a:lnTo>
                    <a:pt x="131089" y="75514"/>
                  </a:lnTo>
                  <a:lnTo>
                    <a:pt x="139738" y="56959"/>
                  </a:lnTo>
                  <a:lnTo>
                    <a:pt x="147650" y="72567"/>
                  </a:lnTo>
                  <a:lnTo>
                    <a:pt x="163309" y="88684"/>
                  </a:lnTo>
                  <a:lnTo>
                    <a:pt x="183489" y="99771"/>
                  </a:lnTo>
                  <a:lnTo>
                    <a:pt x="192430" y="86563"/>
                  </a:lnTo>
                  <a:close/>
                </a:path>
                <a:path w="5484495" h="269875">
                  <a:moveTo>
                    <a:pt x="230632" y="150164"/>
                  </a:moveTo>
                  <a:lnTo>
                    <a:pt x="226479" y="136017"/>
                  </a:lnTo>
                  <a:lnTo>
                    <a:pt x="219722" y="130048"/>
                  </a:lnTo>
                  <a:lnTo>
                    <a:pt x="214553" y="125476"/>
                  </a:lnTo>
                  <a:lnTo>
                    <a:pt x="214172" y="125349"/>
                  </a:lnTo>
                  <a:lnTo>
                    <a:pt x="214172" y="150164"/>
                  </a:lnTo>
                  <a:lnTo>
                    <a:pt x="211137" y="158711"/>
                  </a:lnTo>
                  <a:lnTo>
                    <a:pt x="202438" y="165023"/>
                  </a:lnTo>
                  <a:lnTo>
                    <a:pt x="188620" y="168948"/>
                  </a:lnTo>
                  <a:lnTo>
                    <a:pt x="170281" y="170281"/>
                  </a:lnTo>
                  <a:lnTo>
                    <a:pt x="151930" y="168948"/>
                  </a:lnTo>
                  <a:lnTo>
                    <a:pt x="138125" y="165023"/>
                  </a:lnTo>
                  <a:lnTo>
                    <a:pt x="129413" y="158711"/>
                  </a:lnTo>
                  <a:lnTo>
                    <a:pt x="126390" y="150164"/>
                  </a:lnTo>
                  <a:lnTo>
                    <a:pt x="129413" y="141630"/>
                  </a:lnTo>
                  <a:lnTo>
                    <a:pt x="138125" y="135305"/>
                  </a:lnTo>
                  <a:lnTo>
                    <a:pt x="151930" y="131394"/>
                  </a:lnTo>
                  <a:lnTo>
                    <a:pt x="170281" y="130048"/>
                  </a:lnTo>
                  <a:lnTo>
                    <a:pt x="188620" y="131394"/>
                  </a:lnTo>
                  <a:lnTo>
                    <a:pt x="202438" y="135305"/>
                  </a:lnTo>
                  <a:lnTo>
                    <a:pt x="211137" y="141630"/>
                  </a:lnTo>
                  <a:lnTo>
                    <a:pt x="214172" y="150164"/>
                  </a:lnTo>
                  <a:lnTo>
                    <a:pt x="214172" y="125349"/>
                  </a:lnTo>
                  <a:lnTo>
                    <a:pt x="195567" y="118910"/>
                  </a:lnTo>
                  <a:lnTo>
                    <a:pt x="170281" y="116636"/>
                  </a:lnTo>
                  <a:lnTo>
                    <a:pt x="144983" y="118910"/>
                  </a:lnTo>
                  <a:lnTo>
                    <a:pt x="126009" y="125476"/>
                  </a:lnTo>
                  <a:lnTo>
                    <a:pt x="114071" y="136017"/>
                  </a:lnTo>
                  <a:lnTo>
                    <a:pt x="109931" y="150164"/>
                  </a:lnTo>
                  <a:lnTo>
                    <a:pt x="114071" y="164287"/>
                  </a:lnTo>
                  <a:lnTo>
                    <a:pt x="126009" y="174752"/>
                  </a:lnTo>
                  <a:lnTo>
                    <a:pt x="144983" y="181254"/>
                  </a:lnTo>
                  <a:lnTo>
                    <a:pt x="170281" y="183489"/>
                  </a:lnTo>
                  <a:lnTo>
                    <a:pt x="195567" y="181254"/>
                  </a:lnTo>
                  <a:lnTo>
                    <a:pt x="214553" y="174752"/>
                  </a:lnTo>
                  <a:lnTo>
                    <a:pt x="219646" y="170281"/>
                  </a:lnTo>
                  <a:lnTo>
                    <a:pt x="226479" y="164287"/>
                  </a:lnTo>
                  <a:lnTo>
                    <a:pt x="230632" y="150164"/>
                  </a:lnTo>
                  <a:close/>
                </a:path>
                <a:path w="5484495" h="269875">
                  <a:moveTo>
                    <a:pt x="256032" y="47548"/>
                  </a:moveTo>
                  <a:lnTo>
                    <a:pt x="228803" y="47548"/>
                  </a:lnTo>
                  <a:lnTo>
                    <a:pt x="228803" y="203"/>
                  </a:lnTo>
                  <a:lnTo>
                    <a:pt x="211937" y="203"/>
                  </a:lnTo>
                  <a:lnTo>
                    <a:pt x="211937" y="111556"/>
                  </a:lnTo>
                  <a:lnTo>
                    <a:pt x="228803" y="111556"/>
                  </a:lnTo>
                  <a:lnTo>
                    <a:pt x="228803" y="61772"/>
                  </a:lnTo>
                  <a:lnTo>
                    <a:pt x="256032" y="61772"/>
                  </a:lnTo>
                  <a:lnTo>
                    <a:pt x="256032" y="47548"/>
                  </a:lnTo>
                  <a:close/>
                </a:path>
                <a:path w="5484495" h="269875">
                  <a:moveTo>
                    <a:pt x="423443" y="5892"/>
                  </a:moveTo>
                  <a:lnTo>
                    <a:pt x="378942" y="5892"/>
                  </a:lnTo>
                  <a:lnTo>
                    <a:pt x="378942" y="19710"/>
                  </a:lnTo>
                  <a:lnTo>
                    <a:pt x="378942" y="58115"/>
                  </a:lnTo>
                  <a:lnTo>
                    <a:pt x="333222" y="58115"/>
                  </a:lnTo>
                  <a:lnTo>
                    <a:pt x="333222" y="19710"/>
                  </a:lnTo>
                  <a:lnTo>
                    <a:pt x="378942" y="19710"/>
                  </a:lnTo>
                  <a:lnTo>
                    <a:pt x="378942" y="5892"/>
                  </a:lnTo>
                  <a:lnTo>
                    <a:pt x="288518" y="5892"/>
                  </a:lnTo>
                  <a:lnTo>
                    <a:pt x="288518" y="19710"/>
                  </a:lnTo>
                  <a:lnTo>
                    <a:pt x="316357" y="19710"/>
                  </a:lnTo>
                  <a:lnTo>
                    <a:pt x="316357" y="58115"/>
                  </a:lnTo>
                  <a:lnTo>
                    <a:pt x="289331" y="58115"/>
                  </a:lnTo>
                  <a:lnTo>
                    <a:pt x="289331" y="71932"/>
                  </a:lnTo>
                  <a:lnTo>
                    <a:pt x="422630" y="71932"/>
                  </a:lnTo>
                  <a:lnTo>
                    <a:pt x="422630" y="67056"/>
                  </a:lnTo>
                  <a:lnTo>
                    <a:pt x="422630" y="58115"/>
                  </a:lnTo>
                  <a:lnTo>
                    <a:pt x="395605" y="58115"/>
                  </a:lnTo>
                  <a:lnTo>
                    <a:pt x="395605" y="19710"/>
                  </a:lnTo>
                  <a:lnTo>
                    <a:pt x="423443" y="19710"/>
                  </a:lnTo>
                  <a:lnTo>
                    <a:pt x="423443" y="11988"/>
                  </a:lnTo>
                  <a:lnTo>
                    <a:pt x="423443" y="5892"/>
                  </a:lnTo>
                  <a:close/>
                </a:path>
                <a:path w="5484495" h="269875">
                  <a:moveTo>
                    <a:pt x="439089" y="88798"/>
                  </a:moveTo>
                  <a:lnTo>
                    <a:pt x="273075" y="88798"/>
                  </a:lnTo>
                  <a:lnTo>
                    <a:pt x="273075" y="102616"/>
                  </a:lnTo>
                  <a:lnTo>
                    <a:pt x="347853" y="102616"/>
                  </a:lnTo>
                  <a:lnTo>
                    <a:pt x="347853" y="123952"/>
                  </a:lnTo>
                  <a:lnTo>
                    <a:pt x="293395" y="123952"/>
                  </a:lnTo>
                  <a:lnTo>
                    <a:pt x="293395" y="181457"/>
                  </a:lnTo>
                  <a:lnTo>
                    <a:pt x="418769" y="181457"/>
                  </a:lnTo>
                  <a:lnTo>
                    <a:pt x="418769" y="167843"/>
                  </a:lnTo>
                  <a:lnTo>
                    <a:pt x="418769" y="137363"/>
                  </a:lnTo>
                  <a:lnTo>
                    <a:pt x="418769" y="129438"/>
                  </a:lnTo>
                  <a:lnTo>
                    <a:pt x="418769" y="123952"/>
                  </a:lnTo>
                  <a:lnTo>
                    <a:pt x="402310" y="123952"/>
                  </a:lnTo>
                  <a:lnTo>
                    <a:pt x="402310" y="137363"/>
                  </a:lnTo>
                  <a:lnTo>
                    <a:pt x="402310" y="167843"/>
                  </a:lnTo>
                  <a:lnTo>
                    <a:pt x="310057" y="167843"/>
                  </a:lnTo>
                  <a:lnTo>
                    <a:pt x="310057" y="137363"/>
                  </a:lnTo>
                  <a:lnTo>
                    <a:pt x="402310" y="137363"/>
                  </a:lnTo>
                  <a:lnTo>
                    <a:pt x="402310" y="123952"/>
                  </a:lnTo>
                  <a:lnTo>
                    <a:pt x="364515" y="123952"/>
                  </a:lnTo>
                  <a:lnTo>
                    <a:pt x="364515" y="102616"/>
                  </a:lnTo>
                  <a:lnTo>
                    <a:pt x="439089" y="102616"/>
                  </a:lnTo>
                  <a:lnTo>
                    <a:pt x="439089" y="97739"/>
                  </a:lnTo>
                  <a:lnTo>
                    <a:pt x="439089" y="88798"/>
                  </a:lnTo>
                  <a:close/>
                </a:path>
                <a:path w="5484495" h="269875">
                  <a:moveTo>
                    <a:pt x="553681" y="126593"/>
                  </a:moveTo>
                  <a:lnTo>
                    <a:pt x="536638" y="113766"/>
                  </a:lnTo>
                  <a:lnTo>
                    <a:pt x="524294" y="95885"/>
                  </a:lnTo>
                  <a:lnTo>
                    <a:pt x="516788" y="74168"/>
                  </a:lnTo>
                  <a:lnTo>
                    <a:pt x="514261" y="49784"/>
                  </a:lnTo>
                  <a:lnTo>
                    <a:pt x="514261" y="35763"/>
                  </a:lnTo>
                  <a:lnTo>
                    <a:pt x="547789" y="35763"/>
                  </a:lnTo>
                  <a:lnTo>
                    <a:pt x="547789" y="28651"/>
                  </a:lnTo>
                  <a:lnTo>
                    <a:pt x="547789" y="21742"/>
                  </a:lnTo>
                  <a:lnTo>
                    <a:pt x="462445" y="21742"/>
                  </a:lnTo>
                  <a:lnTo>
                    <a:pt x="462445" y="35763"/>
                  </a:lnTo>
                  <a:lnTo>
                    <a:pt x="498005" y="35763"/>
                  </a:lnTo>
                  <a:lnTo>
                    <a:pt x="498005" y="49784"/>
                  </a:lnTo>
                  <a:lnTo>
                    <a:pt x="495503" y="76517"/>
                  </a:lnTo>
                  <a:lnTo>
                    <a:pt x="487997" y="99974"/>
                  </a:lnTo>
                  <a:lnTo>
                    <a:pt x="475551" y="119164"/>
                  </a:lnTo>
                  <a:lnTo>
                    <a:pt x="458177" y="133096"/>
                  </a:lnTo>
                  <a:lnTo>
                    <a:pt x="468541" y="146100"/>
                  </a:lnTo>
                  <a:lnTo>
                    <a:pt x="487121" y="130136"/>
                  </a:lnTo>
                  <a:lnTo>
                    <a:pt x="500468" y="108153"/>
                  </a:lnTo>
                  <a:lnTo>
                    <a:pt x="506590" y="87541"/>
                  </a:lnTo>
                  <a:lnTo>
                    <a:pt x="511873" y="104063"/>
                  </a:lnTo>
                  <a:lnTo>
                    <a:pt x="525221" y="124739"/>
                  </a:lnTo>
                  <a:lnTo>
                    <a:pt x="543725" y="139598"/>
                  </a:lnTo>
                  <a:lnTo>
                    <a:pt x="553681" y="126593"/>
                  </a:lnTo>
                  <a:close/>
                </a:path>
                <a:path w="5484495" h="269875">
                  <a:moveTo>
                    <a:pt x="616673" y="203"/>
                  </a:moveTo>
                  <a:lnTo>
                    <a:pt x="600621" y="203"/>
                  </a:lnTo>
                  <a:lnTo>
                    <a:pt x="600621" y="74168"/>
                  </a:lnTo>
                  <a:lnTo>
                    <a:pt x="576440" y="74168"/>
                  </a:lnTo>
                  <a:lnTo>
                    <a:pt x="576440" y="4064"/>
                  </a:lnTo>
                  <a:lnTo>
                    <a:pt x="560590" y="4064"/>
                  </a:lnTo>
                  <a:lnTo>
                    <a:pt x="560590" y="174752"/>
                  </a:lnTo>
                  <a:lnTo>
                    <a:pt x="576440" y="174752"/>
                  </a:lnTo>
                  <a:lnTo>
                    <a:pt x="576440" y="88392"/>
                  </a:lnTo>
                  <a:lnTo>
                    <a:pt x="600621" y="88392"/>
                  </a:lnTo>
                  <a:lnTo>
                    <a:pt x="600621" y="183896"/>
                  </a:lnTo>
                  <a:lnTo>
                    <a:pt x="616673" y="183896"/>
                  </a:lnTo>
                  <a:lnTo>
                    <a:pt x="616673" y="88392"/>
                  </a:lnTo>
                  <a:lnTo>
                    <a:pt x="616673" y="74168"/>
                  </a:lnTo>
                  <a:lnTo>
                    <a:pt x="616673" y="203"/>
                  </a:lnTo>
                  <a:close/>
                </a:path>
                <a:path w="5484495" h="269875">
                  <a:moveTo>
                    <a:pt x="793242" y="18491"/>
                  </a:moveTo>
                  <a:lnTo>
                    <a:pt x="782878" y="18491"/>
                  </a:lnTo>
                  <a:lnTo>
                    <a:pt x="776579" y="18491"/>
                  </a:lnTo>
                  <a:lnTo>
                    <a:pt x="664616" y="18491"/>
                  </a:lnTo>
                  <a:lnTo>
                    <a:pt x="664616" y="32512"/>
                  </a:lnTo>
                  <a:lnTo>
                    <a:pt x="776528" y="32512"/>
                  </a:lnTo>
                  <a:lnTo>
                    <a:pt x="776452" y="54457"/>
                  </a:lnTo>
                  <a:lnTo>
                    <a:pt x="775716" y="73279"/>
                  </a:lnTo>
                  <a:lnTo>
                    <a:pt x="773658" y="94996"/>
                  </a:lnTo>
                  <a:lnTo>
                    <a:pt x="769670" y="119684"/>
                  </a:lnTo>
                  <a:lnTo>
                    <a:pt x="786536" y="121920"/>
                  </a:lnTo>
                  <a:lnTo>
                    <a:pt x="790409" y="96139"/>
                  </a:lnTo>
                  <a:lnTo>
                    <a:pt x="792403" y="73939"/>
                  </a:lnTo>
                  <a:lnTo>
                    <a:pt x="793140" y="54457"/>
                  </a:lnTo>
                  <a:lnTo>
                    <a:pt x="793242" y="32512"/>
                  </a:lnTo>
                  <a:lnTo>
                    <a:pt x="793242" y="18491"/>
                  </a:lnTo>
                  <a:close/>
                </a:path>
                <a:path w="5484495" h="269875">
                  <a:moveTo>
                    <a:pt x="813155" y="144272"/>
                  </a:moveTo>
                  <a:lnTo>
                    <a:pt x="728421" y="144272"/>
                  </a:lnTo>
                  <a:lnTo>
                    <a:pt x="728421" y="78638"/>
                  </a:lnTo>
                  <a:lnTo>
                    <a:pt x="711555" y="78638"/>
                  </a:lnTo>
                  <a:lnTo>
                    <a:pt x="711555" y="144272"/>
                  </a:lnTo>
                  <a:lnTo>
                    <a:pt x="647141" y="144272"/>
                  </a:lnTo>
                  <a:lnTo>
                    <a:pt x="647141" y="158292"/>
                  </a:lnTo>
                  <a:lnTo>
                    <a:pt x="813155" y="158292"/>
                  </a:lnTo>
                  <a:lnTo>
                    <a:pt x="813155" y="151180"/>
                  </a:lnTo>
                  <a:lnTo>
                    <a:pt x="813155" y="144272"/>
                  </a:lnTo>
                  <a:close/>
                </a:path>
                <a:path w="5484495" h="269875">
                  <a:moveTo>
                    <a:pt x="979347" y="125780"/>
                  </a:moveTo>
                  <a:lnTo>
                    <a:pt x="852360" y="125780"/>
                  </a:lnTo>
                  <a:lnTo>
                    <a:pt x="852360" y="139598"/>
                  </a:lnTo>
                  <a:lnTo>
                    <a:pt x="962494" y="139598"/>
                  </a:lnTo>
                  <a:lnTo>
                    <a:pt x="962494" y="183896"/>
                  </a:lnTo>
                  <a:lnTo>
                    <a:pt x="979347" y="183896"/>
                  </a:lnTo>
                  <a:lnTo>
                    <a:pt x="979347" y="125780"/>
                  </a:lnTo>
                  <a:close/>
                </a:path>
                <a:path w="5484495" h="269875">
                  <a:moveTo>
                    <a:pt x="999883" y="93268"/>
                  </a:moveTo>
                  <a:lnTo>
                    <a:pt x="925309" y="93268"/>
                  </a:lnTo>
                  <a:lnTo>
                    <a:pt x="925309" y="70307"/>
                  </a:lnTo>
                  <a:lnTo>
                    <a:pt x="978750" y="70307"/>
                  </a:lnTo>
                  <a:lnTo>
                    <a:pt x="978750" y="66649"/>
                  </a:lnTo>
                  <a:lnTo>
                    <a:pt x="978750" y="56692"/>
                  </a:lnTo>
                  <a:lnTo>
                    <a:pt x="978750" y="21336"/>
                  </a:lnTo>
                  <a:lnTo>
                    <a:pt x="978750" y="7721"/>
                  </a:lnTo>
                  <a:lnTo>
                    <a:pt x="962075" y="7721"/>
                  </a:lnTo>
                  <a:lnTo>
                    <a:pt x="962075" y="21336"/>
                  </a:lnTo>
                  <a:lnTo>
                    <a:pt x="962075" y="56692"/>
                  </a:lnTo>
                  <a:lnTo>
                    <a:pt x="871664" y="56692"/>
                  </a:lnTo>
                  <a:lnTo>
                    <a:pt x="871664" y="21336"/>
                  </a:lnTo>
                  <a:lnTo>
                    <a:pt x="962075" y="21336"/>
                  </a:lnTo>
                  <a:lnTo>
                    <a:pt x="962075" y="7721"/>
                  </a:lnTo>
                  <a:lnTo>
                    <a:pt x="855205" y="7721"/>
                  </a:lnTo>
                  <a:lnTo>
                    <a:pt x="855205" y="70307"/>
                  </a:lnTo>
                  <a:lnTo>
                    <a:pt x="908634" y="70307"/>
                  </a:lnTo>
                  <a:lnTo>
                    <a:pt x="908634" y="93268"/>
                  </a:lnTo>
                  <a:lnTo>
                    <a:pt x="833869" y="93268"/>
                  </a:lnTo>
                  <a:lnTo>
                    <a:pt x="833869" y="106883"/>
                  </a:lnTo>
                  <a:lnTo>
                    <a:pt x="999883" y="106883"/>
                  </a:lnTo>
                  <a:lnTo>
                    <a:pt x="999883" y="98348"/>
                  </a:lnTo>
                  <a:lnTo>
                    <a:pt x="999883" y="93268"/>
                  </a:lnTo>
                  <a:close/>
                </a:path>
                <a:path w="5484495" h="269875">
                  <a:moveTo>
                    <a:pt x="1167091" y="129032"/>
                  </a:moveTo>
                  <a:lnTo>
                    <a:pt x="1039279" y="129032"/>
                  </a:lnTo>
                  <a:lnTo>
                    <a:pt x="1039279" y="142849"/>
                  </a:lnTo>
                  <a:lnTo>
                    <a:pt x="1150226" y="142849"/>
                  </a:lnTo>
                  <a:lnTo>
                    <a:pt x="1150226" y="182270"/>
                  </a:lnTo>
                  <a:lnTo>
                    <a:pt x="1167091" y="182270"/>
                  </a:lnTo>
                  <a:lnTo>
                    <a:pt x="1167091" y="129032"/>
                  </a:lnTo>
                  <a:close/>
                </a:path>
                <a:path w="5484495" h="269875">
                  <a:moveTo>
                    <a:pt x="1187411" y="101193"/>
                  </a:moveTo>
                  <a:lnTo>
                    <a:pt x="1112431" y="101193"/>
                  </a:lnTo>
                  <a:lnTo>
                    <a:pt x="1112431" y="81889"/>
                  </a:lnTo>
                  <a:lnTo>
                    <a:pt x="1169936" y="81889"/>
                  </a:lnTo>
                  <a:lnTo>
                    <a:pt x="1169936" y="75590"/>
                  </a:lnTo>
                  <a:lnTo>
                    <a:pt x="1169936" y="74168"/>
                  </a:lnTo>
                  <a:lnTo>
                    <a:pt x="1169936" y="68681"/>
                  </a:lnTo>
                  <a:lnTo>
                    <a:pt x="1058989" y="68681"/>
                  </a:lnTo>
                  <a:lnTo>
                    <a:pt x="1058989" y="49377"/>
                  </a:lnTo>
                  <a:lnTo>
                    <a:pt x="1165872" y="49377"/>
                  </a:lnTo>
                  <a:lnTo>
                    <a:pt x="1165872" y="4876"/>
                  </a:lnTo>
                  <a:lnTo>
                    <a:pt x="1041920" y="4876"/>
                  </a:lnTo>
                  <a:lnTo>
                    <a:pt x="1041920" y="18084"/>
                  </a:lnTo>
                  <a:lnTo>
                    <a:pt x="1149413" y="18084"/>
                  </a:lnTo>
                  <a:lnTo>
                    <a:pt x="1149413" y="36982"/>
                  </a:lnTo>
                  <a:lnTo>
                    <a:pt x="1042327" y="36982"/>
                  </a:lnTo>
                  <a:lnTo>
                    <a:pt x="1042327" y="81889"/>
                  </a:lnTo>
                  <a:lnTo>
                    <a:pt x="1095565" y="81889"/>
                  </a:lnTo>
                  <a:lnTo>
                    <a:pt x="1095565" y="101193"/>
                  </a:lnTo>
                  <a:lnTo>
                    <a:pt x="1020787" y="101193"/>
                  </a:lnTo>
                  <a:lnTo>
                    <a:pt x="1020787" y="115011"/>
                  </a:lnTo>
                  <a:lnTo>
                    <a:pt x="1187411" y="115011"/>
                  </a:lnTo>
                  <a:lnTo>
                    <a:pt x="1187411" y="108102"/>
                  </a:lnTo>
                  <a:lnTo>
                    <a:pt x="1187411" y="101193"/>
                  </a:lnTo>
                  <a:close/>
                </a:path>
                <a:path w="5484495" h="269875">
                  <a:moveTo>
                    <a:pt x="1282700" y="256946"/>
                  </a:moveTo>
                  <a:lnTo>
                    <a:pt x="0" y="256946"/>
                  </a:lnTo>
                  <a:lnTo>
                    <a:pt x="0" y="269646"/>
                  </a:lnTo>
                  <a:lnTo>
                    <a:pt x="1282700" y="269646"/>
                  </a:lnTo>
                  <a:lnTo>
                    <a:pt x="1282700" y="256946"/>
                  </a:lnTo>
                  <a:close/>
                </a:path>
                <a:path w="5484495" h="269875">
                  <a:moveTo>
                    <a:pt x="1920544" y="7518"/>
                  </a:moveTo>
                  <a:lnTo>
                    <a:pt x="1903882" y="7518"/>
                  </a:lnTo>
                  <a:lnTo>
                    <a:pt x="1903882" y="32715"/>
                  </a:lnTo>
                  <a:lnTo>
                    <a:pt x="1903882" y="46329"/>
                  </a:lnTo>
                  <a:lnTo>
                    <a:pt x="1903882" y="73355"/>
                  </a:lnTo>
                  <a:lnTo>
                    <a:pt x="1813052" y="73355"/>
                  </a:lnTo>
                  <a:lnTo>
                    <a:pt x="1813052" y="46329"/>
                  </a:lnTo>
                  <a:lnTo>
                    <a:pt x="1903882" y="46329"/>
                  </a:lnTo>
                  <a:lnTo>
                    <a:pt x="1903882" y="32715"/>
                  </a:lnTo>
                  <a:lnTo>
                    <a:pt x="1813052" y="32715"/>
                  </a:lnTo>
                  <a:lnTo>
                    <a:pt x="1813052" y="7518"/>
                  </a:lnTo>
                  <a:lnTo>
                    <a:pt x="1796186" y="7518"/>
                  </a:lnTo>
                  <a:lnTo>
                    <a:pt x="1796186" y="86969"/>
                  </a:lnTo>
                  <a:lnTo>
                    <a:pt x="1920544" y="86969"/>
                  </a:lnTo>
                  <a:lnTo>
                    <a:pt x="1920544" y="73355"/>
                  </a:lnTo>
                  <a:lnTo>
                    <a:pt x="1920544" y="46329"/>
                  </a:lnTo>
                  <a:lnTo>
                    <a:pt x="1920544" y="32715"/>
                  </a:lnTo>
                  <a:lnTo>
                    <a:pt x="1920544" y="7518"/>
                  </a:lnTo>
                  <a:close/>
                </a:path>
                <a:path w="5484495" h="269875">
                  <a:moveTo>
                    <a:pt x="1941880" y="108915"/>
                  </a:moveTo>
                  <a:lnTo>
                    <a:pt x="1775256" y="108915"/>
                  </a:lnTo>
                  <a:lnTo>
                    <a:pt x="1775256" y="122732"/>
                  </a:lnTo>
                  <a:lnTo>
                    <a:pt x="1849628" y="122732"/>
                  </a:lnTo>
                  <a:lnTo>
                    <a:pt x="1849628" y="183896"/>
                  </a:lnTo>
                  <a:lnTo>
                    <a:pt x="1866290" y="183896"/>
                  </a:lnTo>
                  <a:lnTo>
                    <a:pt x="1866290" y="122732"/>
                  </a:lnTo>
                  <a:lnTo>
                    <a:pt x="1941880" y="122732"/>
                  </a:lnTo>
                  <a:lnTo>
                    <a:pt x="1941880" y="115417"/>
                  </a:lnTo>
                  <a:lnTo>
                    <a:pt x="1941880" y="108915"/>
                  </a:lnTo>
                  <a:close/>
                </a:path>
                <a:path w="5484495" h="269875">
                  <a:moveTo>
                    <a:pt x="2112543" y="5892"/>
                  </a:moveTo>
                  <a:lnTo>
                    <a:pt x="2068042" y="5892"/>
                  </a:lnTo>
                  <a:lnTo>
                    <a:pt x="2068042" y="19710"/>
                  </a:lnTo>
                  <a:lnTo>
                    <a:pt x="2068042" y="58115"/>
                  </a:lnTo>
                  <a:lnTo>
                    <a:pt x="2022322" y="58115"/>
                  </a:lnTo>
                  <a:lnTo>
                    <a:pt x="2022322" y="19710"/>
                  </a:lnTo>
                  <a:lnTo>
                    <a:pt x="2068042" y="19710"/>
                  </a:lnTo>
                  <a:lnTo>
                    <a:pt x="2068042" y="5892"/>
                  </a:lnTo>
                  <a:lnTo>
                    <a:pt x="1977618" y="5892"/>
                  </a:lnTo>
                  <a:lnTo>
                    <a:pt x="1977618" y="19710"/>
                  </a:lnTo>
                  <a:lnTo>
                    <a:pt x="2005457" y="19710"/>
                  </a:lnTo>
                  <a:lnTo>
                    <a:pt x="2005457" y="58115"/>
                  </a:lnTo>
                  <a:lnTo>
                    <a:pt x="1978431" y="58115"/>
                  </a:lnTo>
                  <a:lnTo>
                    <a:pt x="1978431" y="71932"/>
                  </a:lnTo>
                  <a:lnTo>
                    <a:pt x="2111730" y="71932"/>
                  </a:lnTo>
                  <a:lnTo>
                    <a:pt x="2111730" y="67056"/>
                  </a:lnTo>
                  <a:lnTo>
                    <a:pt x="2111730" y="58115"/>
                  </a:lnTo>
                  <a:lnTo>
                    <a:pt x="2084705" y="58115"/>
                  </a:lnTo>
                  <a:lnTo>
                    <a:pt x="2084705" y="19710"/>
                  </a:lnTo>
                  <a:lnTo>
                    <a:pt x="2112543" y="19710"/>
                  </a:lnTo>
                  <a:lnTo>
                    <a:pt x="2112543" y="11988"/>
                  </a:lnTo>
                  <a:lnTo>
                    <a:pt x="2112543" y="5892"/>
                  </a:lnTo>
                  <a:close/>
                </a:path>
                <a:path w="5484495" h="269875">
                  <a:moveTo>
                    <a:pt x="2128189" y="88798"/>
                  </a:moveTo>
                  <a:lnTo>
                    <a:pt x="1962175" y="88798"/>
                  </a:lnTo>
                  <a:lnTo>
                    <a:pt x="1962175" y="102616"/>
                  </a:lnTo>
                  <a:lnTo>
                    <a:pt x="2036953" y="102616"/>
                  </a:lnTo>
                  <a:lnTo>
                    <a:pt x="2036953" y="123952"/>
                  </a:lnTo>
                  <a:lnTo>
                    <a:pt x="1982495" y="123952"/>
                  </a:lnTo>
                  <a:lnTo>
                    <a:pt x="1982495" y="181457"/>
                  </a:lnTo>
                  <a:lnTo>
                    <a:pt x="2107869" y="181457"/>
                  </a:lnTo>
                  <a:lnTo>
                    <a:pt x="2107869" y="167843"/>
                  </a:lnTo>
                  <a:lnTo>
                    <a:pt x="2107869" y="137363"/>
                  </a:lnTo>
                  <a:lnTo>
                    <a:pt x="2107869" y="129438"/>
                  </a:lnTo>
                  <a:lnTo>
                    <a:pt x="2107869" y="123952"/>
                  </a:lnTo>
                  <a:lnTo>
                    <a:pt x="2091410" y="123952"/>
                  </a:lnTo>
                  <a:lnTo>
                    <a:pt x="2091410" y="137363"/>
                  </a:lnTo>
                  <a:lnTo>
                    <a:pt x="2091410" y="167843"/>
                  </a:lnTo>
                  <a:lnTo>
                    <a:pt x="1999157" y="167843"/>
                  </a:lnTo>
                  <a:lnTo>
                    <a:pt x="1999157" y="137363"/>
                  </a:lnTo>
                  <a:lnTo>
                    <a:pt x="2091410" y="137363"/>
                  </a:lnTo>
                  <a:lnTo>
                    <a:pt x="2091410" y="123952"/>
                  </a:lnTo>
                  <a:lnTo>
                    <a:pt x="2053615" y="123952"/>
                  </a:lnTo>
                  <a:lnTo>
                    <a:pt x="2053615" y="102616"/>
                  </a:lnTo>
                  <a:lnTo>
                    <a:pt x="2128189" y="102616"/>
                  </a:lnTo>
                  <a:lnTo>
                    <a:pt x="2128189" y="97739"/>
                  </a:lnTo>
                  <a:lnTo>
                    <a:pt x="2128189" y="88798"/>
                  </a:lnTo>
                  <a:close/>
                </a:path>
                <a:path w="5484495" h="269875">
                  <a:moveTo>
                    <a:pt x="2242782" y="126593"/>
                  </a:moveTo>
                  <a:lnTo>
                    <a:pt x="2225738" y="113766"/>
                  </a:lnTo>
                  <a:lnTo>
                    <a:pt x="2213394" y="95885"/>
                  </a:lnTo>
                  <a:lnTo>
                    <a:pt x="2205888" y="74168"/>
                  </a:lnTo>
                  <a:lnTo>
                    <a:pt x="2203361" y="49784"/>
                  </a:lnTo>
                  <a:lnTo>
                    <a:pt x="2203361" y="35763"/>
                  </a:lnTo>
                  <a:lnTo>
                    <a:pt x="2236889" y="35763"/>
                  </a:lnTo>
                  <a:lnTo>
                    <a:pt x="2236889" y="28651"/>
                  </a:lnTo>
                  <a:lnTo>
                    <a:pt x="2236889" y="21742"/>
                  </a:lnTo>
                  <a:lnTo>
                    <a:pt x="2151545" y="21742"/>
                  </a:lnTo>
                  <a:lnTo>
                    <a:pt x="2151545" y="35763"/>
                  </a:lnTo>
                  <a:lnTo>
                    <a:pt x="2187105" y="35763"/>
                  </a:lnTo>
                  <a:lnTo>
                    <a:pt x="2187105" y="49784"/>
                  </a:lnTo>
                  <a:lnTo>
                    <a:pt x="2184603" y="76517"/>
                  </a:lnTo>
                  <a:lnTo>
                    <a:pt x="2177097" y="99974"/>
                  </a:lnTo>
                  <a:lnTo>
                    <a:pt x="2164651" y="119164"/>
                  </a:lnTo>
                  <a:lnTo>
                    <a:pt x="2147278" y="133096"/>
                  </a:lnTo>
                  <a:lnTo>
                    <a:pt x="2157641" y="146100"/>
                  </a:lnTo>
                  <a:lnTo>
                    <a:pt x="2176221" y="130136"/>
                  </a:lnTo>
                  <a:lnTo>
                    <a:pt x="2189569" y="108153"/>
                  </a:lnTo>
                  <a:lnTo>
                    <a:pt x="2195690" y="87541"/>
                  </a:lnTo>
                  <a:lnTo>
                    <a:pt x="2200973" y="104063"/>
                  </a:lnTo>
                  <a:lnTo>
                    <a:pt x="2214321" y="124739"/>
                  </a:lnTo>
                  <a:lnTo>
                    <a:pt x="2232825" y="139598"/>
                  </a:lnTo>
                  <a:lnTo>
                    <a:pt x="2242782" y="126593"/>
                  </a:lnTo>
                  <a:close/>
                </a:path>
                <a:path w="5484495" h="269875">
                  <a:moveTo>
                    <a:pt x="2305774" y="203"/>
                  </a:moveTo>
                  <a:lnTo>
                    <a:pt x="2289721" y="203"/>
                  </a:lnTo>
                  <a:lnTo>
                    <a:pt x="2289721" y="74168"/>
                  </a:lnTo>
                  <a:lnTo>
                    <a:pt x="2265540" y="74168"/>
                  </a:lnTo>
                  <a:lnTo>
                    <a:pt x="2265540" y="4064"/>
                  </a:lnTo>
                  <a:lnTo>
                    <a:pt x="2249690" y="4064"/>
                  </a:lnTo>
                  <a:lnTo>
                    <a:pt x="2249690" y="174752"/>
                  </a:lnTo>
                  <a:lnTo>
                    <a:pt x="2265540" y="174752"/>
                  </a:lnTo>
                  <a:lnTo>
                    <a:pt x="2265540" y="88392"/>
                  </a:lnTo>
                  <a:lnTo>
                    <a:pt x="2289721" y="88392"/>
                  </a:lnTo>
                  <a:lnTo>
                    <a:pt x="2289721" y="183896"/>
                  </a:lnTo>
                  <a:lnTo>
                    <a:pt x="2305774" y="183896"/>
                  </a:lnTo>
                  <a:lnTo>
                    <a:pt x="2305774" y="88392"/>
                  </a:lnTo>
                  <a:lnTo>
                    <a:pt x="2305774" y="74168"/>
                  </a:lnTo>
                  <a:lnTo>
                    <a:pt x="2305774" y="203"/>
                  </a:lnTo>
                  <a:close/>
                </a:path>
                <a:path w="5484495" h="269875">
                  <a:moveTo>
                    <a:pt x="2482342" y="18491"/>
                  </a:moveTo>
                  <a:lnTo>
                    <a:pt x="2471978" y="18491"/>
                  </a:lnTo>
                  <a:lnTo>
                    <a:pt x="2465679" y="18491"/>
                  </a:lnTo>
                  <a:lnTo>
                    <a:pt x="2353716" y="18491"/>
                  </a:lnTo>
                  <a:lnTo>
                    <a:pt x="2353716" y="32512"/>
                  </a:lnTo>
                  <a:lnTo>
                    <a:pt x="2465628" y="32512"/>
                  </a:lnTo>
                  <a:lnTo>
                    <a:pt x="2465552" y="54457"/>
                  </a:lnTo>
                  <a:lnTo>
                    <a:pt x="2464816" y="73279"/>
                  </a:lnTo>
                  <a:lnTo>
                    <a:pt x="2462758" y="94996"/>
                  </a:lnTo>
                  <a:lnTo>
                    <a:pt x="2458770" y="119684"/>
                  </a:lnTo>
                  <a:lnTo>
                    <a:pt x="2475636" y="121920"/>
                  </a:lnTo>
                  <a:lnTo>
                    <a:pt x="2479510" y="96139"/>
                  </a:lnTo>
                  <a:lnTo>
                    <a:pt x="2481503" y="73939"/>
                  </a:lnTo>
                  <a:lnTo>
                    <a:pt x="2482240" y="54457"/>
                  </a:lnTo>
                  <a:lnTo>
                    <a:pt x="2482342" y="32512"/>
                  </a:lnTo>
                  <a:lnTo>
                    <a:pt x="2482342" y="18491"/>
                  </a:lnTo>
                  <a:close/>
                </a:path>
                <a:path w="5484495" h="269875">
                  <a:moveTo>
                    <a:pt x="2502255" y="144272"/>
                  </a:moveTo>
                  <a:lnTo>
                    <a:pt x="2417521" y="144272"/>
                  </a:lnTo>
                  <a:lnTo>
                    <a:pt x="2417521" y="78638"/>
                  </a:lnTo>
                  <a:lnTo>
                    <a:pt x="2400655" y="78638"/>
                  </a:lnTo>
                  <a:lnTo>
                    <a:pt x="2400655" y="144272"/>
                  </a:lnTo>
                  <a:lnTo>
                    <a:pt x="2336241" y="144272"/>
                  </a:lnTo>
                  <a:lnTo>
                    <a:pt x="2336241" y="158292"/>
                  </a:lnTo>
                  <a:lnTo>
                    <a:pt x="2502255" y="158292"/>
                  </a:lnTo>
                  <a:lnTo>
                    <a:pt x="2502255" y="151180"/>
                  </a:lnTo>
                  <a:lnTo>
                    <a:pt x="2502255" y="144272"/>
                  </a:lnTo>
                  <a:close/>
                </a:path>
                <a:path w="5484495" h="269875">
                  <a:moveTo>
                    <a:pt x="2668447" y="125780"/>
                  </a:moveTo>
                  <a:lnTo>
                    <a:pt x="2541460" y="125780"/>
                  </a:lnTo>
                  <a:lnTo>
                    <a:pt x="2541460" y="139598"/>
                  </a:lnTo>
                  <a:lnTo>
                    <a:pt x="2651595" y="139598"/>
                  </a:lnTo>
                  <a:lnTo>
                    <a:pt x="2651595" y="183896"/>
                  </a:lnTo>
                  <a:lnTo>
                    <a:pt x="2668447" y="183896"/>
                  </a:lnTo>
                  <a:lnTo>
                    <a:pt x="2668447" y="125780"/>
                  </a:lnTo>
                  <a:close/>
                </a:path>
                <a:path w="5484495" h="269875">
                  <a:moveTo>
                    <a:pt x="2688983" y="93268"/>
                  </a:moveTo>
                  <a:lnTo>
                    <a:pt x="2614409" y="93268"/>
                  </a:lnTo>
                  <a:lnTo>
                    <a:pt x="2614409" y="70307"/>
                  </a:lnTo>
                  <a:lnTo>
                    <a:pt x="2667851" y="70307"/>
                  </a:lnTo>
                  <a:lnTo>
                    <a:pt x="2667851" y="66649"/>
                  </a:lnTo>
                  <a:lnTo>
                    <a:pt x="2667851" y="56692"/>
                  </a:lnTo>
                  <a:lnTo>
                    <a:pt x="2667851" y="21336"/>
                  </a:lnTo>
                  <a:lnTo>
                    <a:pt x="2667851" y="7721"/>
                  </a:lnTo>
                  <a:lnTo>
                    <a:pt x="2651175" y="7721"/>
                  </a:lnTo>
                  <a:lnTo>
                    <a:pt x="2651175" y="21336"/>
                  </a:lnTo>
                  <a:lnTo>
                    <a:pt x="2651175" y="56692"/>
                  </a:lnTo>
                  <a:lnTo>
                    <a:pt x="2560764" y="56692"/>
                  </a:lnTo>
                  <a:lnTo>
                    <a:pt x="2560764" y="21336"/>
                  </a:lnTo>
                  <a:lnTo>
                    <a:pt x="2651175" y="21336"/>
                  </a:lnTo>
                  <a:lnTo>
                    <a:pt x="2651175" y="7721"/>
                  </a:lnTo>
                  <a:lnTo>
                    <a:pt x="2544305" y="7721"/>
                  </a:lnTo>
                  <a:lnTo>
                    <a:pt x="2544305" y="70307"/>
                  </a:lnTo>
                  <a:lnTo>
                    <a:pt x="2597734" y="70307"/>
                  </a:lnTo>
                  <a:lnTo>
                    <a:pt x="2597734" y="93268"/>
                  </a:lnTo>
                  <a:lnTo>
                    <a:pt x="2522969" y="93268"/>
                  </a:lnTo>
                  <a:lnTo>
                    <a:pt x="2522969" y="106883"/>
                  </a:lnTo>
                  <a:lnTo>
                    <a:pt x="2688983" y="106883"/>
                  </a:lnTo>
                  <a:lnTo>
                    <a:pt x="2688983" y="98348"/>
                  </a:lnTo>
                  <a:lnTo>
                    <a:pt x="2688983" y="93268"/>
                  </a:lnTo>
                  <a:close/>
                </a:path>
                <a:path w="5484495" h="269875">
                  <a:moveTo>
                    <a:pt x="2856192" y="129032"/>
                  </a:moveTo>
                  <a:lnTo>
                    <a:pt x="2728379" y="129032"/>
                  </a:lnTo>
                  <a:lnTo>
                    <a:pt x="2728379" y="142849"/>
                  </a:lnTo>
                  <a:lnTo>
                    <a:pt x="2839326" y="142849"/>
                  </a:lnTo>
                  <a:lnTo>
                    <a:pt x="2839326" y="182270"/>
                  </a:lnTo>
                  <a:lnTo>
                    <a:pt x="2856192" y="182270"/>
                  </a:lnTo>
                  <a:lnTo>
                    <a:pt x="2856192" y="129032"/>
                  </a:lnTo>
                  <a:close/>
                </a:path>
                <a:path w="5484495" h="269875">
                  <a:moveTo>
                    <a:pt x="2876512" y="101193"/>
                  </a:moveTo>
                  <a:lnTo>
                    <a:pt x="2801531" y="101193"/>
                  </a:lnTo>
                  <a:lnTo>
                    <a:pt x="2801531" y="81889"/>
                  </a:lnTo>
                  <a:lnTo>
                    <a:pt x="2859036" y="81889"/>
                  </a:lnTo>
                  <a:lnTo>
                    <a:pt x="2859036" y="75590"/>
                  </a:lnTo>
                  <a:lnTo>
                    <a:pt x="2859036" y="74168"/>
                  </a:lnTo>
                  <a:lnTo>
                    <a:pt x="2859036" y="68681"/>
                  </a:lnTo>
                  <a:lnTo>
                    <a:pt x="2748089" y="68681"/>
                  </a:lnTo>
                  <a:lnTo>
                    <a:pt x="2748089" y="49377"/>
                  </a:lnTo>
                  <a:lnTo>
                    <a:pt x="2854972" y="49377"/>
                  </a:lnTo>
                  <a:lnTo>
                    <a:pt x="2854972" y="4876"/>
                  </a:lnTo>
                  <a:lnTo>
                    <a:pt x="2731020" y="4876"/>
                  </a:lnTo>
                  <a:lnTo>
                    <a:pt x="2731020" y="18084"/>
                  </a:lnTo>
                  <a:lnTo>
                    <a:pt x="2838513" y="18084"/>
                  </a:lnTo>
                  <a:lnTo>
                    <a:pt x="2838513" y="36982"/>
                  </a:lnTo>
                  <a:lnTo>
                    <a:pt x="2731427" y="36982"/>
                  </a:lnTo>
                  <a:lnTo>
                    <a:pt x="2731427" y="81889"/>
                  </a:lnTo>
                  <a:lnTo>
                    <a:pt x="2784665" y="81889"/>
                  </a:lnTo>
                  <a:lnTo>
                    <a:pt x="2784665" y="101193"/>
                  </a:lnTo>
                  <a:lnTo>
                    <a:pt x="2709888" y="101193"/>
                  </a:lnTo>
                  <a:lnTo>
                    <a:pt x="2709888" y="115011"/>
                  </a:lnTo>
                  <a:lnTo>
                    <a:pt x="2876512" y="115011"/>
                  </a:lnTo>
                  <a:lnTo>
                    <a:pt x="2876512" y="108102"/>
                  </a:lnTo>
                  <a:lnTo>
                    <a:pt x="2876512" y="101193"/>
                  </a:lnTo>
                  <a:close/>
                </a:path>
                <a:path w="5484495" h="269875">
                  <a:moveTo>
                    <a:pt x="3570630" y="86563"/>
                  </a:moveTo>
                  <a:lnTo>
                    <a:pt x="3552494" y="77304"/>
                  </a:lnTo>
                  <a:lnTo>
                    <a:pt x="3538372" y="63982"/>
                  </a:lnTo>
                  <a:lnTo>
                    <a:pt x="3529190" y="47739"/>
                  </a:lnTo>
                  <a:lnTo>
                    <a:pt x="3525926" y="29667"/>
                  </a:lnTo>
                  <a:lnTo>
                    <a:pt x="3525926" y="9753"/>
                  </a:lnTo>
                  <a:lnTo>
                    <a:pt x="3523081" y="9753"/>
                  </a:lnTo>
                  <a:lnTo>
                    <a:pt x="3512108" y="9753"/>
                  </a:lnTo>
                  <a:lnTo>
                    <a:pt x="3509060" y="9753"/>
                  </a:lnTo>
                  <a:lnTo>
                    <a:pt x="3509060" y="28448"/>
                  </a:lnTo>
                  <a:lnTo>
                    <a:pt x="3505835" y="48691"/>
                  </a:lnTo>
                  <a:lnTo>
                    <a:pt x="3496665" y="66649"/>
                  </a:lnTo>
                  <a:lnTo>
                    <a:pt x="3482314" y="81254"/>
                  </a:lnTo>
                  <a:lnTo>
                    <a:pt x="3463544" y="91440"/>
                  </a:lnTo>
                  <a:lnTo>
                    <a:pt x="3472484" y="105054"/>
                  </a:lnTo>
                  <a:lnTo>
                    <a:pt x="3493325" y="93002"/>
                  </a:lnTo>
                  <a:lnTo>
                    <a:pt x="3509289" y="75514"/>
                  </a:lnTo>
                  <a:lnTo>
                    <a:pt x="3517938" y="56959"/>
                  </a:lnTo>
                  <a:lnTo>
                    <a:pt x="3525850" y="72567"/>
                  </a:lnTo>
                  <a:lnTo>
                    <a:pt x="3541509" y="88684"/>
                  </a:lnTo>
                  <a:lnTo>
                    <a:pt x="3561689" y="99771"/>
                  </a:lnTo>
                  <a:lnTo>
                    <a:pt x="3570630" y="86563"/>
                  </a:lnTo>
                  <a:close/>
                </a:path>
                <a:path w="5484495" h="269875">
                  <a:moveTo>
                    <a:pt x="3608832" y="150164"/>
                  </a:moveTo>
                  <a:lnTo>
                    <a:pt x="3604679" y="136017"/>
                  </a:lnTo>
                  <a:lnTo>
                    <a:pt x="3597922" y="130048"/>
                  </a:lnTo>
                  <a:lnTo>
                    <a:pt x="3592753" y="125476"/>
                  </a:lnTo>
                  <a:lnTo>
                    <a:pt x="3592372" y="125349"/>
                  </a:lnTo>
                  <a:lnTo>
                    <a:pt x="3592372" y="150164"/>
                  </a:lnTo>
                  <a:lnTo>
                    <a:pt x="3589337" y="158711"/>
                  </a:lnTo>
                  <a:lnTo>
                    <a:pt x="3580638" y="165023"/>
                  </a:lnTo>
                  <a:lnTo>
                    <a:pt x="3566820" y="168948"/>
                  </a:lnTo>
                  <a:lnTo>
                    <a:pt x="3548481" y="170281"/>
                  </a:lnTo>
                  <a:lnTo>
                    <a:pt x="3530130" y="168948"/>
                  </a:lnTo>
                  <a:lnTo>
                    <a:pt x="3516325" y="165023"/>
                  </a:lnTo>
                  <a:lnTo>
                    <a:pt x="3507613" y="158711"/>
                  </a:lnTo>
                  <a:lnTo>
                    <a:pt x="3504590" y="150164"/>
                  </a:lnTo>
                  <a:lnTo>
                    <a:pt x="3507613" y="141630"/>
                  </a:lnTo>
                  <a:lnTo>
                    <a:pt x="3516325" y="135305"/>
                  </a:lnTo>
                  <a:lnTo>
                    <a:pt x="3530130" y="131394"/>
                  </a:lnTo>
                  <a:lnTo>
                    <a:pt x="3548481" y="130048"/>
                  </a:lnTo>
                  <a:lnTo>
                    <a:pt x="3566820" y="131394"/>
                  </a:lnTo>
                  <a:lnTo>
                    <a:pt x="3580638" y="135305"/>
                  </a:lnTo>
                  <a:lnTo>
                    <a:pt x="3589337" y="141630"/>
                  </a:lnTo>
                  <a:lnTo>
                    <a:pt x="3592372" y="150164"/>
                  </a:lnTo>
                  <a:lnTo>
                    <a:pt x="3592372" y="125349"/>
                  </a:lnTo>
                  <a:lnTo>
                    <a:pt x="3573767" y="118910"/>
                  </a:lnTo>
                  <a:lnTo>
                    <a:pt x="3548481" y="116636"/>
                  </a:lnTo>
                  <a:lnTo>
                    <a:pt x="3523183" y="118910"/>
                  </a:lnTo>
                  <a:lnTo>
                    <a:pt x="3504209" y="125476"/>
                  </a:lnTo>
                  <a:lnTo>
                    <a:pt x="3492271" y="136017"/>
                  </a:lnTo>
                  <a:lnTo>
                    <a:pt x="3488131" y="150164"/>
                  </a:lnTo>
                  <a:lnTo>
                    <a:pt x="3492271" y="164287"/>
                  </a:lnTo>
                  <a:lnTo>
                    <a:pt x="3504209" y="174752"/>
                  </a:lnTo>
                  <a:lnTo>
                    <a:pt x="3523183" y="181254"/>
                  </a:lnTo>
                  <a:lnTo>
                    <a:pt x="3548481" y="183489"/>
                  </a:lnTo>
                  <a:lnTo>
                    <a:pt x="3573767" y="181254"/>
                  </a:lnTo>
                  <a:lnTo>
                    <a:pt x="3592753" y="174752"/>
                  </a:lnTo>
                  <a:lnTo>
                    <a:pt x="3597846" y="170281"/>
                  </a:lnTo>
                  <a:lnTo>
                    <a:pt x="3604679" y="164287"/>
                  </a:lnTo>
                  <a:lnTo>
                    <a:pt x="3608832" y="150164"/>
                  </a:lnTo>
                  <a:close/>
                </a:path>
                <a:path w="5484495" h="269875">
                  <a:moveTo>
                    <a:pt x="3634232" y="47548"/>
                  </a:moveTo>
                  <a:lnTo>
                    <a:pt x="3607003" y="47548"/>
                  </a:lnTo>
                  <a:lnTo>
                    <a:pt x="3607003" y="203"/>
                  </a:lnTo>
                  <a:lnTo>
                    <a:pt x="3590137" y="203"/>
                  </a:lnTo>
                  <a:lnTo>
                    <a:pt x="3590137" y="111556"/>
                  </a:lnTo>
                  <a:lnTo>
                    <a:pt x="3607003" y="111556"/>
                  </a:lnTo>
                  <a:lnTo>
                    <a:pt x="3607003" y="61772"/>
                  </a:lnTo>
                  <a:lnTo>
                    <a:pt x="3634232" y="61772"/>
                  </a:lnTo>
                  <a:lnTo>
                    <a:pt x="3634232" y="47548"/>
                  </a:lnTo>
                  <a:close/>
                </a:path>
                <a:path w="5484495" h="269875">
                  <a:moveTo>
                    <a:pt x="3801643" y="5892"/>
                  </a:moveTo>
                  <a:lnTo>
                    <a:pt x="3757142" y="5892"/>
                  </a:lnTo>
                  <a:lnTo>
                    <a:pt x="3757142" y="19710"/>
                  </a:lnTo>
                  <a:lnTo>
                    <a:pt x="3757142" y="58115"/>
                  </a:lnTo>
                  <a:lnTo>
                    <a:pt x="3711422" y="58115"/>
                  </a:lnTo>
                  <a:lnTo>
                    <a:pt x="3711422" y="19710"/>
                  </a:lnTo>
                  <a:lnTo>
                    <a:pt x="3757142" y="19710"/>
                  </a:lnTo>
                  <a:lnTo>
                    <a:pt x="3757142" y="5892"/>
                  </a:lnTo>
                  <a:lnTo>
                    <a:pt x="3666718" y="5892"/>
                  </a:lnTo>
                  <a:lnTo>
                    <a:pt x="3666718" y="19710"/>
                  </a:lnTo>
                  <a:lnTo>
                    <a:pt x="3694557" y="19710"/>
                  </a:lnTo>
                  <a:lnTo>
                    <a:pt x="3694557" y="58115"/>
                  </a:lnTo>
                  <a:lnTo>
                    <a:pt x="3667531" y="58115"/>
                  </a:lnTo>
                  <a:lnTo>
                    <a:pt x="3667531" y="71932"/>
                  </a:lnTo>
                  <a:lnTo>
                    <a:pt x="3800830" y="71932"/>
                  </a:lnTo>
                  <a:lnTo>
                    <a:pt x="3800830" y="67056"/>
                  </a:lnTo>
                  <a:lnTo>
                    <a:pt x="3800830" y="58115"/>
                  </a:lnTo>
                  <a:lnTo>
                    <a:pt x="3773805" y="58115"/>
                  </a:lnTo>
                  <a:lnTo>
                    <a:pt x="3773805" y="19710"/>
                  </a:lnTo>
                  <a:lnTo>
                    <a:pt x="3801643" y="19710"/>
                  </a:lnTo>
                  <a:lnTo>
                    <a:pt x="3801643" y="11988"/>
                  </a:lnTo>
                  <a:lnTo>
                    <a:pt x="3801643" y="5892"/>
                  </a:lnTo>
                  <a:close/>
                </a:path>
                <a:path w="5484495" h="269875">
                  <a:moveTo>
                    <a:pt x="3817289" y="88798"/>
                  </a:moveTo>
                  <a:lnTo>
                    <a:pt x="3651275" y="88798"/>
                  </a:lnTo>
                  <a:lnTo>
                    <a:pt x="3651275" y="102616"/>
                  </a:lnTo>
                  <a:lnTo>
                    <a:pt x="3726053" y="102616"/>
                  </a:lnTo>
                  <a:lnTo>
                    <a:pt x="3726053" y="123952"/>
                  </a:lnTo>
                  <a:lnTo>
                    <a:pt x="3671595" y="123952"/>
                  </a:lnTo>
                  <a:lnTo>
                    <a:pt x="3671595" y="181457"/>
                  </a:lnTo>
                  <a:lnTo>
                    <a:pt x="3796969" y="181457"/>
                  </a:lnTo>
                  <a:lnTo>
                    <a:pt x="3796969" y="167843"/>
                  </a:lnTo>
                  <a:lnTo>
                    <a:pt x="3796969" y="137363"/>
                  </a:lnTo>
                  <a:lnTo>
                    <a:pt x="3796969" y="129438"/>
                  </a:lnTo>
                  <a:lnTo>
                    <a:pt x="3796969" y="123952"/>
                  </a:lnTo>
                  <a:lnTo>
                    <a:pt x="3780510" y="123952"/>
                  </a:lnTo>
                  <a:lnTo>
                    <a:pt x="3780510" y="137363"/>
                  </a:lnTo>
                  <a:lnTo>
                    <a:pt x="3780510" y="167843"/>
                  </a:lnTo>
                  <a:lnTo>
                    <a:pt x="3688257" y="167843"/>
                  </a:lnTo>
                  <a:lnTo>
                    <a:pt x="3688257" y="137363"/>
                  </a:lnTo>
                  <a:lnTo>
                    <a:pt x="3780510" y="137363"/>
                  </a:lnTo>
                  <a:lnTo>
                    <a:pt x="3780510" y="123952"/>
                  </a:lnTo>
                  <a:lnTo>
                    <a:pt x="3742715" y="123952"/>
                  </a:lnTo>
                  <a:lnTo>
                    <a:pt x="3742715" y="102616"/>
                  </a:lnTo>
                  <a:lnTo>
                    <a:pt x="3817289" y="102616"/>
                  </a:lnTo>
                  <a:lnTo>
                    <a:pt x="3817289" y="97739"/>
                  </a:lnTo>
                  <a:lnTo>
                    <a:pt x="3817289" y="88798"/>
                  </a:lnTo>
                  <a:close/>
                </a:path>
                <a:path w="5484495" h="269875">
                  <a:moveTo>
                    <a:pt x="3939400" y="14427"/>
                  </a:moveTo>
                  <a:lnTo>
                    <a:pt x="3929443" y="14427"/>
                  </a:lnTo>
                  <a:lnTo>
                    <a:pt x="3922738" y="14427"/>
                  </a:lnTo>
                  <a:lnTo>
                    <a:pt x="3848163" y="14427"/>
                  </a:lnTo>
                  <a:lnTo>
                    <a:pt x="3848163" y="28244"/>
                  </a:lnTo>
                  <a:lnTo>
                    <a:pt x="3922674" y="28244"/>
                  </a:lnTo>
                  <a:lnTo>
                    <a:pt x="3922649" y="34353"/>
                  </a:lnTo>
                  <a:lnTo>
                    <a:pt x="3922153" y="45847"/>
                  </a:lnTo>
                  <a:lnTo>
                    <a:pt x="3920769" y="60045"/>
                  </a:lnTo>
                  <a:lnTo>
                    <a:pt x="3918064" y="76809"/>
                  </a:lnTo>
                  <a:lnTo>
                    <a:pt x="3934523" y="78638"/>
                  </a:lnTo>
                  <a:lnTo>
                    <a:pt x="3937343" y="61620"/>
                  </a:lnTo>
                  <a:lnTo>
                    <a:pt x="3938790" y="46837"/>
                  </a:lnTo>
                  <a:lnTo>
                    <a:pt x="3939324" y="34353"/>
                  </a:lnTo>
                  <a:lnTo>
                    <a:pt x="3939375" y="28244"/>
                  </a:lnTo>
                  <a:lnTo>
                    <a:pt x="3939400" y="14427"/>
                  </a:lnTo>
                  <a:close/>
                </a:path>
                <a:path w="5484495" h="269875">
                  <a:moveTo>
                    <a:pt x="3953218" y="101803"/>
                  </a:moveTo>
                  <a:lnTo>
                    <a:pt x="3953179" y="101396"/>
                  </a:lnTo>
                  <a:lnTo>
                    <a:pt x="3951998" y="89611"/>
                  </a:lnTo>
                  <a:lnTo>
                    <a:pt x="3922941" y="92684"/>
                  </a:lnTo>
                  <a:lnTo>
                    <a:pt x="3892461" y="94475"/>
                  </a:lnTo>
                  <a:lnTo>
                    <a:pt x="3892461" y="55473"/>
                  </a:lnTo>
                  <a:lnTo>
                    <a:pt x="3875798" y="55473"/>
                  </a:lnTo>
                  <a:lnTo>
                    <a:pt x="3875798" y="94957"/>
                  </a:lnTo>
                  <a:lnTo>
                    <a:pt x="3863530" y="95300"/>
                  </a:lnTo>
                  <a:lnTo>
                    <a:pt x="3836987" y="95504"/>
                  </a:lnTo>
                  <a:lnTo>
                    <a:pt x="3838816" y="109321"/>
                  </a:lnTo>
                  <a:lnTo>
                    <a:pt x="3864953" y="109093"/>
                  </a:lnTo>
                  <a:lnTo>
                    <a:pt x="3893807" y="108077"/>
                  </a:lnTo>
                  <a:lnTo>
                    <a:pt x="3923766" y="105816"/>
                  </a:lnTo>
                  <a:lnTo>
                    <a:pt x="3953218" y="101803"/>
                  </a:lnTo>
                  <a:close/>
                </a:path>
                <a:path w="5484495" h="269875">
                  <a:moveTo>
                    <a:pt x="3987152" y="166014"/>
                  </a:moveTo>
                  <a:lnTo>
                    <a:pt x="3881894" y="166014"/>
                  </a:lnTo>
                  <a:lnTo>
                    <a:pt x="3881894" y="125780"/>
                  </a:lnTo>
                  <a:lnTo>
                    <a:pt x="3865232" y="125780"/>
                  </a:lnTo>
                  <a:lnTo>
                    <a:pt x="3865232" y="179832"/>
                  </a:lnTo>
                  <a:lnTo>
                    <a:pt x="3987152" y="179832"/>
                  </a:lnTo>
                  <a:lnTo>
                    <a:pt x="3987152" y="170281"/>
                  </a:lnTo>
                  <a:lnTo>
                    <a:pt x="3987152" y="166014"/>
                  </a:lnTo>
                  <a:close/>
                </a:path>
                <a:path w="5484495" h="269875">
                  <a:moveTo>
                    <a:pt x="4007472" y="59944"/>
                  </a:moveTo>
                  <a:lnTo>
                    <a:pt x="3981259" y="59944"/>
                  </a:lnTo>
                  <a:lnTo>
                    <a:pt x="3981259" y="203"/>
                  </a:lnTo>
                  <a:lnTo>
                    <a:pt x="3964394" y="203"/>
                  </a:lnTo>
                  <a:lnTo>
                    <a:pt x="3964394" y="138582"/>
                  </a:lnTo>
                  <a:lnTo>
                    <a:pt x="3981259" y="138582"/>
                  </a:lnTo>
                  <a:lnTo>
                    <a:pt x="3981259" y="73964"/>
                  </a:lnTo>
                  <a:lnTo>
                    <a:pt x="4007472" y="73964"/>
                  </a:lnTo>
                  <a:lnTo>
                    <a:pt x="4007472" y="59944"/>
                  </a:lnTo>
                  <a:close/>
                </a:path>
                <a:path w="5484495" h="269875">
                  <a:moveTo>
                    <a:pt x="4143603" y="133096"/>
                  </a:moveTo>
                  <a:lnTo>
                    <a:pt x="4143337" y="131064"/>
                  </a:lnTo>
                  <a:lnTo>
                    <a:pt x="4141774" y="119278"/>
                  </a:lnTo>
                  <a:lnTo>
                    <a:pt x="4118216" y="122529"/>
                  </a:lnTo>
                  <a:lnTo>
                    <a:pt x="4095775" y="124510"/>
                  </a:lnTo>
                  <a:lnTo>
                    <a:pt x="4073677" y="125514"/>
                  </a:lnTo>
                  <a:lnTo>
                    <a:pt x="4052773" y="125768"/>
                  </a:lnTo>
                  <a:lnTo>
                    <a:pt x="4052773" y="82905"/>
                  </a:lnTo>
                  <a:lnTo>
                    <a:pt x="4120438" y="82905"/>
                  </a:lnTo>
                  <a:lnTo>
                    <a:pt x="4120438" y="17272"/>
                  </a:lnTo>
                  <a:lnTo>
                    <a:pt x="4035501" y="17272"/>
                  </a:lnTo>
                  <a:lnTo>
                    <a:pt x="4035501" y="31089"/>
                  </a:lnTo>
                  <a:lnTo>
                    <a:pt x="4103370" y="31089"/>
                  </a:lnTo>
                  <a:lnTo>
                    <a:pt x="4103370" y="69088"/>
                  </a:lnTo>
                  <a:lnTo>
                    <a:pt x="4035907" y="69088"/>
                  </a:lnTo>
                  <a:lnTo>
                    <a:pt x="4035907" y="139801"/>
                  </a:lnTo>
                  <a:lnTo>
                    <a:pt x="4051147" y="139801"/>
                  </a:lnTo>
                  <a:lnTo>
                    <a:pt x="4074198" y="139534"/>
                  </a:lnTo>
                  <a:lnTo>
                    <a:pt x="4096689" y="138506"/>
                  </a:lnTo>
                  <a:lnTo>
                    <a:pt x="4119524" y="136461"/>
                  </a:lnTo>
                  <a:lnTo>
                    <a:pt x="4143603" y="133096"/>
                  </a:lnTo>
                  <a:close/>
                </a:path>
                <a:path w="5484495" h="269875">
                  <a:moveTo>
                    <a:pt x="4175912" y="0"/>
                  </a:moveTo>
                  <a:lnTo>
                    <a:pt x="4159046" y="0"/>
                  </a:lnTo>
                  <a:lnTo>
                    <a:pt x="4159046" y="184099"/>
                  </a:lnTo>
                  <a:lnTo>
                    <a:pt x="4175912" y="184099"/>
                  </a:lnTo>
                  <a:lnTo>
                    <a:pt x="4175912" y="0"/>
                  </a:lnTo>
                  <a:close/>
                </a:path>
                <a:path w="5484495" h="269875">
                  <a:moveTo>
                    <a:pt x="4865522" y="130454"/>
                  </a:moveTo>
                  <a:lnTo>
                    <a:pt x="4848796" y="116522"/>
                  </a:lnTo>
                  <a:lnTo>
                    <a:pt x="4836566" y="97713"/>
                  </a:lnTo>
                  <a:lnTo>
                    <a:pt x="4829060" y="75679"/>
                  </a:lnTo>
                  <a:lnTo>
                    <a:pt x="4826508" y="52019"/>
                  </a:lnTo>
                  <a:lnTo>
                    <a:pt x="4826508" y="35560"/>
                  </a:lnTo>
                  <a:lnTo>
                    <a:pt x="4859223" y="35560"/>
                  </a:lnTo>
                  <a:lnTo>
                    <a:pt x="4859223" y="28651"/>
                  </a:lnTo>
                  <a:lnTo>
                    <a:pt x="4859223" y="21539"/>
                  </a:lnTo>
                  <a:lnTo>
                    <a:pt x="4775301" y="21539"/>
                  </a:lnTo>
                  <a:lnTo>
                    <a:pt x="4775301" y="35560"/>
                  </a:lnTo>
                  <a:lnTo>
                    <a:pt x="4810049" y="35560"/>
                  </a:lnTo>
                  <a:lnTo>
                    <a:pt x="4810049" y="52019"/>
                  </a:lnTo>
                  <a:lnTo>
                    <a:pt x="4807420" y="77000"/>
                  </a:lnTo>
                  <a:lnTo>
                    <a:pt x="4799736" y="100228"/>
                  </a:lnTo>
                  <a:lnTo>
                    <a:pt x="4787239" y="120027"/>
                  </a:lnTo>
                  <a:lnTo>
                    <a:pt x="4770221" y="134721"/>
                  </a:lnTo>
                  <a:lnTo>
                    <a:pt x="4780585" y="147320"/>
                  </a:lnTo>
                  <a:lnTo>
                    <a:pt x="4798619" y="130886"/>
                  </a:lnTo>
                  <a:lnTo>
                    <a:pt x="4811954" y="108356"/>
                  </a:lnTo>
                  <a:lnTo>
                    <a:pt x="4818456" y="87210"/>
                  </a:lnTo>
                  <a:lnTo>
                    <a:pt x="4824273" y="105740"/>
                  </a:lnTo>
                  <a:lnTo>
                    <a:pt x="4837328" y="127203"/>
                  </a:lnTo>
                  <a:lnTo>
                    <a:pt x="4855159" y="142849"/>
                  </a:lnTo>
                  <a:lnTo>
                    <a:pt x="4865522" y="130454"/>
                  </a:lnTo>
                  <a:close/>
                </a:path>
                <a:path w="5484495" h="269875">
                  <a:moveTo>
                    <a:pt x="4891329" y="4470"/>
                  </a:moveTo>
                  <a:lnTo>
                    <a:pt x="4875479" y="4470"/>
                  </a:lnTo>
                  <a:lnTo>
                    <a:pt x="4875479" y="66040"/>
                  </a:lnTo>
                  <a:lnTo>
                    <a:pt x="4845405" y="66040"/>
                  </a:lnTo>
                  <a:lnTo>
                    <a:pt x="4845405" y="80060"/>
                  </a:lnTo>
                  <a:lnTo>
                    <a:pt x="4875479" y="80060"/>
                  </a:lnTo>
                  <a:lnTo>
                    <a:pt x="4875479" y="174548"/>
                  </a:lnTo>
                  <a:lnTo>
                    <a:pt x="4891329" y="174548"/>
                  </a:lnTo>
                  <a:lnTo>
                    <a:pt x="4891329" y="80060"/>
                  </a:lnTo>
                  <a:lnTo>
                    <a:pt x="4891329" y="66040"/>
                  </a:lnTo>
                  <a:lnTo>
                    <a:pt x="4891329" y="4470"/>
                  </a:lnTo>
                  <a:close/>
                </a:path>
                <a:path w="5484495" h="269875">
                  <a:moveTo>
                    <a:pt x="4928514" y="203"/>
                  </a:moveTo>
                  <a:lnTo>
                    <a:pt x="4912258" y="203"/>
                  </a:lnTo>
                  <a:lnTo>
                    <a:pt x="4912258" y="183896"/>
                  </a:lnTo>
                  <a:lnTo>
                    <a:pt x="4928514" y="183896"/>
                  </a:lnTo>
                  <a:lnTo>
                    <a:pt x="4928514" y="203"/>
                  </a:lnTo>
                  <a:close/>
                </a:path>
                <a:path w="5484495" h="269875">
                  <a:moveTo>
                    <a:pt x="5109743" y="5892"/>
                  </a:moveTo>
                  <a:lnTo>
                    <a:pt x="5065242" y="5892"/>
                  </a:lnTo>
                  <a:lnTo>
                    <a:pt x="5065242" y="19710"/>
                  </a:lnTo>
                  <a:lnTo>
                    <a:pt x="5065242" y="58115"/>
                  </a:lnTo>
                  <a:lnTo>
                    <a:pt x="5019522" y="58115"/>
                  </a:lnTo>
                  <a:lnTo>
                    <a:pt x="5019522" y="19710"/>
                  </a:lnTo>
                  <a:lnTo>
                    <a:pt x="5065242" y="19710"/>
                  </a:lnTo>
                  <a:lnTo>
                    <a:pt x="5065242" y="5892"/>
                  </a:lnTo>
                  <a:lnTo>
                    <a:pt x="4974818" y="5892"/>
                  </a:lnTo>
                  <a:lnTo>
                    <a:pt x="4974818" y="19710"/>
                  </a:lnTo>
                  <a:lnTo>
                    <a:pt x="5002657" y="19710"/>
                  </a:lnTo>
                  <a:lnTo>
                    <a:pt x="5002657" y="58115"/>
                  </a:lnTo>
                  <a:lnTo>
                    <a:pt x="4975631" y="58115"/>
                  </a:lnTo>
                  <a:lnTo>
                    <a:pt x="4975631" y="71932"/>
                  </a:lnTo>
                  <a:lnTo>
                    <a:pt x="5108930" y="71932"/>
                  </a:lnTo>
                  <a:lnTo>
                    <a:pt x="5108930" y="67056"/>
                  </a:lnTo>
                  <a:lnTo>
                    <a:pt x="5108930" y="58115"/>
                  </a:lnTo>
                  <a:lnTo>
                    <a:pt x="5081905" y="58115"/>
                  </a:lnTo>
                  <a:lnTo>
                    <a:pt x="5081905" y="19710"/>
                  </a:lnTo>
                  <a:lnTo>
                    <a:pt x="5109743" y="19710"/>
                  </a:lnTo>
                  <a:lnTo>
                    <a:pt x="5109743" y="11988"/>
                  </a:lnTo>
                  <a:lnTo>
                    <a:pt x="5109743" y="5892"/>
                  </a:lnTo>
                  <a:close/>
                </a:path>
                <a:path w="5484495" h="269875">
                  <a:moveTo>
                    <a:pt x="5125390" y="88798"/>
                  </a:moveTo>
                  <a:lnTo>
                    <a:pt x="4959375" y="88798"/>
                  </a:lnTo>
                  <a:lnTo>
                    <a:pt x="4959375" y="102616"/>
                  </a:lnTo>
                  <a:lnTo>
                    <a:pt x="5034153" y="102616"/>
                  </a:lnTo>
                  <a:lnTo>
                    <a:pt x="5034153" y="123952"/>
                  </a:lnTo>
                  <a:lnTo>
                    <a:pt x="4979695" y="123952"/>
                  </a:lnTo>
                  <a:lnTo>
                    <a:pt x="4979695" y="181457"/>
                  </a:lnTo>
                  <a:lnTo>
                    <a:pt x="5105070" y="181457"/>
                  </a:lnTo>
                  <a:lnTo>
                    <a:pt x="5105070" y="167843"/>
                  </a:lnTo>
                  <a:lnTo>
                    <a:pt x="5105070" y="137363"/>
                  </a:lnTo>
                  <a:lnTo>
                    <a:pt x="5105070" y="129438"/>
                  </a:lnTo>
                  <a:lnTo>
                    <a:pt x="5105070" y="123952"/>
                  </a:lnTo>
                  <a:lnTo>
                    <a:pt x="5088610" y="123952"/>
                  </a:lnTo>
                  <a:lnTo>
                    <a:pt x="5088610" y="137363"/>
                  </a:lnTo>
                  <a:lnTo>
                    <a:pt x="5088610" y="167843"/>
                  </a:lnTo>
                  <a:lnTo>
                    <a:pt x="4996358" y="167843"/>
                  </a:lnTo>
                  <a:lnTo>
                    <a:pt x="4996358" y="137363"/>
                  </a:lnTo>
                  <a:lnTo>
                    <a:pt x="5088610" y="137363"/>
                  </a:lnTo>
                  <a:lnTo>
                    <a:pt x="5088610" y="123952"/>
                  </a:lnTo>
                  <a:lnTo>
                    <a:pt x="5050815" y="123952"/>
                  </a:lnTo>
                  <a:lnTo>
                    <a:pt x="5050815" y="102616"/>
                  </a:lnTo>
                  <a:lnTo>
                    <a:pt x="5125390" y="102616"/>
                  </a:lnTo>
                  <a:lnTo>
                    <a:pt x="5125390" y="97739"/>
                  </a:lnTo>
                  <a:lnTo>
                    <a:pt x="5125390" y="88798"/>
                  </a:lnTo>
                  <a:close/>
                </a:path>
                <a:path w="5484495" h="269875">
                  <a:moveTo>
                    <a:pt x="5247500" y="14427"/>
                  </a:moveTo>
                  <a:lnTo>
                    <a:pt x="5237543" y="14427"/>
                  </a:lnTo>
                  <a:lnTo>
                    <a:pt x="5230838" y="14427"/>
                  </a:lnTo>
                  <a:lnTo>
                    <a:pt x="5156263" y="14427"/>
                  </a:lnTo>
                  <a:lnTo>
                    <a:pt x="5156263" y="28244"/>
                  </a:lnTo>
                  <a:lnTo>
                    <a:pt x="5230774" y="28244"/>
                  </a:lnTo>
                  <a:lnTo>
                    <a:pt x="5230749" y="34353"/>
                  </a:lnTo>
                  <a:lnTo>
                    <a:pt x="5230253" y="45847"/>
                  </a:lnTo>
                  <a:lnTo>
                    <a:pt x="5228869" y="60045"/>
                  </a:lnTo>
                  <a:lnTo>
                    <a:pt x="5226164" y="76809"/>
                  </a:lnTo>
                  <a:lnTo>
                    <a:pt x="5242623" y="78638"/>
                  </a:lnTo>
                  <a:lnTo>
                    <a:pt x="5245443" y="61620"/>
                  </a:lnTo>
                  <a:lnTo>
                    <a:pt x="5246890" y="46837"/>
                  </a:lnTo>
                  <a:lnTo>
                    <a:pt x="5247424" y="34353"/>
                  </a:lnTo>
                  <a:lnTo>
                    <a:pt x="5247475" y="28244"/>
                  </a:lnTo>
                  <a:lnTo>
                    <a:pt x="5247500" y="14427"/>
                  </a:lnTo>
                  <a:close/>
                </a:path>
                <a:path w="5484495" h="269875">
                  <a:moveTo>
                    <a:pt x="5261318" y="101803"/>
                  </a:moveTo>
                  <a:lnTo>
                    <a:pt x="5261280" y="101396"/>
                  </a:lnTo>
                  <a:lnTo>
                    <a:pt x="5260098" y="89611"/>
                  </a:lnTo>
                  <a:lnTo>
                    <a:pt x="5231041" y="92684"/>
                  </a:lnTo>
                  <a:lnTo>
                    <a:pt x="5200561" y="94475"/>
                  </a:lnTo>
                  <a:lnTo>
                    <a:pt x="5200561" y="55473"/>
                  </a:lnTo>
                  <a:lnTo>
                    <a:pt x="5183898" y="55473"/>
                  </a:lnTo>
                  <a:lnTo>
                    <a:pt x="5183898" y="94957"/>
                  </a:lnTo>
                  <a:lnTo>
                    <a:pt x="5171630" y="95300"/>
                  </a:lnTo>
                  <a:lnTo>
                    <a:pt x="5145087" y="95504"/>
                  </a:lnTo>
                  <a:lnTo>
                    <a:pt x="5146916" y="109321"/>
                  </a:lnTo>
                  <a:lnTo>
                    <a:pt x="5173053" y="109093"/>
                  </a:lnTo>
                  <a:lnTo>
                    <a:pt x="5201907" y="108077"/>
                  </a:lnTo>
                  <a:lnTo>
                    <a:pt x="5231866" y="105816"/>
                  </a:lnTo>
                  <a:lnTo>
                    <a:pt x="5261318" y="101803"/>
                  </a:lnTo>
                  <a:close/>
                </a:path>
                <a:path w="5484495" h="269875">
                  <a:moveTo>
                    <a:pt x="5295252" y="166014"/>
                  </a:moveTo>
                  <a:lnTo>
                    <a:pt x="5189994" y="166014"/>
                  </a:lnTo>
                  <a:lnTo>
                    <a:pt x="5189994" y="125780"/>
                  </a:lnTo>
                  <a:lnTo>
                    <a:pt x="5173332" y="125780"/>
                  </a:lnTo>
                  <a:lnTo>
                    <a:pt x="5173332" y="179832"/>
                  </a:lnTo>
                  <a:lnTo>
                    <a:pt x="5295252" y="179832"/>
                  </a:lnTo>
                  <a:lnTo>
                    <a:pt x="5295252" y="170281"/>
                  </a:lnTo>
                  <a:lnTo>
                    <a:pt x="5295252" y="166014"/>
                  </a:lnTo>
                  <a:close/>
                </a:path>
                <a:path w="5484495" h="269875">
                  <a:moveTo>
                    <a:pt x="5315572" y="59944"/>
                  </a:moveTo>
                  <a:lnTo>
                    <a:pt x="5289359" y="59944"/>
                  </a:lnTo>
                  <a:lnTo>
                    <a:pt x="5289359" y="203"/>
                  </a:lnTo>
                  <a:lnTo>
                    <a:pt x="5272494" y="203"/>
                  </a:lnTo>
                  <a:lnTo>
                    <a:pt x="5272494" y="138582"/>
                  </a:lnTo>
                  <a:lnTo>
                    <a:pt x="5289359" y="138582"/>
                  </a:lnTo>
                  <a:lnTo>
                    <a:pt x="5289359" y="73964"/>
                  </a:lnTo>
                  <a:lnTo>
                    <a:pt x="5315572" y="73964"/>
                  </a:lnTo>
                  <a:lnTo>
                    <a:pt x="5315572" y="59944"/>
                  </a:lnTo>
                  <a:close/>
                </a:path>
                <a:path w="5484495" h="269875">
                  <a:moveTo>
                    <a:pt x="5451703" y="133096"/>
                  </a:moveTo>
                  <a:lnTo>
                    <a:pt x="5451437" y="131064"/>
                  </a:lnTo>
                  <a:lnTo>
                    <a:pt x="5449875" y="119278"/>
                  </a:lnTo>
                  <a:lnTo>
                    <a:pt x="5426316" y="122529"/>
                  </a:lnTo>
                  <a:lnTo>
                    <a:pt x="5403875" y="124510"/>
                  </a:lnTo>
                  <a:lnTo>
                    <a:pt x="5381777" y="125514"/>
                  </a:lnTo>
                  <a:lnTo>
                    <a:pt x="5360873" y="125768"/>
                  </a:lnTo>
                  <a:lnTo>
                    <a:pt x="5360873" y="82905"/>
                  </a:lnTo>
                  <a:lnTo>
                    <a:pt x="5428539" y="82905"/>
                  </a:lnTo>
                  <a:lnTo>
                    <a:pt x="5428539" y="17272"/>
                  </a:lnTo>
                  <a:lnTo>
                    <a:pt x="5343601" y="17272"/>
                  </a:lnTo>
                  <a:lnTo>
                    <a:pt x="5343601" y="31089"/>
                  </a:lnTo>
                  <a:lnTo>
                    <a:pt x="5411470" y="31089"/>
                  </a:lnTo>
                  <a:lnTo>
                    <a:pt x="5411470" y="69088"/>
                  </a:lnTo>
                  <a:lnTo>
                    <a:pt x="5344007" y="69088"/>
                  </a:lnTo>
                  <a:lnTo>
                    <a:pt x="5344007" y="139801"/>
                  </a:lnTo>
                  <a:lnTo>
                    <a:pt x="5359247" y="139801"/>
                  </a:lnTo>
                  <a:lnTo>
                    <a:pt x="5382298" y="139534"/>
                  </a:lnTo>
                  <a:lnTo>
                    <a:pt x="5404790" y="138506"/>
                  </a:lnTo>
                  <a:lnTo>
                    <a:pt x="5427624" y="136461"/>
                  </a:lnTo>
                  <a:lnTo>
                    <a:pt x="5451703" y="133096"/>
                  </a:lnTo>
                  <a:close/>
                </a:path>
                <a:path w="5484495" h="269875">
                  <a:moveTo>
                    <a:pt x="5484012" y="0"/>
                  </a:moveTo>
                  <a:lnTo>
                    <a:pt x="5467147" y="0"/>
                  </a:lnTo>
                  <a:lnTo>
                    <a:pt x="5467147" y="184099"/>
                  </a:lnTo>
                  <a:lnTo>
                    <a:pt x="5484012" y="184099"/>
                  </a:lnTo>
                  <a:lnTo>
                    <a:pt x="54840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7" name="object 77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60400" y="152437"/>
              <a:ext cx="1231503" cy="381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60400" y="6477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25400" y="0"/>
                </a:moveTo>
                <a:lnTo>
                  <a:pt x="15513" y="1995"/>
                </a:lnTo>
                <a:lnTo>
                  <a:pt x="7439" y="7439"/>
                </a:lnTo>
                <a:lnTo>
                  <a:pt x="1996" y="15512"/>
                </a:lnTo>
                <a:lnTo>
                  <a:pt x="0" y="25400"/>
                </a:lnTo>
                <a:lnTo>
                  <a:pt x="0" y="12738317"/>
                </a:lnTo>
                <a:lnTo>
                  <a:pt x="1995" y="12748203"/>
                </a:lnTo>
                <a:lnTo>
                  <a:pt x="7439" y="12756277"/>
                </a:lnTo>
                <a:lnTo>
                  <a:pt x="15512" y="12761720"/>
                </a:lnTo>
                <a:lnTo>
                  <a:pt x="25399" y="12763717"/>
                </a:lnTo>
                <a:lnTo>
                  <a:pt x="25399" y="12751016"/>
                </a:lnTo>
                <a:lnTo>
                  <a:pt x="18385" y="12751016"/>
                </a:lnTo>
                <a:lnTo>
                  <a:pt x="12700" y="12745330"/>
                </a:lnTo>
                <a:lnTo>
                  <a:pt x="12700" y="18385"/>
                </a:lnTo>
                <a:lnTo>
                  <a:pt x="18386" y="12700"/>
                </a:lnTo>
                <a:lnTo>
                  <a:pt x="25400" y="12700"/>
                </a:lnTo>
                <a:lnTo>
                  <a:pt x="25400" y="0"/>
                </a:lnTo>
                <a:close/>
              </a:path>
              <a:path w="13119100" h="12764135">
                <a:moveTo>
                  <a:pt x="13093700" y="12751016"/>
                </a:moveTo>
                <a:lnTo>
                  <a:pt x="25399" y="12751016"/>
                </a:lnTo>
                <a:lnTo>
                  <a:pt x="25399" y="12763717"/>
                </a:lnTo>
                <a:lnTo>
                  <a:pt x="13093700" y="12763717"/>
                </a:lnTo>
                <a:lnTo>
                  <a:pt x="13093700" y="12751016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13093700" y="12700"/>
                </a:lnTo>
                <a:lnTo>
                  <a:pt x="13100713" y="12700"/>
                </a:lnTo>
                <a:lnTo>
                  <a:pt x="13106400" y="18385"/>
                </a:lnTo>
                <a:lnTo>
                  <a:pt x="13106400" y="12745330"/>
                </a:lnTo>
                <a:lnTo>
                  <a:pt x="13100713" y="12751016"/>
                </a:lnTo>
                <a:lnTo>
                  <a:pt x="13093700" y="12751016"/>
                </a:lnTo>
                <a:lnTo>
                  <a:pt x="13093700" y="12763717"/>
                </a:lnTo>
                <a:lnTo>
                  <a:pt x="13103587" y="12761720"/>
                </a:lnTo>
                <a:lnTo>
                  <a:pt x="13111660" y="12756277"/>
                </a:lnTo>
                <a:lnTo>
                  <a:pt x="13117104" y="12748203"/>
                </a:lnTo>
                <a:lnTo>
                  <a:pt x="13119100" y="12738317"/>
                </a:lnTo>
                <a:lnTo>
                  <a:pt x="13119100" y="25400"/>
                </a:lnTo>
                <a:lnTo>
                  <a:pt x="13117104" y="15512"/>
                </a:lnTo>
                <a:lnTo>
                  <a:pt x="13111660" y="7439"/>
                </a:lnTo>
                <a:lnTo>
                  <a:pt x="13103587" y="1995"/>
                </a:lnTo>
                <a:lnTo>
                  <a:pt x="13093700" y="0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25400" y="12700"/>
                </a:lnTo>
                <a:lnTo>
                  <a:pt x="13093700" y="12700"/>
                </a:lnTo>
                <a:lnTo>
                  <a:pt x="13093700" y="0"/>
                </a:lnTo>
                <a:close/>
              </a:path>
            </a:pathLst>
          </a:custGeom>
          <a:solidFill>
            <a:srgbClr val="000000">
              <a:alpha val="9999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0" name="object 20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56971" y="12358724"/>
            <a:ext cx="95827" cy="109104"/>
          </a:xfrm>
          <a:prstGeom prst="rect">
            <a:avLst/>
          </a:prstGeom>
        </p:spPr>
      </p:pic>
      <p:pic>
        <p:nvPicPr>
          <p:cNvPr id="21" name="object 21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799800" y="12348045"/>
            <a:ext cx="95827" cy="109104"/>
          </a:xfrm>
          <a:prstGeom prst="rect">
            <a:avLst/>
          </a:prstGeom>
        </p:spPr>
      </p:pic>
      <p:sp>
        <p:nvSpPr>
          <p:cNvPr id="22" name="object 22" descr=""/>
          <p:cNvSpPr/>
          <p:nvPr/>
        </p:nvSpPr>
        <p:spPr>
          <a:xfrm>
            <a:off x="5917189" y="12323655"/>
            <a:ext cx="59055" cy="147955"/>
          </a:xfrm>
          <a:custGeom>
            <a:avLst/>
            <a:gdLst/>
            <a:ahLst/>
            <a:cxnLst/>
            <a:rect l="l" t="t" r="r" b="b"/>
            <a:pathLst>
              <a:path w="59054" h="147954">
                <a:moveTo>
                  <a:pt x="58593" y="0"/>
                </a:moveTo>
                <a:lnTo>
                  <a:pt x="36873" y="0"/>
                </a:lnTo>
                <a:lnTo>
                  <a:pt x="0" y="24101"/>
                </a:lnTo>
                <a:lnTo>
                  <a:pt x="0" y="45460"/>
                </a:lnTo>
                <a:lnTo>
                  <a:pt x="35357" y="22369"/>
                </a:lnTo>
                <a:lnTo>
                  <a:pt x="36223" y="22369"/>
                </a:lnTo>
                <a:lnTo>
                  <a:pt x="36223" y="147781"/>
                </a:lnTo>
                <a:lnTo>
                  <a:pt x="58593" y="147781"/>
                </a:lnTo>
                <a:lnTo>
                  <a:pt x="5859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3" name="object 23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960393" y="12321634"/>
            <a:ext cx="104462" cy="151822"/>
          </a:xfrm>
          <a:prstGeom prst="rect">
            <a:avLst/>
          </a:prstGeom>
        </p:spPr>
      </p:pic>
      <p:pic>
        <p:nvPicPr>
          <p:cNvPr id="24" name="object 24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427570" y="12321634"/>
            <a:ext cx="97414" cy="149802"/>
          </a:xfrm>
          <a:prstGeom prst="rect">
            <a:avLst/>
          </a:prstGeom>
        </p:spPr>
      </p:pic>
      <p:pic>
        <p:nvPicPr>
          <p:cNvPr id="25" name="object 25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427912" y="12323655"/>
            <a:ext cx="110908" cy="147781"/>
          </a:xfrm>
          <a:prstGeom prst="rect">
            <a:avLst/>
          </a:prstGeom>
        </p:spPr>
      </p:pic>
      <p:pic>
        <p:nvPicPr>
          <p:cNvPr id="26" name="object 26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901275" y="12323655"/>
            <a:ext cx="99290" cy="149802"/>
          </a:xfrm>
          <a:prstGeom prst="rect">
            <a:avLst/>
          </a:prstGeom>
        </p:spPr>
      </p:pic>
      <p:sp>
        <p:nvSpPr>
          <p:cNvPr id="27" name="object 27" descr=""/>
          <p:cNvSpPr/>
          <p:nvPr/>
        </p:nvSpPr>
        <p:spPr>
          <a:xfrm>
            <a:off x="8368541" y="12321634"/>
            <a:ext cx="269240" cy="152400"/>
          </a:xfrm>
          <a:custGeom>
            <a:avLst/>
            <a:gdLst/>
            <a:ahLst/>
            <a:cxnLst/>
            <a:rect l="l" t="t" r="r" b="b"/>
            <a:pathLst>
              <a:path w="269240" h="152400">
                <a:moveTo>
                  <a:pt x="64546" y="0"/>
                </a:moveTo>
                <a:lnTo>
                  <a:pt x="47180" y="0"/>
                </a:lnTo>
                <a:lnTo>
                  <a:pt x="39459" y="1803"/>
                </a:lnTo>
                <a:lnTo>
                  <a:pt x="8533" y="32706"/>
                </a:lnTo>
                <a:lnTo>
                  <a:pt x="203" y="71491"/>
                </a:lnTo>
                <a:lnTo>
                  <a:pt x="0" y="82099"/>
                </a:lnTo>
                <a:lnTo>
                  <a:pt x="179" y="88178"/>
                </a:lnTo>
                <a:lnTo>
                  <a:pt x="11870" y="131281"/>
                </a:lnTo>
                <a:lnTo>
                  <a:pt x="47276" y="151726"/>
                </a:lnTo>
                <a:lnTo>
                  <a:pt x="53867" y="151822"/>
                </a:lnTo>
                <a:lnTo>
                  <a:pt x="61344" y="151470"/>
                </a:lnTo>
                <a:lnTo>
                  <a:pt x="94840" y="133061"/>
                </a:lnTo>
                <a:lnTo>
                  <a:pt x="48118" y="133061"/>
                </a:lnTo>
                <a:lnTo>
                  <a:pt x="43019" y="131642"/>
                </a:lnTo>
                <a:lnTo>
                  <a:pt x="24065" y="97895"/>
                </a:lnTo>
                <a:lnTo>
                  <a:pt x="24835" y="93975"/>
                </a:lnTo>
                <a:lnTo>
                  <a:pt x="43699" y="72952"/>
                </a:lnTo>
                <a:lnTo>
                  <a:pt x="21323" y="72952"/>
                </a:lnTo>
                <a:lnTo>
                  <a:pt x="30415" y="33626"/>
                </a:lnTo>
                <a:lnTo>
                  <a:pt x="55743" y="19482"/>
                </a:lnTo>
                <a:lnTo>
                  <a:pt x="95741" y="19482"/>
                </a:lnTo>
                <a:lnTo>
                  <a:pt x="91558" y="13445"/>
                </a:lnTo>
                <a:lnTo>
                  <a:pt x="86026" y="8659"/>
                </a:lnTo>
                <a:lnTo>
                  <a:pt x="72363" y="1731"/>
                </a:lnTo>
                <a:lnTo>
                  <a:pt x="64546" y="0"/>
                </a:lnTo>
                <a:close/>
              </a:path>
              <a:path w="269240" h="152400">
                <a:moveTo>
                  <a:pt x="95945" y="71076"/>
                </a:moveTo>
                <a:lnTo>
                  <a:pt x="59928" y="71076"/>
                </a:lnTo>
                <a:lnTo>
                  <a:pt x="64931" y="72447"/>
                </a:lnTo>
                <a:lnTo>
                  <a:pt x="69309" y="75189"/>
                </a:lnTo>
                <a:lnTo>
                  <a:pt x="73734" y="77931"/>
                </a:lnTo>
                <a:lnTo>
                  <a:pt x="77198" y="81635"/>
                </a:lnTo>
                <a:lnTo>
                  <a:pt x="79818" y="86518"/>
                </a:lnTo>
                <a:lnTo>
                  <a:pt x="82249" y="90968"/>
                </a:lnTo>
                <a:lnTo>
                  <a:pt x="83524" y="96139"/>
                </a:lnTo>
                <a:lnTo>
                  <a:pt x="83507" y="107706"/>
                </a:lnTo>
                <a:lnTo>
                  <a:pt x="82225" y="112904"/>
                </a:lnTo>
                <a:lnTo>
                  <a:pt x="77030" y="122333"/>
                </a:lnTo>
                <a:lnTo>
                  <a:pt x="73494" y="126085"/>
                </a:lnTo>
                <a:lnTo>
                  <a:pt x="64546" y="131666"/>
                </a:lnTo>
                <a:lnTo>
                  <a:pt x="59471" y="133061"/>
                </a:lnTo>
                <a:lnTo>
                  <a:pt x="94840" y="133061"/>
                </a:lnTo>
                <a:lnTo>
                  <a:pt x="105172" y="101527"/>
                </a:lnTo>
                <a:lnTo>
                  <a:pt x="104784" y="94654"/>
                </a:lnTo>
                <a:lnTo>
                  <a:pt x="103620" y="88178"/>
                </a:lnTo>
                <a:lnTo>
                  <a:pt x="101681" y="82099"/>
                </a:lnTo>
                <a:lnTo>
                  <a:pt x="98966" y="76416"/>
                </a:lnTo>
                <a:lnTo>
                  <a:pt x="95945" y="71076"/>
                </a:lnTo>
                <a:close/>
              </a:path>
              <a:path w="269240" h="152400">
                <a:moveTo>
                  <a:pt x="67625" y="52964"/>
                </a:moveTo>
                <a:lnTo>
                  <a:pt x="53915" y="52964"/>
                </a:lnTo>
                <a:lnTo>
                  <a:pt x="49008" y="53782"/>
                </a:lnTo>
                <a:lnTo>
                  <a:pt x="22405" y="72952"/>
                </a:lnTo>
                <a:lnTo>
                  <a:pt x="43699" y="72952"/>
                </a:lnTo>
                <a:lnTo>
                  <a:pt x="46049" y="71894"/>
                </a:lnTo>
                <a:lnTo>
                  <a:pt x="50018" y="71076"/>
                </a:lnTo>
                <a:lnTo>
                  <a:pt x="95945" y="71076"/>
                </a:lnTo>
                <a:lnTo>
                  <a:pt x="94829" y="69104"/>
                </a:lnTo>
                <a:lnTo>
                  <a:pt x="89273" y="63379"/>
                </a:lnTo>
                <a:lnTo>
                  <a:pt x="82297" y="59242"/>
                </a:lnTo>
                <a:lnTo>
                  <a:pt x="75370" y="55057"/>
                </a:lnTo>
                <a:lnTo>
                  <a:pt x="67625" y="52964"/>
                </a:lnTo>
                <a:close/>
              </a:path>
              <a:path w="269240" h="152400">
                <a:moveTo>
                  <a:pt x="95741" y="19482"/>
                </a:moveTo>
                <a:lnTo>
                  <a:pt x="62863" y="19482"/>
                </a:lnTo>
                <a:lnTo>
                  <a:pt x="68635" y="21431"/>
                </a:lnTo>
                <a:lnTo>
                  <a:pt x="77487" y="29224"/>
                </a:lnTo>
                <a:lnTo>
                  <a:pt x="80445" y="34251"/>
                </a:lnTo>
                <a:lnTo>
                  <a:pt x="81937" y="40409"/>
                </a:lnTo>
                <a:lnTo>
                  <a:pt x="103945" y="40409"/>
                </a:lnTo>
                <a:lnTo>
                  <a:pt x="102791" y="32615"/>
                </a:lnTo>
                <a:lnTo>
                  <a:pt x="100073" y="25664"/>
                </a:lnTo>
                <a:lnTo>
                  <a:pt x="95741" y="19482"/>
                </a:lnTo>
                <a:close/>
              </a:path>
              <a:path w="269240" h="152400">
                <a:moveTo>
                  <a:pt x="143158" y="122381"/>
                </a:moveTo>
                <a:lnTo>
                  <a:pt x="135268" y="122381"/>
                </a:lnTo>
                <a:lnTo>
                  <a:pt x="131877" y="123800"/>
                </a:lnTo>
                <a:lnTo>
                  <a:pt x="129038" y="126639"/>
                </a:lnTo>
                <a:lnTo>
                  <a:pt x="126200" y="129429"/>
                </a:lnTo>
                <a:lnTo>
                  <a:pt x="124781" y="132796"/>
                </a:lnTo>
                <a:lnTo>
                  <a:pt x="124781" y="140734"/>
                </a:lnTo>
                <a:lnTo>
                  <a:pt x="126200" y="144149"/>
                </a:lnTo>
                <a:lnTo>
                  <a:pt x="129038" y="146988"/>
                </a:lnTo>
                <a:lnTo>
                  <a:pt x="131877" y="149778"/>
                </a:lnTo>
                <a:lnTo>
                  <a:pt x="135268" y="151173"/>
                </a:lnTo>
                <a:lnTo>
                  <a:pt x="141859" y="151173"/>
                </a:lnTo>
                <a:lnTo>
                  <a:pt x="153645" y="139387"/>
                </a:lnTo>
                <a:lnTo>
                  <a:pt x="153645" y="132796"/>
                </a:lnTo>
                <a:lnTo>
                  <a:pt x="152226" y="129429"/>
                </a:lnTo>
                <a:lnTo>
                  <a:pt x="149387" y="126639"/>
                </a:lnTo>
                <a:lnTo>
                  <a:pt x="146549" y="123800"/>
                </a:lnTo>
                <a:lnTo>
                  <a:pt x="143158" y="122381"/>
                </a:lnTo>
                <a:close/>
              </a:path>
              <a:path w="269240" h="152400">
                <a:moveTo>
                  <a:pt x="200704" y="122381"/>
                </a:moveTo>
                <a:lnTo>
                  <a:pt x="192815" y="122381"/>
                </a:lnTo>
                <a:lnTo>
                  <a:pt x="189424" y="123800"/>
                </a:lnTo>
                <a:lnTo>
                  <a:pt x="186585" y="126639"/>
                </a:lnTo>
                <a:lnTo>
                  <a:pt x="183747" y="129429"/>
                </a:lnTo>
                <a:lnTo>
                  <a:pt x="182328" y="132796"/>
                </a:lnTo>
                <a:lnTo>
                  <a:pt x="182328" y="140734"/>
                </a:lnTo>
                <a:lnTo>
                  <a:pt x="183747" y="144149"/>
                </a:lnTo>
                <a:lnTo>
                  <a:pt x="186585" y="146988"/>
                </a:lnTo>
                <a:lnTo>
                  <a:pt x="189424" y="149778"/>
                </a:lnTo>
                <a:lnTo>
                  <a:pt x="192815" y="151173"/>
                </a:lnTo>
                <a:lnTo>
                  <a:pt x="199406" y="151173"/>
                </a:lnTo>
                <a:lnTo>
                  <a:pt x="211192" y="139387"/>
                </a:lnTo>
                <a:lnTo>
                  <a:pt x="211192" y="132796"/>
                </a:lnTo>
                <a:lnTo>
                  <a:pt x="209772" y="129429"/>
                </a:lnTo>
                <a:lnTo>
                  <a:pt x="206934" y="126639"/>
                </a:lnTo>
                <a:lnTo>
                  <a:pt x="204096" y="123800"/>
                </a:lnTo>
                <a:lnTo>
                  <a:pt x="200704" y="122381"/>
                </a:lnTo>
                <a:close/>
              </a:path>
              <a:path w="269240" h="152400">
                <a:moveTo>
                  <a:pt x="258251" y="122381"/>
                </a:moveTo>
                <a:lnTo>
                  <a:pt x="250362" y="122381"/>
                </a:lnTo>
                <a:lnTo>
                  <a:pt x="246970" y="123800"/>
                </a:lnTo>
                <a:lnTo>
                  <a:pt x="244132" y="126639"/>
                </a:lnTo>
                <a:lnTo>
                  <a:pt x="241294" y="129429"/>
                </a:lnTo>
                <a:lnTo>
                  <a:pt x="239875" y="132796"/>
                </a:lnTo>
                <a:lnTo>
                  <a:pt x="239875" y="140734"/>
                </a:lnTo>
                <a:lnTo>
                  <a:pt x="241294" y="144149"/>
                </a:lnTo>
                <a:lnTo>
                  <a:pt x="244132" y="146988"/>
                </a:lnTo>
                <a:lnTo>
                  <a:pt x="246970" y="149778"/>
                </a:lnTo>
                <a:lnTo>
                  <a:pt x="250362" y="151173"/>
                </a:lnTo>
                <a:lnTo>
                  <a:pt x="256952" y="151173"/>
                </a:lnTo>
                <a:lnTo>
                  <a:pt x="268738" y="139387"/>
                </a:lnTo>
                <a:lnTo>
                  <a:pt x="268738" y="132796"/>
                </a:lnTo>
                <a:lnTo>
                  <a:pt x="267319" y="129429"/>
                </a:lnTo>
                <a:lnTo>
                  <a:pt x="264481" y="126639"/>
                </a:lnTo>
                <a:lnTo>
                  <a:pt x="261643" y="123800"/>
                </a:lnTo>
                <a:lnTo>
                  <a:pt x="258251" y="122381"/>
                </a:lnTo>
                <a:close/>
              </a:path>
            </a:pathLst>
          </a:custGeom>
          <a:solidFill>
            <a:srgbClr val="A8A8A8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47" name="그림 246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3290" y="0"/>
            <a:ext cx="14433320" cy="1392555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그림 18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290" y="0"/>
            <a:ext cx="14433320" cy="139255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02" y="16743"/>
            <a:ext cx="14438095" cy="1389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449922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60400" y="6096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12700" y="25399"/>
                </a:moveTo>
                <a:lnTo>
                  <a:pt x="0" y="25400"/>
                </a:lnTo>
                <a:lnTo>
                  <a:pt x="0" y="12738317"/>
                </a:lnTo>
                <a:lnTo>
                  <a:pt x="1995" y="12748203"/>
                </a:lnTo>
                <a:lnTo>
                  <a:pt x="7439" y="12756277"/>
                </a:lnTo>
                <a:lnTo>
                  <a:pt x="15512" y="12761720"/>
                </a:lnTo>
                <a:lnTo>
                  <a:pt x="25399" y="12763717"/>
                </a:lnTo>
                <a:lnTo>
                  <a:pt x="25399" y="12751016"/>
                </a:lnTo>
                <a:lnTo>
                  <a:pt x="18385" y="12751016"/>
                </a:lnTo>
                <a:lnTo>
                  <a:pt x="12700" y="12745330"/>
                </a:lnTo>
                <a:lnTo>
                  <a:pt x="12700" y="25399"/>
                </a:lnTo>
                <a:close/>
              </a:path>
              <a:path w="13119100" h="12764135">
                <a:moveTo>
                  <a:pt x="13093700" y="12751016"/>
                </a:moveTo>
                <a:lnTo>
                  <a:pt x="25399" y="12751016"/>
                </a:lnTo>
                <a:lnTo>
                  <a:pt x="25399" y="12763717"/>
                </a:lnTo>
                <a:lnTo>
                  <a:pt x="13093700" y="12763717"/>
                </a:lnTo>
                <a:lnTo>
                  <a:pt x="13093700" y="12751016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13093700" y="12699"/>
                </a:lnTo>
                <a:lnTo>
                  <a:pt x="13100713" y="12699"/>
                </a:lnTo>
                <a:lnTo>
                  <a:pt x="13106400" y="18385"/>
                </a:lnTo>
                <a:lnTo>
                  <a:pt x="13106400" y="12745330"/>
                </a:lnTo>
                <a:lnTo>
                  <a:pt x="13100713" y="12751016"/>
                </a:lnTo>
                <a:lnTo>
                  <a:pt x="13093700" y="12751016"/>
                </a:lnTo>
                <a:lnTo>
                  <a:pt x="13093700" y="12763717"/>
                </a:lnTo>
                <a:lnTo>
                  <a:pt x="13103587" y="12761720"/>
                </a:lnTo>
                <a:lnTo>
                  <a:pt x="13111660" y="12756277"/>
                </a:lnTo>
                <a:lnTo>
                  <a:pt x="13117104" y="12748203"/>
                </a:lnTo>
                <a:lnTo>
                  <a:pt x="13119100" y="12738317"/>
                </a:lnTo>
                <a:lnTo>
                  <a:pt x="13119099" y="25399"/>
                </a:lnTo>
                <a:lnTo>
                  <a:pt x="13117104" y="15512"/>
                </a:lnTo>
                <a:lnTo>
                  <a:pt x="13111660" y="7439"/>
                </a:lnTo>
                <a:lnTo>
                  <a:pt x="13103587" y="1995"/>
                </a:lnTo>
                <a:lnTo>
                  <a:pt x="13093700" y="0"/>
                </a:lnTo>
                <a:close/>
              </a:path>
              <a:path w="13119100" h="12764135">
                <a:moveTo>
                  <a:pt x="25400" y="0"/>
                </a:moveTo>
                <a:lnTo>
                  <a:pt x="15513" y="1995"/>
                </a:lnTo>
                <a:lnTo>
                  <a:pt x="7439" y="7439"/>
                </a:lnTo>
                <a:lnTo>
                  <a:pt x="1996" y="15512"/>
                </a:lnTo>
                <a:lnTo>
                  <a:pt x="0" y="25399"/>
                </a:lnTo>
                <a:lnTo>
                  <a:pt x="12700" y="25399"/>
                </a:lnTo>
                <a:lnTo>
                  <a:pt x="12700" y="18385"/>
                </a:lnTo>
                <a:lnTo>
                  <a:pt x="18386" y="12699"/>
                </a:lnTo>
                <a:lnTo>
                  <a:pt x="25400" y="12699"/>
                </a:lnTo>
                <a:lnTo>
                  <a:pt x="25400" y="0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25400" y="12699"/>
                </a:lnTo>
                <a:lnTo>
                  <a:pt x="13093700" y="12699"/>
                </a:lnTo>
                <a:lnTo>
                  <a:pt x="13093700" y="0"/>
                </a:lnTo>
                <a:close/>
              </a:path>
            </a:pathLst>
          </a:custGeom>
          <a:solidFill>
            <a:srgbClr val="000000">
              <a:alpha val="999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508000" y="508037"/>
            <a:ext cx="13423900" cy="1155700"/>
            <a:chOff x="508000" y="508037"/>
            <a:chExt cx="13423900" cy="115570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8000" y="508037"/>
              <a:ext cx="13423900" cy="1155700"/>
            </a:xfrm>
            <a:prstGeom prst="rect">
              <a:avLst/>
            </a:prstGeom>
          </p:spPr>
        </p:pic>
        <p:sp>
          <p:nvSpPr>
            <p:cNvPr id="5" name="object 5" descr=""/>
            <p:cNvSpPr/>
            <p:nvPr/>
          </p:nvSpPr>
          <p:spPr>
            <a:xfrm>
              <a:off x="660400" y="6096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027899" y="945616"/>
              <a:ext cx="12241530" cy="236854"/>
            </a:xfrm>
            <a:custGeom>
              <a:avLst/>
              <a:gdLst/>
              <a:ahLst/>
              <a:cxnLst/>
              <a:rect l="l" t="t" r="r" b="b"/>
              <a:pathLst>
                <a:path w="12241530" h="236855">
                  <a:moveTo>
                    <a:pt x="133134" y="0"/>
                  </a:moveTo>
                  <a:lnTo>
                    <a:pt x="0" y="0"/>
                  </a:lnTo>
                  <a:lnTo>
                    <a:pt x="0" y="184721"/>
                  </a:lnTo>
                  <a:lnTo>
                    <a:pt x="132778" y="184721"/>
                  </a:lnTo>
                  <a:lnTo>
                    <a:pt x="132778" y="144322"/>
                  </a:lnTo>
                  <a:lnTo>
                    <a:pt x="50152" y="144322"/>
                  </a:lnTo>
                  <a:lnTo>
                    <a:pt x="50152" y="112572"/>
                  </a:lnTo>
                  <a:lnTo>
                    <a:pt x="126276" y="112572"/>
                  </a:lnTo>
                  <a:lnTo>
                    <a:pt x="126276" y="72161"/>
                  </a:lnTo>
                  <a:lnTo>
                    <a:pt x="50152" y="72161"/>
                  </a:lnTo>
                  <a:lnTo>
                    <a:pt x="50152" y="40411"/>
                  </a:lnTo>
                  <a:lnTo>
                    <a:pt x="133134" y="40411"/>
                  </a:lnTo>
                  <a:lnTo>
                    <a:pt x="133134" y="0"/>
                  </a:lnTo>
                  <a:close/>
                </a:path>
                <a:path w="12241530" h="236855">
                  <a:moveTo>
                    <a:pt x="288925" y="138366"/>
                  </a:moveTo>
                  <a:lnTo>
                    <a:pt x="265315" y="106591"/>
                  </a:lnTo>
                  <a:lnTo>
                    <a:pt x="213321" y="95364"/>
                  </a:lnTo>
                  <a:lnTo>
                    <a:pt x="209753" y="94018"/>
                  </a:lnTo>
                  <a:lnTo>
                    <a:pt x="207886" y="92278"/>
                  </a:lnTo>
                  <a:lnTo>
                    <a:pt x="206082" y="90525"/>
                  </a:lnTo>
                  <a:lnTo>
                    <a:pt x="205206" y="88633"/>
                  </a:lnTo>
                  <a:lnTo>
                    <a:pt x="205206" y="83705"/>
                  </a:lnTo>
                  <a:lnTo>
                    <a:pt x="206717" y="81483"/>
                  </a:lnTo>
                  <a:lnTo>
                    <a:pt x="212852" y="78346"/>
                  </a:lnTo>
                  <a:lnTo>
                    <a:pt x="216509" y="77571"/>
                  </a:lnTo>
                  <a:lnTo>
                    <a:pt x="224091" y="77571"/>
                  </a:lnTo>
                  <a:lnTo>
                    <a:pt x="227101" y="78143"/>
                  </a:lnTo>
                  <a:lnTo>
                    <a:pt x="229806" y="79286"/>
                  </a:lnTo>
                  <a:lnTo>
                    <a:pt x="232575" y="80365"/>
                  </a:lnTo>
                  <a:lnTo>
                    <a:pt x="234823" y="81927"/>
                  </a:lnTo>
                  <a:lnTo>
                    <a:pt x="238315" y="86017"/>
                  </a:lnTo>
                  <a:lnTo>
                    <a:pt x="239306" y="88455"/>
                  </a:lnTo>
                  <a:lnTo>
                    <a:pt x="239547" y="91274"/>
                  </a:lnTo>
                  <a:lnTo>
                    <a:pt x="285369" y="91274"/>
                  </a:lnTo>
                  <a:lnTo>
                    <a:pt x="267055" y="56819"/>
                  </a:lnTo>
                  <a:lnTo>
                    <a:pt x="219697" y="44373"/>
                  </a:lnTo>
                  <a:lnTo>
                    <a:pt x="210159" y="44704"/>
                  </a:lnTo>
                  <a:lnTo>
                    <a:pt x="172821" y="56146"/>
                  </a:lnTo>
                  <a:lnTo>
                    <a:pt x="155930" y="90525"/>
                  </a:lnTo>
                  <a:lnTo>
                    <a:pt x="156464" y="97269"/>
                  </a:lnTo>
                  <a:lnTo>
                    <a:pt x="188125" y="127977"/>
                  </a:lnTo>
                  <a:lnTo>
                    <a:pt x="228003" y="135534"/>
                  </a:lnTo>
                  <a:lnTo>
                    <a:pt x="231965" y="136804"/>
                  </a:lnTo>
                  <a:lnTo>
                    <a:pt x="234492" y="138366"/>
                  </a:lnTo>
                  <a:lnTo>
                    <a:pt x="237083" y="139928"/>
                  </a:lnTo>
                  <a:lnTo>
                    <a:pt x="238404" y="142036"/>
                  </a:lnTo>
                  <a:lnTo>
                    <a:pt x="238404" y="147561"/>
                  </a:lnTo>
                  <a:lnTo>
                    <a:pt x="236867" y="149783"/>
                  </a:lnTo>
                  <a:lnTo>
                    <a:pt x="233857" y="151358"/>
                  </a:lnTo>
                  <a:lnTo>
                    <a:pt x="230911" y="152920"/>
                  </a:lnTo>
                  <a:lnTo>
                    <a:pt x="227152" y="153695"/>
                  </a:lnTo>
                  <a:lnTo>
                    <a:pt x="216941" y="153695"/>
                  </a:lnTo>
                  <a:lnTo>
                    <a:pt x="202018" y="139992"/>
                  </a:lnTo>
                  <a:lnTo>
                    <a:pt x="152590" y="139992"/>
                  </a:lnTo>
                  <a:lnTo>
                    <a:pt x="172529" y="174269"/>
                  </a:lnTo>
                  <a:lnTo>
                    <a:pt x="222224" y="187248"/>
                  </a:lnTo>
                  <a:lnTo>
                    <a:pt x="231571" y="186880"/>
                  </a:lnTo>
                  <a:lnTo>
                    <a:pt x="269875" y="174218"/>
                  </a:lnTo>
                  <a:lnTo>
                    <a:pt x="286283" y="153695"/>
                  </a:lnTo>
                  <a:lnTo>
                    <a:pt x="286715" y="152730"/>
                  </a:lnTo>
                  <a:lnTo>
                    <a:pt x="288391" y="146062"/>
                  </a:lnTo>
                  <a:lnTo>
                    <a:pt x="288886" y="139992"/>
                  </a:lnTo>
                  <a:lnTo>
                    <a:pt x="288925" y="138366"/>
                  </a:lnTo>
                  <a:close/>
                </a:path>
                <a:path w="12241530" h="236855">
                  <a:moveTo>
                    <a:pt x="438251" y="138366"/>
                  </a:moveTo>
                  <a:lnTo>
                    <a:pt x="414642" y="106591"/>
                  </a:lnTo>
                  <a:lnTo>
                    <a:pt x="362648" y="95364"/>
                  </a:lnTo>
                  <a:lnTo>
                    <a:pt x="359079" y="94018"/>
                  </a:lnTo>
                  <a:lnTo>
                    <a:pt x="357212" y="92278"/>
                  </a:lnTo>
                  <a:lnTo>
                    <a:pt x="355409" y="90525"/>
                  </a:lnTo>
                  <a:lnTo>
                    <a:pt x="354533" y="88633"/>
                  </a:lnTo>
                  <a:lnTo>
                    <a:pt x="354533" y="83705"/>
                  </a:lnTo>
                  <a:lnTo>
                    <a:pt x="356031" y="81483"/>
                  </a:lnTo>
                  <a:lnTo>
                    <a:pt x="362165" y="78346"/>
                  </a:lnTo>
                  <a:lnTo>
                    <a:pt x="365836" y="77571"/>
                  </a:lnTo>
                  <a:lnTo>
                    <a:pt x="373418" y="77571"/>
                  </a:lnTo>
                  <a:lnTo>
                    <a:pt x="376428" y="78143"/>
                  </a:lnTo>
                  <a:lnTo>
                    <a:pt x="379133" y="79286"/>
                  </a:lnTo>
                  <a:lnTo>
                    <a:pt x="381889" y="80365"/>
                  </a:lnTo>
                  <a:lnTo>
                    <a:pt x="384149" y="81927"/>
                  </a:lnTo>
                  <a:lnTo>
                    <a:pt x="387642" y="86017"/>
                  </a:lnTo>
                  <a:lnTo>
                    <a:pt x="388632" y="88455"/>
                  </a:lnTo>
                  <a:lnTo>
                    <a:pt x="388874" y="91274"/>
                  </a:lnTo>
                  <a:lnTo>
                    <a:pt x="434695" y="91274"/>
                  </a:lnTo>
                  <a:lnTo>
                    <a:pt x="416382" y="56819"/>
                  </a:lnTo>
                  <a:lnTo>
                    <a:pt x="369023" y="44373"/>
                  </a:lnTo>
                  <a:lnTo>
                    <a:pt x="359486" y="44704"/>
                  </a:lnTo>
                  <a:lnTo>
                    <a:pt x="322148" y="56146"/>
                  </a:lnTo>
                  <a:lnTo>
                    <a:pt x="305244" y="90525"/>
                  </a:lnTo>
                  <a:lnTo>
                    <a:pt x="305790" y="97269"/>
                  </a:lnTo>
                  <a:lnTo>
                    <a:pt x="337439" y="127977"/>
                  </a:lnTo>
                  <a:lnTo>
                    <a:pt x="377329" y="135534"/>
                  </a:lnTo>
                  <a:lnTo>
                    <a:pt x="381292" y="136804"/>
                  </a:lnTo>
                  <a:lnTo>
                    <a:pt x="383819" y="138366"/>
                  </a:lnTo>
                  <a:lnTo>
                    <a:pt x="386410" y="139928"/>
                  </a:lnTo>
                  <a:lnTo>
                    <a:pt x="387731" y="142036"/>
                  </a:lnTo>
                  <a:lnTo>
                    <a:pt x="387731" y="147561"/>
                  </a:lnTo>
                  <a:lnTo>
                    <a:pt x="386194" y="149783"/>
                  </a:lnTo>
                  <a:lnTo>
                    <a:pt x="383184" y="151358"/>
                  </a:lnTo>
                  <a:lnTo>
                    <a:pt x="380238" y="152920"/>
                  </a:lnTo>
                  <a:lnTo>
                    <a:pt x="376478" y="153695"/>
                  </a:lnTo>
                  <a:lnTo>
                    <a:pt x="366255" y="153695"/>
                  </a:lnTo>
                  <a:lnTo>
                    <a:pt x="351345" y="139992"/>
                  </a:lnTo>
                  <a:lnTo>
                    <a:pt x="301917" y="139992"/>
                  </a:lnTo>
                  <a:lnTo>
                    <a:pt x="321856" y="174269"/>
                  </a:lnTo>
                  <a:lnTo>
                    <a:pt x="371551" y="187248"/>
                  </a:lnTo>
                  <a:lnTo>
                    <a:pt x="380898" y="186880"/>
                  </a:lnTo>
                  <a:lnTo>
                    <a:pt x="419201" y="174218"/>
                  </a:lnTo>
                  <a:lnTo>
                    <a:pt x="435610" y="153695"/>
                  </a:lnTo>
                  <a:lnTo>
                    <a:pt x="436041" y="152730"/>
                  </a:lnTo>
                  <a:lnTo>
                    <a:pt x="437718" y="146062"/>
                  </a:lnTo>
                  <a:lnTo>
                    <a:pt x="438213" y="139992"/>
                  </a:lnTo>
                  <a:lnTo>
                    <a:pt x="438251" y="138366"/>
                  </a:lnTo>
                  <a:close/>
                </a:path>
                <a:path w="12241530" h="236855">
                  <a:moveTo>
                    <a:pt x="597001" y="46177"/>
                  </a:moveTo>
                  <a:lnTo>
                    <a:pt x="547217" y="46177"/>
                  </a:lnTo>
                  <a:lnTo>
                    <a:pt x="547268" y="128689"/>
                  </a:lnTo>
                  <a:lnTo>
                    <a:pt x="546468" y="132626"/>
                  </a:lnTo>
                  <a:lnTo>
                    <a:pt x="544779" y="135928"/>
                  </a:lnTo>
                  <a:lnTo>
                    <a:pt x="543153" y="139179"/>
                  </a:lnTo>
                  <a:lnTo>
                    <a:pt x="540804" y="141706"/>
                  </a:lnTo>
                  <a:lnTo>
                    <a:pt x="534733" y="145249"/>
                  </a:lnTo>
                  <a:lnTo>
                    <a:pt x="531164" y="146126"/>
                  </a:lnTo>
                  <a:lnTo>
                    <a:pt x="520750" y="146126"/>
                  </a:lnTo>
                  <a:lnTo>
                    <a:pt x="507161" y="46177"/>
                  </a:lnTo>
                  <a:lnTo>
                    <a:pt x="457377" y="46177"/>
                  </a:lnTo>
                  <a:lnTo>
                    <a:pt x="457479" y="136347"/>
                  </a:lnTo>
                  <a:lnTo>
                    <a:pt x="473075" y="175399"/>
                  </a:lnTo>
                  <a:lnTo>
                    <a:pt x="505726" y="186524"/>
                  </a:lnTo>
                  <a:lnTo>
                    <a:pt x="513219" y="186067"/>
                  </a:lnTo>
                  <a:lnTo>
                    <a:pt x="545617" y="164655"/>
                  </a:lnTo>
                  <a:lnTo>
                    <a:pt x="548297" y="158394"/>
                  </a:lnTo>
                  <a:lnTo>
                    <a:pt x="549744" y="158394"/>
                  </a:lnTo>
                  <a:lnTo>
                    <a:pt x="549744" y="184721"/>
                  </a:lnTo>
                  <a:lnTo>
                    <a:pt x="597001" y="184721"/>
                  </a:lnTo>
                  <a:lnTo>
                    <a:pt x="597001" y="158394"/>
                  </a:lnTo>
                  <a:lnTo>
                    <a:pt x="597001" y="146126"/>
                  </a:lnTo>
                  <a:lnTo>
                    <a:pt x="597001" y="46177"/>
                  </a:lnTo>
                  <a:close/>
                </a:path>
                <a:path w="12241530" h="236855">
                  <a:moveTo>
                    <a:pt x="765924" y="115455"/>
                  </a:moveTo>
                  <a:lnTo>
                    <a:pt x="765429" y="103505"/>
                  </a:lnTo>
                  <a:lnTo>
                    <a:pt x="763955" y="92722"/>
                  </a:lnTo>
                  <a:lnTo>
                    <a:pt x="761504" y="83121"/>
                  </a:lnTo>
                  <a:lnTo>
                    <a:pt x="761301" y="82626"/>
                  </a:lnTo>
                  <a:lnTo>
                    <a:pt x="758075" y="74688"/>
                  </a:lnTo>
                  <a:lnTo>
                    <a:pt x="755611" y="70358"/>
                  </a:lnTo>
                  <a:lnTo>
                    <a:pt x="753910" y="67360"/>
                  </a:lnTo>
                  <a:lnTo>
                    <a:pt x="749147" y="61087"/>
                  </a:lnTo>
                  <a:lnTo>
                    <a:pt x="714692" y="44577"/>
                  </a:lnTo>
                  <a:lnTo>
                    <a:pt x="714692" y="108597"/>
                  </a:lnTo>
                  <a:lnTo>
                    <a:pt x="714692" y="122313"/>
                  </a:lnTo>
                  <a:lnTo>
                    <a:pt x="713816" y="128206"/>
                  </a:lnTo>
                  <a:lnTo>
                    <a:pt x="712076" y="133134"/>
                  </a:lnTo>
                  <a:lnTo>
                    <a:pt x="710387" y="137998"/>
                  </a:lnTo>
                  <a:lnTo>
                    <a:pt x="707923" y="141757"/>
                  </a:lnTo>
                  <a:lnTo>
                    <a:pt x="701497" y="146989"/>
                  </a:lnTo>
                  <a:lnTo>
                    <a:pt x="697611" y="148285"/>
                  </a:lnTo>
                  <a:lnTo>
                    <a:pt x="688467" y="148285"/>
                  </a:lnTo>
                  <a:lnTo>
                    <a:pt x="671029" y="108597"/>
                  </a:lnTo>
                  <a:lnTo>
                    <a:pt x="671906" y="102730"/>
                  </a:lnTo>
                  <a:lnTo>
                    <a:pt x="688467" y="82626"/>
                  </a:lnTo>
                  <a:lnTo>
                    <a:pt x="697611" y="82626"/>
                  </a:lnTo>
                  <a:lnTo>
                    <a:pt x="701497" y="83947"/>
                  </a:lnTo>
                  <a:lnTo>
                    <a:pt x="704684" y="86588"/>
                  </a:lnTo>
                  <a:lnTo>
                    <a:pt x="707923" y="89179"/>
                  </a:lnTo>
                  <a:lnTo>
                    <a:pt x="710387" y="92938"/>
                  </a:lnTo>
                  <a:lnTo>
                    <a:pt x="712076" y="97866"/>
                  </a:lnTo>
                  <a:lnTo>
                    <a:pt x="713816" y="102730"/>
                  </a:lnTo>
                  <a:lnTo>
                    <a:pt x="714692" y="108597"/>
                  </a:lnTo>
                  <a:lnTo>
                    <a:pt x="714692" y="44577"/>
                  </a:lnTo>
                  <a:lnTo>
                    <a:pt x="711809" y="44373"/>
                  </a:lnTo>
                  <a:lnTo>
                    <a:pt x="704951" y="44373"/>
                  </a:lnTo>
                  <a:lnTo>
                    <a:pt x="698931" y="45580"/>
                  </a:lnTo>
                  <a:lnTo>
                    <a:pt x="693762" y="47980"/>
                  </a:lnTo>
                  <a:lnTo>
                    <a:pt x="688594" y="50330"/>
                  </a:lnTo>
                  <a:lnTo>
                    <a:pt x="684263" y="53492"/>
                  </a:lnTo>
                  <a:lnTo>
                    <a:pt x="680770" y="57454"/>
                  </a:lnTo>
                  <a:lnTo>
                    <a:pt x="677291" y="61366"/>
                  </a:lnTo>
                  <a:lnTo>
                    <a:pt x="674636" y="65659"/>
                  </a:lnTo>
                  <a:lnTo>
                    <a:pt x="672833" y="70358"/>
                  </a:lnTo>
                  <a:lnTo>
                    <a:pt x="671753" y="70358"/>
                  </a:lnTo>
                  <a:lnTo>
                    <a:pt x="671753" y="46177"/>
                  </a:lnTo>
                  <a:lnTo>
                    <a:pt x="622325" y="46177"/>
                  </a:lnTo>
                  <a:lnTo>
                    <a:pt x="622325" y="236677"/>
                  </a:lnTo>
                  <a:lnTo>
                    <a:pt x="672122" y="236677"/>
                  </a:lnTo>
                  <a:lnTo>
                    <a:pt x="672122" y="162001"/>
                  </a:lnTo>
                  <a:lnTo>
                    <a:pt x="672833" y="162001"/>
                  </a:lnTo>
                  <a:lnTo>
                    <a:pt x="704951" y="186524"/>
                  </a:lnTo>
                  <a:lnTo>
                    <a:pt x="711441" y="186524"/>
                  </a:lnTo>
                  <a:lnTo>
                    <a:pt x="749782" y="169011"/>
                  </a:lnTo>
                  <a:lnTo>
                    <a:pt x="765454" y="126936"/>
                  </a:lnTo>
                  <a:lnTo>
                    <a:pt x="765924" y="115455"/>
                  </a:lnTo>
                  <a:close/>
                </a:path>
                <a:path w="12241530" h="236855">
                  <a:moveTo>
                    <a:pt x="836574" y="0"/>
                  </a:moveTo>
                  <a:lnTo>
                    <a:pt x="786777" y="0"/>
                  </a:lnTo>
                  <a:lnTo>
                    <a:pt x="786777" y="184721"/>
                  </a:lnTo>
                  <a:lnTo>
                    <a:pt x="836574" y="184721"/>
                  </a:lnTo>
                  <a:lnTo>
                    <a:pt x="836574" y="0"/>
                  </a:lnTo>
                  <a:close/>
                </a:path>
                <a:path w="12241530" h="236855">
                  <a:moveTo>
                    <a:pt x="1001572" y="46177"/>
                  </a:moveTo>
                  <a:lnTo>
                    <a:pt x="949248" y="46177"/>
                  </a:lnTo>
                  <a:lnTo>
                    <a:pt x="926528" y="142151"/>
                  </a:lnTo>
                  <a:lnTo>
                    <a:pt x="925080" y="142151"/>
                  </a:lnTo>
                  <a:lnTo>
                    <a:pt x="902716" y="46177"/>
                  </a:lnTo>
                  <a:lnTo>
                    <a:pt x="850760" y="46177"/>
                  </a:lnTo>
                  <a:lnTo>
                    <a:pt x="899464" y="190855"/>
                  </a:lnTo>
                  <a:lnTo>
                    <a:pt x="897293" y="195910"/>
                  </a:lnTo>
                  <a:lnTo>
                    <a:pt x="895527" y="197624"/>
                  </a:lnTo>
                  <a:lnTo>
                    <a:pt x="890651" y="199428"/>
                  </a:lnTo>
                  <a:lnTo>
                    <a:pt x="887742" y="199669"/>
                  </a:lnTo>
                  <a:lnTo>
                    <a:pt x="880948" y="198831"/>
                  </a:lnTo>
                  <a:lnTo>
                    <a:pt x="877214" y="197891"/>
                  </a:lnTo>
                  <a:lnTo>
                    <a:pt x="873125" y="196456"/>
                  </a:lnTo>
                  <a:lnTo>
                    <a:pt x="862304" y="231813"/>
                  </a:lnTo>
                  <a:lnTo>
                    <a:pt x="866203" y="233311"/>
                  </a:lnTo>
                  <a:lnTo>
                    <a:pt x="870750" y="234480"/>
                  </a:lnTo>
                  <a:lnTo>
                    <a:pt x="875919" y="235331"/>
                  </a:lnTo>
                  <a:lnTo>
                    <a:pt x="881087" y="236232"/>
                  </a:lnTo>
                  <a:lnTo>
                    <a:pt x="886536" y="236677"/>
                  </a:lnTo>
                  <a:lnTo>
                    <a:pt x="892251" y="236677"/>
                  </a:lnTo>
                  <a:lnTo>
                    <a:pt x="935304" y="222973"/>
                  </a:lnTo>
                  <a:lnTo>
                    <a:pt x="940054" y="216839"/>
                  </a:lnTo>
                  <a:lnTo>
                    <a:pt x="944867" y="210769"/>
                  </a:lnTo>
                  <a:lnTo>
                    <a:pt x="948537" y="203911"/>
                  </a:lnTo>
                  <a:lnTo>
                    <a:pt x="949934" y="199669"/>
                  </a:lnTo>
                  <a:lnTo>
                    <a:pt x="951179" y="195910"/>
                  </a:lnTo>
                  <a:lnTo>
                    <a:pt x="969264" y="142151"/>
                  </a:lnTo>
                  <a:lnTo>
                    <a:pt x="1001572" y="46177"/>
                  </a:lnTo>
                  <a:close/>
                </a:path>
                <a:path w="12241530" h="236855">
                  <a:moveTo>
                    <a:pt x="5547550" y="18402"/>
                  </a:moveTo>
                  <a:lnTo>
                    <a:pt x="5537593" y="18402"/>
                  </a:lnTo>
                  <a:lnTo>
                    <a:pt x="5530888" y="18402"/>
                  </a:lnTo>
                  <a:lnTo>
                    <a:pt x="5456313" y="18402"/>
                  </a:lnTo>
                  <a:lnTo>
                    <a:pt x="5456313" y="32219"/>
                  </a:lnTo>
                  <a:lnTo>
                    <a:pt x="5530812" y="32219"/>
                  </a:lnTo>
                  <a:lnTo>
                    <a:pt x="5530786" y="38328"/>
                  </a:lnTo>
                  <a:lnTo>
                    <a:pt x="5530304" y="49822"/>
                  </a:lnTo>
                  <a:lnTo>
                    <a:pt x="5528907" y="64020"/>
                  </a:lnTo>
                  <a:lnTo>
                    <a:pt x="5526214" y="80784"/>
                  </a:lnTo>
                  <a:lnTo>
                    <a:pt x="5542673" y="82613"/>
                  </a:lnTo>
                  <a:lnTo>
                    <a:pt x="5545493" y="65595"/>
                  </a:lnTo>
                  <a:lnTo>
                    <a:pt x="5546941" y="50812"/>
                  </a:lnTo>
                  <a:lnTo>
                    <a:pt x="5547474" y="38328"/>
                  </a:lnTo>
                  <a:lnTo>
                    <a:pt x="5547512" y="32219"/>
                  </a:lnTo>
                  <a:lnTo>
                    <a:pt x="5547550" y="18402"/>
                  </a:lnTo>
                  <a:close/>
                </a:path>
                <a:path w="12241530" h="236855">
                  <a:moveTo>
                    <a:pt x="5561368" y="105778"/>
                  </a:moveTo>
                  <a:lnTo>
                    <a:pt x="5561317" y="105371"/>
                  </a:lnTo>
                  <a:lnTo>
                    <a:pt x="5560149" y="93586"/>
                  </a:lnTo>
                  <a:lnTo>
                    <a:pt x="5531091" y="96659"/>
                  </a:lnTo>
                  <a:lnTo>
                    <a:pt x="5500611" y="98450"/>
                  </a:lnTo>
                  <a:lnTo>
                    <a:pt x="5500611" y="59448"/>
                  </a:lnTo>
                  <a:lnTo>
                    <a:pt x="5483949" y="59448"/>
                  </a:lnTo>
                  <a:lnTo>
                    <a:pt x="5483949" y="98933"/>
                  </a:lnTo>
                  <a:lnTo>
                    <a:pt x="5471680" y="99275"/>
                  </a:lnTo>
                  <a:lnTo>
                    <a:pt x="5445137" y="99479"/>
                  </a:lnTo>
                  <a:lnTo>
                    <a:pt x="5446966" y="113296"/>
                  </a:lnTo>
                  <a:lnTo>
                    <a:pt x="5473090" y="113068"/>
                  </a:lnTo>
                  <a:lnTo>
                    <a:pt x="5501957" y="112052"/>
                  </a:lnTo>
                  <a:lnTo>
                    <a:pt x="5531917" y="109791"/>
                  </a:lnTo>
                  <a:lnTo>
                    <a:pt x="5561368" y="105778"/>
                  </a:lnTo>
                  <a:close/>
                </a:path>
                <a:path w="12241530" h="236855">
                  <a:moveTo>
                    <a:pt x="5595302" y="169989"/>
                  </a:moveTo>
                  <a:lnTo>
                    <a:pt x="5490045" y="169989"/>
                  </a:lnTo>
                  <a:lnTo>
                    <a:pt x="5490045" y="129755"/>
                  </a:lnTo>
                  <a:lnTo>
                    <a:pt x="5473382" y="129755"/>
                  </a:lnTo>
                  <a:lnTo>
                    <a:pt x="5473382" y="183807"/>
                  </a:lnTo>
                  <a:lnTo>
                    <a:pt x="5595302" y="183807"/>
                  </a:lnTo>
                  <a:lnTo>
                    <a:pt x="5595302" y="174256"/>
                  </a:lnTo>
                  <a:lnTo>
                    <a:pt x="5595302" y="169989"/>
                  </a:lnTo>
                  <a:close/>
                </a:path>
                <a:path w="12241530" h="236855">
                  <a:moveTo>
                    <a:pt x="5615622" y="63919"/>
                  </a:moveTo>
                  <a:lnTo>
                    <a:pt x="5589409" y="63919"/>
                  </a:lnTo>
                  <a:lnTo>
                    <a:pt x="5589409" y="4178"/>
                  </a:lnTo>
                  <a:lnTo>
                    <a:pt x="5572544" y="4178"/>
                  </a:lnTo>
                  <a:lnTo>
                    <a:pt x="5572544" y="142557"/>
                  </a:lnTo>
                  <a:lnTo>
                    <a:pt x="5589409" y="142557"/>
                  </a:lnTo>
                  <a:lnTo>
                    <a:pt x="5589409" y="77939"/>
                  </a:lnTo>
                  <a:lnTo>
                    <a:pt x="5615622" y="77939"/>
                  </a:lnTo>
                  <a:lnTo>
                    <a:pt x="5615622" y="63919"/>
                  </a:lnTo>
                  <a:close/>
                </a:path>
                <a:path w="12241530" h="236855">
                  <a:moveTo>
                    <a:pt x="5751741" y="137071"/>
                  </a:moveTo>
                  <a:lnTo>
                    <a:pt x="5751474" y="135039"/>
                  </a:lnTo>
                  <a:lnTo>
                    <a:pt x="5749912" y="123253"/>
                  </a:lnTo>
                  <a:lnTo>
                    <a:pt x="5726354" y="126504"/>
                  </a:lnTo>
                  <a:lnTo>
                    <a:pt x="5703913" y="128485"/>
                  </a:lnTo>
                  <a:lnTo>
                    <a:pt x="5681827" y="129489"/>
                  </a:lnTo>
                  <a:lnTo>
                    <a:pt x="5660910" y="129743"/>
                  </a:lnTo>
                  <a:lnTo>
                    <a:pt x="5660910" y="86880"/>
                  </a:lnTo>
                  <a:lnTo>
                    <a:pt x="5728576" y="86880"/>
                  </a:lnTo>
                  <a:lnTo>
                    <a:pt x="5728576" y="21247"/>
                  </a:lnTo>
                  <a:lnTo>
                    <a:pt x="5643638" y="21247"/>
                  </a:lnTo>
                  <a:lnTo>
                    <a:pt x="5643638" y="35064"/>
                  </a:lnTo>
                  <a:lnTo>
                    <a:pt x="5711507" y="35064"/>
                  </a:lnTo>
                  <a:lnTo>
                    <a:pt x="5711507" y="73063"/>
                  </a:lnTo>
                  <a:lnTo>
                    <a:pt x="5644045" y="73063"/>
                  </a:lnTo>
                  <a:lnTo>
                    <a:pt x="5644045" y="143776"/>
                  </a:lnTo>
                  <a:lnTo>
                    <a:pt x="5659285" y="143776"/>
                  </a:lnTo>
                  <a:lnTo>
                    <a:pt x="5682335" y="143510"/>
                  </a:lnTo>
                  <a:lnTo>
                    <a:pt x="5704827" y="142481"/>
                  </a:lnTo>
                  <a:lnTo>
                    <a:pt x="5727674" y="140436"/>
                  </a:lnTo>
                  <a:lnTo>
                    <a:pt x="5751741" y="137071"/>
                  </a:lnTo>
                  <a:close/>
                </a:path>
                <a:path w="12241530" h="236855">
                  <a:moveTo>
                    <a:pt x="5784050" y="3975"/>
                  </a:moveTo>
                  <a:lnTo>
                    <a:pt x="5767184" y="3975"/>
                  </a:lnTo>
                  <a:lnTo>
                    <a:pt x="5767184" y="188074"/>
                  </a:lnTo>
                  <a:lnTo>
                    <a:pt x="5784050" y="188074"/>
                  </a:lnTo>
                  <a:lnTo>
                    <a:pt x="5784050" y="3975"/>
                  </a:lnTo>
                  <a:close/>
                </a:path>
                <a:path w="12241530" h="236855">
                  <a:moveTo>
                    <a:pt x="5929528" y="134632"/>
                  </a:moveTo>
                  <a:lnTo>
                    <a:pt x="5910897" y="121793"/>
                  </a:lnTo>
                  <a:lnTo>
                    <a:pt x="5895873" y="103619"/>
                  </a:lnTo>
                  <a:lnTo>
                    <a:pt x="5885840" y="82372"/>
                  </a:lnTo>
                  <a:lnTo>
                    <a:pt x="5882183" y="60261"/>
                  </a:lnTo>
                  <a:lnTo>
                    <a:pt x="5882183" y="37096"/>
                  </a:lnTo>
                  <a:lnTo>
                    <a:pt x="5922823" y="37096"/>
                  </a:lnTo>
                  <a:lnTo>
                    <a:pt x="5922823" y="30391"/>
                  </a:lnTo>
                  <a:lnTo>
                    <a:pt x="5922823" y="22872"/>
                  </a:lnTo>
                  <a:lnTo>
                    <a:pt x="5823864" y="22872"/>
                  </a:lnTo>
                  <a:lnTo>
                    <a:pt x="5823864" y="37096"/>
                  </a:lnTo>
                  <a:lnTo>
                    <a:pt x="5865723" y="37096"/>
                  </a:lnTo>
                  <a:lnTo>
                    <a:pt x="5865723" y="60261"/>
                  </a:lnTo>
                  <a:lnTo>
                    <a:pt x="5861850" y="83896"/>
                  </a:lnTo>
                  <a:lnTo>
                    <a:pt x="5851372" y="106540"/>
                  </a:lnTo>
                  <a:lnTo>
                    <a:pt x="5835980" y="125755"/>
                  </a:lnTo>
                  <a:lnTo>
                    <a:pt x="5817362" y="139103"/>
                  </a:lnTo>
                  <a:lnTo>
                    <a:pt x="5827115" y="152514"/>
                  </a:lnTo>
                  <a:lnTo>
                    <a:pt x="5847334" y="137299"/>
                  </a:lnTo>
                  <a:lnTo>
                    <a:pt x="5863869" y="115227"/>
                  </a:lnTo>
                  <a:lnTo>
                    <a:pt x="5874182" y="90766"/>
                  </a:lnTo>
                  <a:lnTo>
                    <a:pt x="5883478" y="112382"/>
                  </a:lnTo>
                  <a:lnTo>
                    <a:pt x="5899721" y="133362"/>
                  </a:lnTo>
                  <a:lnTo>
                    <a:pt x="5919978" y="148043"/>
                  </a:lnTo>
                  <a:lnTo>
                    <a:pt x="5929528" y="134632"/>
                  </a:lnTo>
                  <a:close/>
                </a:path>
                <a:path w="12241530" h="236855">
                  <a:moveTo>
                    <a:pt x="5991707" y="78346"/>
                  </a:moveTo>
                  <a:lnTo>
                    <a:pt x="5961634" y="78346"/>
                  </a:lnTo>
                  <a:lnTo>
                    <a:pt x="5961634" y="4178"/>
                  </a:lnTo>
                  <a:lnTo>
                    <a:pt x="5944565" y="4178"/>
                  </a:lnTo>
                  <a:lnTo>
                    <a:pt x="5944565" y="187871"/>
                  </a:lnTo>
                  <a:lnTo>
                    <a:pt x="5961634" y="187871"/>
                  </a:lnTo>
                  <a:lnTo>
                    <a:pt x="5961634" y="92570"/>
                  </a:lnTo>
                  <a:lnTo>
                    <a:pt x="5991707" y="92570"/>
                  </a:lnTo>
                  <a:lnTo>
                    <a:pt x="5991707" y="78346"/>
                  </a:lnTo>
                  <a:close/>
                </a:path>
                <a:path w="12241530" h="236855">
                  <a:moveTo>
                    <a:pt x="6539166" y="21450"/>
                  </a:moveTo>
                  <a:lnTo>
                    <a:pt x="6523520" y="21450"/>
                  </a:lnTo>
                  <a:lnTo>
                    <a:pt x="6523520" y="66357"/>
                  </a:lnTo>
                  <a:lnTo>
                    <a:pt x="6523520" y="79971"/>
                  </a:lnTo>
                  <a:lnTo>
                    <a:pt x="6523520" y="128130"/>
                  </a:lnTo>
                  <a:lnTo>
                    <a:pt x="6485115" y="128130"/>
                  </a:lnTo>
                  <a:lnTo>
                    <a:pt x="6485115" y="79971"/>
                  </a:lnTo>
                  <a:lnTo>
                    <a:pt x="6523520" y="79971"/>
                  </a:lnTo>
                  <a:lnTo>
                    <a:pt x="6523520" y="66357"/>
                  </a:lnTo>
                  <a:lnTo>
                    <a:pt x="6485115" y="66357"/>
                  </a:lnTo>
                  <a:lnTo>
                    <a:pt x="6485115" y="21450"/>
                  </a:lnTo>
                  <a:lnTo>
                    <a:pt x="6469062" y="21450"/>
                  </a:lnTo>
                  <a:lnTo>
                    <a:pt x="6469062" y="141947"/>
                  </a:lnTo>
                  <a:lnTo>
                    <a:pt x="6539166" y="141947"/>
                  </a:lnTo>
                  <a:lnTo>
                    <a:pt x="6539166" y="128130"/>
                  </a:lnTo>
                  <a:lnTo>
                    <a:pt x="6539166" y="79971"/>
                  </a:lnTo>
                  <a:lnTo>
                    <a:pt x="6539166" y="66357"/>
                  </a:lnTo>
                  <a:lnTo>
                    <a:pt x="6539166" y="21450"/>
                  </a:lnTo>
                  <a:close/>
                </a:path>
                <a:path w="12241530" h="236855">
                  <a:moveTo>
                    <a:pt x="6618618" y="4178"/>
                  </a:moveTo>
                  <a:lnTo>
                    <a:pt x="6602362" y="4178"/>
                  </a:lnTo>
                  <a:lnTo>
                    <a:pt x="6602362" y="76923"/>
                  </a:lnTo>
                  <a:lnTo>
                    <a:pt x="6577774" y="76923"/>
                  </a:lnTo>
                  <a:lnTo>
                    <a:pt x="6577774" y="8039"/>
                  </a:lnTo>
                  <a:lnTo>
                    <a:pt x="6561722" y="8039"/>
                  </a:lnTo>
                  <a:lnTo>
                    <a:pt x="6561722" y="178727"/>
                  </a:lnTo>
                  <a:lnTo>
                    <a:pt x="6577774" y="178727"/>
                  </a:lnTo>
                  <a:lnTo>
                    <a:pt x="6577774" y="90741"/>
                  </a:lnTo>
                  <a:lnTo>
                    <a:pt x="6602362" y="90741"/>
                  </a:lnTo>
                  <a:lnTo>
                    <a:pt x="6602362" y="187871"/>
                  </a:lnTo>
                  <a:lnTo>
                    <a:pt x="6618618" y="187871"/>
                  </a:lnTo>
                  <a:lnTo>
                    <a:pt x="6618618" y="90741"/>
                  </a:lnTo>
                  <a:lnTo>
                    <a:pt x="6618618" y="76923"/>
                  </a:lnTo>
                  <a:lnTo>
                    <a:pt x="6618618" y="4178"/>
                  </a:lnTo>
                  <a:close/>
                </a:path>
                <a:path w="12241530" h="236855">
                  <a:moveTo>
                    <a:pt x="6795173" y="155765"/>
                  </a:moveTo>
                  <a:lnTo>
                    <a:pt x="6790880" y="142240"/>
                  </a:lnTo>
                  <a:lnTo>
                    <a:pt x="6784429" y="137071"/>
                  </a:lnTo>
                  <a:lnTo>
                    <a:pt x="6778460" y="132295"/>
                  </a:lnTo>
                  <a:lnTo>
                    <a:pt x="6778104" y="132194"/>
                  </a:lnTo>
                  <a:lnTo>
                    <a:pt x="6778104" y="155765"/>
                  </a:lnTo>
                  <a:lnTo>
                    <a:pt x="6775018" y="163753"/>
                  </a:lnTo>
                  <a:lnTo>
                    <a:pt x="6766039" y="169608"/>
                  </a:lnTo>
                  <a:lnTo>
                    <a:pt x="6751625" y="173228"/>
                  </a:lnTo>
                  <a:lnTo>
                    <a:pt x="6732181" y="174459"/>
                  </a:lnTo>
                  <a:lnTo>
                    <a:pt x="6712839" y="173228"/>
                  </a:lnTo>
                  <a:lnTo>
                    <a:pt x="6698399" y="169608"/>
                  </a:lnTo>
                  <a:lnTo>
                    <a:pt x="6689382" y="163753"/>
                  </a:lnTo>
                  <a:lnTo>
                    <a:pt x="6686258" y="155765"/>
                  </a:lnTo>
                  <a:lnTo>
                    <a:pt x="6689382" y="147789"/>
                  </a:lnTo>
                  <a:lnTo>
                    <a:pt x="6698399" y="141922"/>
                  </a:lnTo>
                  <a:lnTo>
                    <a:pt x="6712839" y="138315"/>
                  </a:lnTo>
                  <a:lnTo>
                    <a:pt x="6732181" y="137071"/>
                  </a:lnTo>
                  <a:lnTo>
                    <a:pt x="6751625" y="138315"/>
                  </a:lnTo>
                  <a:lnTo>
                    <a:pt x="6766039" y="141922"/>
                  </a:lnTo>
                  <a:lnTo>
                    <a:pt x="6775018" y="147789"/>
                  </a:lnTo>
                  <a:lnTo>
                    <a:pt x="6778104" y="155765"/>
                  </a:lnTo>
                  <a:lnTo>
                    <a:pt x="6778104" y="132194"/>
                  </a:lnTo>
                  <a:lnTo>
                    <a:pt x="6758660" y="126161"/>
                  </a:lnTo>
                  <a:lnTo>
                    <a:pt x="6732181" y="124066"/>
                  </a:lnTo>
                  <a:lnTo>
                    <a:pt x="6705714" y="126161"/>
                  </a:lnTo>
                  <a:lnTo>
                    <a:pt x="6685902" y="132295"/>
                  </a:lnTo>
                  <a:lnTo>
                    <a:pt x="6673494" y="142240"/>
                  </a:lnTo>
                  <a:lnTo>
                    <a:pt x="6669189" y="155765"/>
                  </a:lnTo>
                  <a:lnTo>
                    <a:pt x="6673494" y="169379"/>
                  </a:lnTo>
                  <a:lnTo>
                    <a:pt x="6685902" y="179311"/>
                  </a:lnTo>
                  <a:lnTo>
                    <a:pt x="6705714" y="185407"/>
                  </a:lnTo>
                  <a:lnTo>
                    <a:pt x="6732181" y="187464"/>
                  </a:lnTo>
                  <a:lnTo>
                    <a:pt x="6758660" y="185407"/>
                  </a:lnTo>
                  <a:lnTo>
                    <a:pt x="6778460" y="179311"/>
                  </a:lnTo>
                  <a:lnTo>
                    <a:pt x="6784530" y="174459"/>
                  </a:lnTo>
                  <a:lnTo>
                    <a:pt x="6790880" y="169379"/>
                  </a:lnTo>
                  <a:lnTo>
                    <a:pt x="6795173" y="155765"/>
                  </a:lnTo>
                  <a:close/>
                </a:path>
                <a:path w="12241530" h="236855">
                  <a:moveTo>
                    <a:pt x="6805130" y="64528"/>
                  </a:moveTo>
                  <a:lnTo>
                    <a:pt x="6781266" y="58394"/>
                  </a:lnTo>
                  <a:lnTo>
                    <a:pt x="6760654" y="47383"/>
                  </a:lnTo>
                  <a:lnTo>
                    <a:pt x="6746189" y="32613"/>
                  </a:lnTo>
                  <a:lnTo>
                    <a:pt x="6740715" y="15151"/>
                  </a:lnTo>
                  <a:lnTo>
                    <a:pt x="6740715" y="7023"/>
                  </a:lnTo>
                  <a:lnTo>
                    <a:pt x="6738277" y="7023"/>
                  </a:lnTo>
                  <a:lnTo>
                    <a:pt x="6726288" y="7023"/>
                  </a:lnTo>
                  <a:lnTo>
                    <a:pt x="6723647" y="7023"/>
                  </a:lnTo>
                  <a:lnTo>
                    <a:pt x="6723647" y="15151"/>
                  </a:lnTo>
                  <a:lnTo>
                    <a:pt x="6718211" y="32613"/>
                  </a:lnTo>
                  <a:lnTo>
                    <a:pt x="6703784" y="47383"/>
                  </a:lnTo>
                  <a:lnTo>
                    <a:pt x="6683184" y="58394"/>
                  </a:lnTo>
                  <a:lnTo>
                    <a:pt x="6659232" y="64528"/>
                  </a:lnTo>
                  <a:lnTo>
                    <a:pt x="6665735" y="77939"/>
                  </a:lnTo>
                  <a:lnTo>
                    <a:pt x="6692849" y="70218"/>
                  </a:lnTo>
                  <a:lnTo>
                    <a:pt x="6716027" y="56680"/>
                  </a:lnTo>
                  <a:lnTo>
                    <a:pt x="6732206" y="38087"/>
                  </a:lnTo>
                  <a:lnTo>
                    <a:pt x="6732308" y="37706"/>
                  </a:lnTo>
                  <a:lnTo>
                    <a:pt x="6732422" y="38087"/>
                  </a:lnTo>
                  <a:lnTo>
                    <a:pt x="6748615" y="56603"/>
                  </a:lnTo>
                  <a:lnTo>
                    <a:pt x="6771818" y="70129"/>
                  </a:lnTo>
                  <a:lnTo>
                    <a:pt x="6798831" y="77939"/>
                  </a:lnTo>
                  <a:lnTo>
                    <a:pt x="6805130" y="64528"/>
                  </a:lnTo>
                  <a:close/>
                </a:path>
                <a:path w="12241530" h="236855">
                  <a:moveTo>
                    <a:pt x="6815290" y="95415"/>
                  </a:moveTo>
                  <a:lnTo>
                    <a:pt x="6740512" y="95415"/>
                  </a:lnTo>
                  <a:lnTo>
                    <a:pt x="6740512" y="68389"/>
                  </a:lnTo>
                  <a:lnTo>
                    <a:pt x="6723850" y="68389"/>
                  </a:lnTo>
                  <a:lnTo>
                    <a:pt x="6723850" y="95415"/>
                  </a:lnTo>
                  <a:lnTo>
                    <a:pt x="6649275" y="95415"/>
                  </a:lnTo>
                  <a:lnTo>
                    <a:pt x="6649275" y="108826"/>
                  </a:lnTo>
                  <a:lnTo>
                    <a:pt x="6815290" y="108826"/>
                  </a:lnTo>
                  <a:lnTo>
                    <a:pt x="6815290" y="102730"/>
                  </a:lnTo>
                  <a:lnTo>
                    <a:pt x="6815290" y="95415"/>
                  </a:lnTo>
                  <a:close/>
                </a:path>
                <a:path w="12241530" h="236855">
                  <a:moveTo>
                    <a:pt x="6995109" y="98259"/>
                  </a:moveTo>
                  <a:lnTo>
                    <a:pt x="6971093" y="90817"/>
                  </a:lnTo>
                  <a:lnTo>
                    <a:pt x="6949541" y="77406"/>
                  </a:lnTo>
                  <a:lnTo>
                    <a:pt x="6934009" y="59550"/>
                  </a:lnTo>
                  <a:lnTo>
                    <a:pt x="6928053" y="38722"/>
                  </a:lnTo>
                  <a:lnTo>
                    <a:pt x="6928053" y="34658"/>
                  </a:lnTo>
                  <a:lnTo>
                    <a:pt x="6988810" y="34658"/>
                  </a:lnTo>
                  <a:lnTo>
                    <a:pt x="6988810" y="27343"/>
                  </a:lnTo>
                  <a:lnTo>
                    <a:pt x="6988810" y="20840"/>
                  </a:lnTo>
                  <a:lnTo>
                    <a:pt x="6850024" y="20840"/>
                  </a:lnTo>
                  <a:lnTo>
                    <a:pt x="6850024" y="34658"/>
                  </a:lnTo>
                  <a:lnTo>
                    <a:pt x="6910781" y="34658"/>
                  </a:lnTo>
                  <a:lnTo>
                    <a:pt x="6910781" y="38722"/>
                  </a:lnTo>
                  <a:lnTo>
                    <a:pt x="6904850" y="59639"/>
                  </a:lnTo>
                  <a:lnTo>
                    <a:pt x="6889445" y="77711"/>
                  </a:lnTo>
                  <a:lnTo>
                    <a:pt x="6868084" y="91338"/>
                  </a:lnTo>
                  <a:lnTo>
                    <a:pt x="6844335" y="98869"/>
                  </a:lnTo>
                  <a:lnTo>
                    <a:pt x="6851243" y="112280"/>
                  </a:lnTo>
                  <a:lnTo>
                    <a:pt x="6878028" y="102908"/>
                  </a:lnTo>
                  <a:lnTo>
                    <a:pt x="6901688" y="86779"/>
                  </a:lnTo>
                  <a:lnTo>
                    <a:pt x="6918566" y="65024"/>
                  </a:lnTo>
                  <a:lnTo>
                    <a:pt x="6919442" y="61442"/>
                  </a:lnTo>
                  <a:lnTo>
                    <a:pt x="6920306" y="64960"/>
                  </a:lnTo>
                  <a:lnTo>
                    <a:pt x="6937324" y="86550"/>
                  </a:lnTo>
                  <a:lnTo>
                    <a:pt x="6961238" y="102476"/>
                  </a:lnTo>
                  <a:lnTo>
                    <a:pt x="6988403" y="111671"/>
                  </a:lnTo>
                  <a:lnTo>
                    <a:pt x="6995109" y="98259"/>
                  </a:lnTo>
                  <a:close/>
                </a:path>
                <a:path w="12241530" h="236855">
                  <a:moveTo>
                    <a:pt x="7002831" y="150279"/>
                  </a:moveTo>
                  <a:lnTo>
                    <a:pt x="6927850" y="150279"/>
                  </a:lnTo>
                  <a:lnTo>
                    <a:pt x="6927850" y="105778"/>
                  </a:lnTo>
                  <a:lnTo>
                    <a:pt x="6911187" y="105778"/>
                  </a:lnTo>
                  <a:lnTo>
                    <a:pt x="6911187" y="150279"/>
                  </a:lnTo>
                  <a:lnTo>
                    <a:pt x="6836410" y="150279"/>
                  </a:lnTo>
                  <a:lnTo>
                    <a:pt x="6836410" y="164299"/>
                  </a:lnTo>
                  <a:lnTo>
                    <a:pt x="7002831" y="164299"/>
                  </a:lnTo>
                  <a:lnTo>
                    <a:pt x="7002831" y="154952"/>
                  </a:lnTo>
                  <a:lnTo>
                    <a:pt x="7002831" y="150279"/>
                  </a:lnTo>
                  <a:close/>
                </a:path>
                <a:path w="12241530" h="236855">
                  <a:moveTo>
                    <a:pt x="7139775" y="26530"/>
                  </a:moveTo>
                  <a:lnTo>
                    <a:pt x="7092429" y="26530"/>
                  </a:lnTo>
                  <a:lnTo>
                    <a:pt x="7092429" y="4178"/>
                  </a:lnTo>
                  <a:lnTo>
                    <a:pt x="7075564" y="4178"/>
                  </a:lnTo>
                  <a:lnTo>
                    <a:pt x="7075564" y="26530"/>
                  </a:lnTo>
                  <a:lnTo>
                    <a:pt x="7028218" y="26530"/>
                  </a:lnTo>
                  <a:lnTo>
                    <a:pt x="7028218" y="40144"/>
                  </a:lnTo>
                  <a:lnTo>
                    <a:pt x="7139775" y="40144"/>
                  </a:lnTo>
                  <a:lnTo>
                    <a:pt x="7139775" y="34048"/>
                  </a:lnTo>
                  <a:lnTo>
                    <a:pt x="7139775" y="26530"/>
                  </a:lnTo>
                  <a:close/>
                </a:path>
                <a:path w="12241530" h="236855">
                  <a:moveTo>
                    <a:pt x="7145668" y="145605"/>
                  </a:moveTo>
                  <a:lnTo>
                    <a:pt x="7145566" y="144589"/>
                  </a:lnTo>
                  <a:lnTo>
                    <a:pt x="7144448" y="133210"/>
                  </a:lnTo>
                  <a:lnTo>
                    <a:pt x="7113854" y="136220"/>
                  </a:lnTo>
                  <a:lnTo>
                    <a:pt x="7092632" y="137350"/>
                  </a:lnTo>
                  <a:lnTo>
                    <a:pt x="7092632" y="118579"/>
                  </a:lnTo>
                  <a:lnTo>
                    <a:pt x="7092632" y="117424"/>
                  </a:lnTo>
                  <a:lnTo>
                    <a:pt x="7101954" y="116192"/>
                  </a:lnTo>
                  <a:lnTo>
                    <a:pt x="7105815" y="114312"/>
                  </a:lnTo>
                  <a:lnTo>
                    <a:pt x="7115950" y="109385"/>
                  </a:lnTo>
                  <a:lnTo>
                    <a:pt x="7119163" y="105575"/>
                  </a:lnTo>
                  <a:lnTo>
                    <a:pt x="7124979" y="98691"/>
                  </a:lnTo>
                  <a:lnTo>
                    <a:pt x="7128192" y="84645"/>
                  </a:lnTo>
                  <a:lnTo>
                    <a:pt x="7124979" y="70688"/>
                  </a:lnTo>
                  <a:lnTo>
                    <a:pt x="7119099" y="63715"/>
                  </a:lnTo>
                  <a:lnTo>
                    <a:pt x="7115950" y="59982"/>
                  </a:lnTo>
                  <a:lnTo>
                    <a:pt x="7112140" y="58127"/>
                  </a:lnTo>
                  <a:lnTo>
                    <a:pt x="7112140" y="84645"/>
                  </a:lnTo>
                  <a:lnTo>
                    <a:pt x="7110069" y="93230"/>
                  </a:lnTo>
                  <a:lnTo>
                    <a:pt x="7104266" y="99834"/>
                  </a:lnTo>
                  <a:lnTo>
                    <a:pt x="7095337" y="104076"/>
                  </a:lnTo>
                  <a:lnTo>
                    <a:pt x="7083895" y="105575"/>
                  </a:lnTo>
                  <a:lnTo>
                    <a:pt x="7072566" y="104076"/>
                  </a:lnTo>
                  <a:lnTo>
                    <a:pt x="7063702" y="99834"/>
                  </a:lnTo>
                  <a:lnTo>
                    <a:pt x="7057923" y="93230"/>
                  </a:lnTo>
                  <a:lnTo>
                    <a:pt x="7055853" y="84645"/>
                  </a:lnTo>
                  <a:lnTo>
                    <a:pt x="7057923" y="76060"/>
                  </a:lnTo>
                  <a:lnTo>
                    <a:pt x="7063702" y="69456"/>
                  </a:lnTo>
                  <a:lnTo>
                    <a:pt x="7072566" y="65214"/>
                  </a:lnTo>
                  <a:lnTo>
                    <a:pt x="7083895" y="63715"/>
                  </a:lnTo>
                  <a:lnTo>
                    <a:pt x="7095337" y="65214"/>
                  </a:lnTo>
                  <a:lnTo>
                    <a:pt x="7104266" y="69456"/>
                  </a:lnTo>
                  <a:lnTo>
                    <a:pt x="7110069" y="76060"/>
                  </a:lnTo>
                  <a:lnTo>
                    <a:pt x="7112140" y="84645"/>
                  </a:lnTo>
                  <a:lnTo>
                    <a:pt x="7112140" y="58127"/>
                  </a:lnTo>
                  <a:lnTo>
                    <a:pt x="7101954" y="53136"/>
                  </a:lnTo>
                  <a:lnTo>
                    <a:pt x="7083895" y="50711"/>
                  </a:lnTo>
                  <a:lnTo>
                    <a:pt x="7065950" y="53136"/>
                  </a:lnTo>
                  <a:lnTo>
                    <a:pt x="7052018" y="59982"/>
                  </a:lnTo>
                  <a:lnTo>
                    <a:pt x="7043001" y="70688"/>
                  </a:lnTo>
                  <a:lnTo>
                    <a:pt x="7039800" y="84645"/>
                  </a:lnTo>
                  <a:lnTo>
                    <a:pt x="7043001" y="98691"/>
                  </a:lnTo>
                  <a:lnTo>
                    <a:pt x="7052018" y="109385"/>
                  </a:lnTo>
                  <a:lnTo>
                    <a:pt x="7065950" y="116192"/>
                  </a:lnTo>
                  <a:lnTo>
                    <a:pt x="7075564" y="117475"/>
                  </a:lnTo>
                  <a:lnTo>
                    <a:pt x="7075564" y="138061"/>
                  </a:lnTo>
                  <a:lnTo>
                    <a:pt x="7052208" y="138645"/>
                  </a:lnTo>
                  <a:lnTo>
                    <a:pt x="7024357" y="138899"/>
                  </a:lnTo>
                  <a:lnTo>
                    <a:pt x="7026592" y="152920"/>
                  </a:lnTo>
                  <a:lnTo>
                    <a:pt x="7053770" y="152755"/>
                  </a:lnTo>
                  <a:lnTo>
                    <a:pt x="7083539" y="151853"/>
                  </a:lnTo>
                  <a:lnTo>
                    <a:pt x="7114603" y="149669"/>
                  </a:lnTo>
                  <a:lnTo>
                    <a:pt x="7145668" y="145605"/>
                  </a:lnTo>
                  <a:close/>
                </a:path>
                <a:path w="12241530" h="236855">
                  <a:moveTo>
                    <a:pt x="7172896" y="4178"/>
                  </a:moveTo>
                  <a:lnTo>
                    <a:pt x="7156031" y="4178"/>
                  </a:lnTo>
                  <a:lnTo>
                    <a:pt x="7156031" y="187871"/>
                  </a:lnTo>
                  <a:lnTo>
                    <a:pt x="7172896" y="187871"/>
                  </a:lnTo>
                  <a:lnTo>
                    <a:pt x="7172896" y="4178"/>
                  </a:lnTo>
                  <a:close/>
                </a:path>
                <a:path w="12241530" h="236855">
                  <a:moveTo>
                    <a:pt x="11750408" y="141185"/>
                  </a:moveTo>
                  <a:lnTo>
                    <a:pt x="11684622" y="141185"/>
                  </a:lnTo>
                  <a:lnTo>
                    <a:pt x="11684622" y="111137"/>
                  </a:lnTo>
                  <a:lnTo>
                    <a:pt x="11736184" y="111137"/>
                  </a:lnTo>
                  <a:lnTo>
                    <a:pt x="11736184" y="106692"/>
                  </a:lnTo>
                  <a:lnTo>
                    <a:pt x="11736184" y="105270"/>
                  </a:lnTo>
                  <a:lnTo>
                    <a:pt x="11736184" y="99047"/>
                  </a:lnTo>
                  <a:lnTo>
                    <a:pt x="11637505" y="99047"/>
                  </a:lnTo>
                  <a:lnTo>
                    <a:pt x="11637505" y="73088"/>
                  </a:lnTo>
                  <a:lnTo>
                    <a:pt x="11732451" y="73088"/>
                  </a:lnTo>
                  <a:lnTo>
                    <a:pt x="11732451" y="24371"/>
                  </a:lnTo>
                  <a:lnTo>
                    <a:pt x="11622392" y="24371"/>
                  </a:lnTo>
                  <a:lnTo>
                    <a:pt x="11622392" y="36283"/>
                  </a:lnTo>
                  <a:lnTo>
                    <a:pt x="11717871" y="36283"/>
                  </a:lnTo>
                  <a:lnTo>
                    <a:pt x="11717871" y="61175"/>
                  </a:lnTo>
                  <a:lnTo>
                    <a:pt x="11622926" y="61175"/>
                  </a:lnTo>
                  <a:lnTo>
                    <a:pt x="11622926" y="111137"/>
                  </a:lnTo>
                  <a:lnTo>
                    <a:pt x="11669865" y="111137"/>
                  </a:lnTo>
                  <a:lnTo>
                    <a:pt x="11669865" y="141185"/>
                  </a:lnTo>
                  <a:lnTo>
                    <a:pt x="11604790" y="141185"/>
                  </a:lnTo>
                  <a:lnTo>
                    <a:pt x="11604790" y="153454"/>
                  </a:lnTo>
                  <a:lnTo>
                    <a:pt x="11750408" y="153454"/>
                  </a:lnTo>
                  <a:lnTo>
                    <a:pt x="11750408" y="146342"/>
                  </a:lnTo>
                  <a:lnTo>
                    <a:pt x="11750408" y="141185"/>
                  </a:lnTo>
                  <a:close/>
                </a:path>
                <a:path w="12241530" h="236855">
                  <a:moveTo>
                    <a:pt x="11894045" y="29527"/>
                  </a:moveTo>
                  <a:lnTo>
                    <a:pt x="11887467" y="29527"/>
                  </a:lnTo>
                  <a:lnTo>
                    <a:pt x="11879644" y="29527"/>
                  </a:lnTo>
                  <a:lnTo>
                    <a:pt x="11783987" y="29527"/>
                  </a:lnTo>
                  <a:lnTo>
                    <a:pt x="11783987" y="41440"/>
                  </a:lnTo>
                  <a:lnTo>
                    <a:pt x="11879605" y="41440"/>
                  </a:lnTo>
                  <a:lnTo>
                    <a:pt x="11879542" y="61582"/>
                  </a:lnTo>
                  <a:lnTo>
                    <a:pt x="11878843" y="79070"/>
                  </a:lnTo>
                  <a:lnTo>
                    <a:pt x="11876951" y="99263"/>
                  </a:lnTo>
                  <a:lnTo>
                    <a:pt x="11873243" y="122339"/>
                  </a:lnTo>
                  <a:lnTo>
                    <a:pt x="11888000" y="123761"/>
                  </a:lnTo>
                  <a:lnTo>
                    <a:pt x="11891505" y="99822"/>
                  </a:lnTo>
                  <a:lnTo>
                    <a:pt x="11893296" y="79387"/>
                  </a:lnTo>
                  <a:lnTo>
                    <a:pt x="11893956" y="61582"/>
                  </a:lnTo>
                  <a:lnTo>
                    <a:pt x="11894045" y="41440"/>
                  </a:lnTo>
                  <a:lnTo>
                    <a:pt x="11894045" y="29527"/>
                  </a:lnTo>
                  <a:close/>
                </a:path>
                <a:path w="12241530" h="236855">
                  <a:moveTo>
                    <a:pt x="11913603" y="137452"/>
                  </a:moveTo>
                  <a:lnTo>
                    <a:pt x="11768341" y="137452"/>
                  </a:lnTo>
                  <a:lnTo>
                    <a:pt x="11768341" y="149720"/>
                  </a:lnTo>
                  <a:lnTo>
                    <a:pt x="11913603" y="149720"/>
                  </a:lnTo>
                  <a:lnTo>
                    <a:pt x="11913603" y="137452"/>
                  </a:lnTo>
                  <a:close/>
                </a:path>
                <a:path w="12241530" h="236855">
                  <a:moveTo>
                    <a:pt x="12014937" y="80733"/>
                  </a:moveTo>
                  <a:lnTo>
                    <a:pt x="12011965" y="57581"/>
                  </a:lnTo>
                  <a:lnTo>
                    <a:pt x="12003634" y="39928"/>
                  </a:lnTo>
                  <a:lnTo>
                    <a:pt x="12001513" y="38061"/>
                  </a:lnTo>
                  <a:lnTo>
                    <a:pt x="12000890" y="37515"/>
                  </a:lnTo>
                  <a:lnTo>
                    <a:pt x="12000890" y="80733"/>
                  </a:lnTo>
                  <a:lnTo>
                    <a:pt x="11998960" y="98513"/>
                  </a:lnTo>
                  <a:lnTo>
                    <a:pt x="11993537" y="112141"/>
                  </a:lnTo>
                  <a:lnTo>
                    <a:pt x="11985219" y="120865"/>
                  </a:lnTo>
                  <a:lnTo>
                    <a:pt x="11974576" y="123939"/>
                  </a:lnTo>
                  <a:lnTo>
                    <a:pt x="11963870" y="120865"/>
                  </a:lnTo>
                  <a:lnTo>
                    <a:pt x="11955551" y="112141"/>
                  </a:lnTo>
                  <a:lnTo>
                    <a:pt x="11950179" y="98513"/>
                  </a:lnTo>
                  <a:lnTo>
                    <a:pt x="11948262" y="80733"/>
                  </a:lnTo>
                  <a:lnTo>
                    <a:pt x="11950179" y="63119"/>
                  </a:lnTo>
                  <a:lnTo>
                    <a:pt x="11955551" y="49669"/>
                  </a:lnTo>
                  <a:lnTo>
                    <a:pt x="11963870" y="41084"/>
                  </a:lnTo>
                  <a:lnTo>
                    <a:pt x="11974576" y="38061"/>
                  </a:lnTo>
                  <a:lnTo>
                    <a:pt x="11985219" y="41084"/>
                  </a:lnTo>
                  <a:lnTo>
                    <a:pt x="11993537" y="49669"/>
                  </a:lnTo>
                  <a:lnTo>
                    <a:pt x="11998960" y="63119"/>
                  </a:lnTo>
                  <a:lnTo>
                    <a:pt x="12000890" y="80733"/>
                  </a:lnTo>
                  <a:lnTo>
                    <a:pt x="12000890" y="37515"/>
                  </a:lnTo>
                  <a:lnTo>
                    <a:pt x="11990857" y="28676"/>
                  </a:lnTo>
                  <a:lnTo>
                    <a:pt x="11974576" y="24726"/>
                  </a:lnTo>
                  <a:lnTo>
                    <a:pt x="11958295" y="28676"/>
                  </a:lnTo>
                  <a:lnTo>
                    <a:pt x="11945531" y="39928"/>
                  </a:lnTo>
                  <a:lnTo>
                    <a:pt x="11937200" y="57581"/>
                  </a:lnTo>
                  <a:lnTo>
                    <a:pt x="11934215" y="80733"/>
                  </a:lnTo>
                  <a:lnTo>
                    <a:pt x="11937200" y="104000"/>
                  </a:lnTo>
                  <a:lnTo>
                    <a:pt x="11945531" y="121704"/>
                  </a:lnTo>
                  <a:lnTo>
                    <a:pt x="11958295" y="132969"/>
                  </a:lnTo>
                  <a:lnTo>
                    <a:pt x="11974576" y="136918"/>
                  </a:lnTo>
                  <a:lnTo>
                    <a:pt x="11990857" y="132969"/>
                  </a:lnTo>
                  <a:lnTo>
                    <a:pt x="12001081" y="123939"/>
                  </a:lnTo>
                  <a:lnTo>
                    <a:pt x="12003634" y="121704"/>
                  </a:lnTo>
                  <a:lnTo>
                    <a:pt x="12011965" y="104000"/>
                  </a:lnTo>
                  <a:lnTo>
                    <a:pt x="12014937" y="80733"/>
                  </a:lnTo>
                  <a:close/>
                </a:path>
                <a:path w="12241530" h="236855">
                  <a:moveTo>
                    <a:pt x="12081789" y="76644"/>
                  </a:moveTo>
                  <a:lnTo>
                    <a:pt x="12055475" y="76644"/>
                  </a:lnTo>
                  <a:lnTo>
                    <a:pt x="12055475" y="12458"/>
                  </a:lnTo>
                  <a:lnTo>
                    <a:pt x="12040540" y="12458"/>
                  </a:lnTo>
                  <a:lnTo>
                    <a:pt x="12040540" y="173189"/>
                  </a:lnTo>
                  <a:lnTo>
                    <a:pt x="12055475" y="173189"/>
                  </a:lnTo>
                  <a:lnTo>
                    <a:pt x="12055475" y="89090"/>
                  </a:lnTo>
                  <a:lnTo>
                    <a:pt x="12081789" y="89090"/>
                  </a:lnTo>
                  <a:lnTo>
                    <a:pt x="12081789" y="76644"/>
                  </a:lnTo>
                  <a:close/>
                </a:path>
                <a:path w="12241530" h="236855">
                  <a:moveTo>
                    <a:pt x="12224550" y="44284"/>
                  </a:moveTo>
                  <a:lnTo>
                    <a:pt x="12220613" y="31800"/>
                  </a:lnTo>
                  <a:lnTo>
                    <a:pt x="12213755" y="26149"/>
                  </a:lnTo>
                  <a:lnTo>
                    <a:pt x="12209437" y="22606"/>
                  </a:lnTo>
                  <a:lnTo>
                    <a:pt x="12209437" y="44284"/>
                  </a:lnTo>
                  <a:lnTo>
                    <a:pt x="12206567" y="51930"/>
                  </a:lnTo>
                  <a:lnTo>
                    <a:pt x="12198325" y="57619"/>
                  </a:lnTo>
                  <a:lnTo>
                    <a:pt x="12185282" y="61188"/>
                  </a:lnTo>
                  <a:lnTo>
                    <a:pt x="12168010" y="62420"/>
                  </a:lnTo>
                  <a:lnTo>
                    <a:pt x="12150662" y="61188"/>
                  </a:lnTo>
                  <a:lnTo>
                    <a:pt x="12137631" y="57619"/>
                  </a:lnTo>
                  <a:lnTo>
                    <a:pt x="12129427" y="51930"/>
                  </a:lnTo>
                  <a:lnTo>
                    <a:pt x="12126582" y="44284"/>
                  </a:lnTo>
                  <a:lnTo>
                    <a:pt x="12129427" y="36576"/>
                  </a:lnTo>
                  <a:lnTo>
                    <a:pt x="12137631" y="30886"/>
                  </a:lnTo>
                  <a:lnTo>
                    <a:pt x="12150662" y="27368"/>
                  </a:lnTo>
                  <a:lnTo>
                    <a:pt x="12168010" y="26149"/>
                  </a:lnTo>
                  <a:lnTo>
                    <a:pt x="12185282" y="27368"/>
                  </a:lnTo>
                  <a:lnTo>
                    <a:pt x="12198325" y="30886"/>
                  </a:lnTo>
                  <a:lnTo>
                    <a:pt x="12206567" y="36576"/>
                  </a:lnTo>
                  <a:lnTo>
                    <a:pt x="12209437" y="44284"/>
                  </a:lnTo>
                  <a:lnTo>
                    <a:pt x="12209437" y="22606"/>
                  </a:lnTo>
                  <a:lnTo>
                    <a:pt x="12191543" y="16764"/>
                  </a:lnTo>
                  <a:lnTo>
                    <a:pt x="12168010" y="14770"/>
                  </a:lnTo>
                  <a:lnTo>
                    <a:pt x="12144400" y="16764"/>
                  </a:lnTo>
                  <a:lnTo>
                    <a:pt x="12126608" y="22529"/>
                  </a:lnTo>
                  <a:lnTo>
                    <a:pt x="12115381" y="31800"/>
                  </a:lnTo>
                  <a:lnTo>
                    <a:pt x="12111469" y="44284"/>
                  </a:lnTo>
                  <a:lnTo>
                    <a:pt x="12115381" y="56781"/>
                  </a:lnTo>
                  <a:lnTo>
                    <a:pt x="12126608" y="66052"/>
                  </a:lnTo>
                  <a:lnTo>
                    <a:pt x="12144400" y="71818"/>
                  </a:lnTo>
                  <a:lnTo>
                    <a:pt x="12168010" y="73799"/>
                  </a:lnTo>
                  <a:lnTo>
                    <a:pt x="12191543" y="71818"/>
                  </a:lnTo>
                  <a:lnTo>
                    <a:pt x="12209348" y="66052"/>
                  </a:lnTo>
                  <a:lnTo>
                    <a:pt x="12213755" y="62420"/>
                  </a:lnTo>
                  <a:lnTo>
                    <a:pt x="12220613" y="56781"/>
                  </a:lnTo>
                  <a:lnTo>
                    <a:pt x="12224550" y="44284"/>
                  </a:lnTo>
                  <a:close/>
                </a:path>
                <a:path w="12241530" h="236855">
                  <a:moveTo>
                    <a:pt x="12229529" y="161277"/>
                  </a:moveTo>
                  <a:lnTo>
                    <a:pt x="12208751" y="157365"/>
                  </a:lnTo>
                  <a:lnTo>
                    <a:pt x="12191479" y="150190"/>
                  </a:lnTo>
                  <a:lnTo>
                    <a:pt x="12179681" y="140258"/>
                  </a:lnTo>
                  <a:lnTo>
                    <a:pt x="12175300" y="128028"/>
                  </a:lnTo>
                  <a:lnTo>
                    <a:pt x="12175300" y="123050"/>
                  </a:lnTo>
                  <a:lnTo>
                    <a:pt x="12172810" y="123050"/>
                  </a:lnTo>
                  <a:lnTo>
                    <a:pt x="12162676" y="123050"/>
                  </a:lnTo>
                  <a:lnTo>
                    <a:pt x="12160187" y="123050"/>
                  </a:lnTo>
                  <a:lnTo>
                    <a:pt x="12160187" y="128028"/>
                  </a:lnTo>
                  <a:lnTo>
                    <a:pt x="12155792" y="140004"/>
                  </a:lnTo>
                  <a:lnTo>
                    <a:pt x="12143943" y="149923"/>
                  </a:lnTo>
                  <a:lnTo>
                    <a:pt x="12126659" y="157213"/>
                  </a:lnTo>
                  <a:lnTo>
                    <a:pt x="12105958" y="161277"/>
                  </a:lnTo>
                  <a:lnTo>
                    <a:pt x="12110758" y="172656"/>
                  </a:lnTo>
                  <a:lnTo>
                    <a:pt x="12134634" y="167487"/>
                  </a:lnTo>
                  <a:lnTo>
                    <a:pt x="12154383" y="158076"/>
                  </a:lnTo>
                  <a:lnTo>
                    <a:pt x="12167616" y="145034"/>
                  </a:lnTo>
                  <a:lnTo>
                    <a:pt x="12167603" y="144818"/>
                  </a:lnTo>
                  <a:lnTo>
                    <a:pt x="12167654" y="144983"/>
                  </a:lnTo>
                  <a:lnTo>
                    <a:pt x="12181167" y="158280"/>
                  </a:lnTo>
                  <a:lnTo>
                    <a:pt x="12200928" y="167563"/>
                  </a:lnTo>
                  <a:lnTo>
                    <a:pt x="12224728" y="172656"/>
                  </a:lnTo>
                  <a:lnTo>
                    <a:pt x="12229529" y="161277"/>
                  </a:lnTo>
                  <a:close/>
                </a:path>
                <a:path w="12241530" h="236855">
                  <a:moveTo>
                    <a:pt x="12241086" y="85890"/>
                  </a:moveTo>
                  <a:lnTo>
                    <a:pt x="12095290" y="85890"/>
                  </a:lnTo>
                  <a:lnTo>
                    <a:pt x="12095290" y="97980"/>
                  </a:lnTo>
                  <a:lnTo>
                    <a:pt x="12160542" y="97980"/>
                  </a:lnTo>
                  <a:lnTo>
                    <a:pt x="12160542" y="115582"/>
                  </a:lnTo>
                  <a:lnTo>
                    <a:pt x="12174944" y="115582"/>
                  </a:lnTo>
                  <a:lnTo>
                    <a:pt x="12174944" y="97980"/>
                  </a:lnTo>
                  <a:lnTo>
                    <a:pt x="12241086" y="97980"/>
                  </a:lnTo>
                  <a:lnTo>
                    <a:pt x="12241086" y="91046"/>
                  </a:lnTo>
                  <a:lnTo>
                    <a:pt x="12241086" y="8589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 descr=""/>
          <p:cNvGrpSpPr/>
          <p:nvPr/>
        </p:nvGrpSpPr>
        <p:grpSpPr>
          <a:xfrm>
            <a:off x="5257800" y="1866937"/>
            <a:ext cx="4787900" cy="431800"/>
            <a:chOff x="5257800" y="1866937"/>
            <a:chExt cx="4787900" cy="431800"/>
          </a:xfrm>
        </p:grpSpPr>
        <p:sp>
          <p:nvSpPr>
            <p:cNvPr id="8" name="object 8" descr=""/>
            <p:cNvSpPr/>
            <p:nvPr/>
          </p:nvSpPr>
          <p:spPr>
            <a:xfrm>
              <a:off x="5257800" y="1866937"/>
              <a:ext cx="4787900" cy="431800"/>
            </a:xfrm>
            <a:custGeom>
              <a:avLst/>
              <a:gdLst/>
              <a:ahLst/>
              <a:cxnLst/>
              <a:rect l="l" t="t" r="r" b="b"/>
              <a:pathLst>
                <a:path w="4787900" h="431800">
                  <a:moveTo>
                    <a:pt x="4699000" y="0"/>
                  </a:moveTo>
                  <a:lnTo>
                    <a:pt x="88900" y="0"/>
                  </a:ln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800"/>
                  </a:lnTo>
                  <a:lnTo>
                    <a:pt x="4699000" y="431800"/>
                  </a:lnTo>
                  <a:lnTo>
                    <a:pt x="4733603" y="424813"/>
                  </a:lnTo>
                  <a:lnTo>
                    <a:pt x="4761861" y="405761"/>
                  </a:lnTo>
                  <a:lnTo>
                    <a:pt x="4780913" y="377503"/>
                  </a:lnTo>
                  <a:lnTo>
                    <a:pt x="4787900" y="342900"/>
                  </a:lnTo>
                  <a:lnTo>
                    <a:pt x="4787900" y="88900"/>
                  </a:lnTo>
                  <a:lnTo>
                    <a:pt x="4780913" y="54296"/>
                  </a:lnTo>
                  <a:lnTo>
                    <a:pt x="4761861" y="26038"/>
                  </a:lnTo>
                  <a:lnTo>
                    <a:pt x="4733603" y="6986"/>
                  </a:lnTo>
                  <a:lnTo>
                    <a:pt x="4699000" y="0"/>
                  </a:lnTo>
                  <a:close/>
                </a:path>
              </a:pathLst>
            </a:custGeom>
            <a:solidFill>
              <a:srgbClr val="FFFEF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5257800" y="1866937"/>
              <a:ext cx="4787900" cy="431800"/>
            </a:xfrm>
            <a:custGeom>
              <a:avLst/>
              <a:gdLst/>
              <a:ahLst/>
              <a:cxnLst/>
              <a:rect l="l" t="t" r="r" b="b"/>
              <a:pathLst>
                <a:path w="4787900" h="431800">
                  <a:moveTo>
                    <a:pt x="4699000" y="419100"/>
                  </a:moveTo>
                  <a:lnTo>
                    <a:pt x="88899" y="419100"/>
                  </a:lnTo>
                  <a:lnTo>
                    <a:pt x="88900" y="431800"/>
                  </a:lnTo>
                  <a:lnTo>
                    <a:pt x="4699000" y="431800"/>
                  </a:lnTo>
                  <a:lnTo>
                    <a:pt x="4699000" y="419100"/>
                  </a:lnTo>
                  <a:close/>
                </a:path>
                <a:path w="4787900" h="431800">
                  <a:moveTo>
                    <a:pt x="4787899" y="342900"/>
                  </a:moveTo>
                  <a:lnTo>
                    <a:pt x="4775200" y="342900"/>
                  </a:lnTo>
                  <a:lnTo>
                    <a:pt x="4769211" y="372560"/>
                  </a:lnTo>
                  <a:lnTo>
                    <a:pt x="4752881" y="396781"/>
                  </a:lnTo>
                  <a:lnTo>
                    <a:pt x="4728660" y="413111"/>
                  </a:lnTo>
                  <a:lnTo>
                    <a:pt x="4699000" y="419100"/>
                  </a:lnTo>
                  <a:lnTo>
                    <a:pt x="4699000" y="431800"/>
                  </a:lnTo>
                  <a:lnTo>
                    <a:pt x="4733603" y="424813"/>
                  </a:lnTo>
                  <a:lnTo>
                    <a:pt x="4761861" y="405761"/>
                  </a:lnTo>
                  <a:lnTo>
                    <a:pt x="4780913" y="377503"/>
                  </a:lnTo>
                  <a:lnTo>
                    <a:pt x="4787899" y="342900"/>
                  </a:lnTo>
                  <a:close/>
                </a:path>
                <a:path w="478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799"/>
                  </a:lnTo>
                  <a:lnTo>
                    <a:pt x="88899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4787900" h="431800">
                  <a:moveTo>
                    <a:pt x="4699000" y="0"/>
                  </a:moveTo>
                  <a:lnTo>
                    <a:pt x="4699000" y="12700"/>
                  </a:lnTo>
                  <a:lnTo>
                    <a:pt x="4728660" y="18688"/>
                  </a:lnTo>
                  <a:lnTo>
                    <a:pt x="4752881" y="35018"/>
                  </a:lnTo>
                  <a:lnTo>
                    <a:pt x="4769211" y="59239"/>
                  </a:lnTo>
                  <a:lnTo>
                    <a:pt x="4775199" y="88900"/>
                  </a:lnTo>
                  <a:lnTo>
                    <a:pt x="4775200" y="342900"/>
                  </a:lnTo>
                  <a:lnTo>
                    <a:pt x="4787900" y="342900"/>
                  </a:lnTo>
                  <a:lnTo>
                    <a:pt x="4787899" y="88900"/>
                  </a:lnTo>
                  <a:lnTo>
                    <a:pt x="4780913" y="54296"/>
                  </a:lnTo>
                  <a:lnTo>
                    <a:pt x="4761861" y="26038"/>
                  </a:lnTo>
                  <a:lnTo>
                    <a:pt x="4733603" y="6986"/>
                  </a:lnTo>
                  <a:lnTo>
                    <a:pt x="4699000" y="0"/>
                  </a:lnTo>
                  <a:close/>
                </a:path>
                <a:path w="4787900" h="431800">
                  <a:moveTo>
                    <a:pt x="469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4699000" y="12700"/>
                  </a:lnTo>
                  <a:lnTo>
                    <a:pt x="469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0" name="object 10" descr=""/>
          <p:cNvGrpSpPr/>
          <p:nvPr/>
        </p:nvGrpSpPr>
        <p:grpSpPr>
          <a:xfrm>
            <a:off x="10236200" y="1854237"/>
            <a:ext cx="1066800" cy="457200"/>
            <a:chOff x="10236200" y="1854237"/>
            <a:chExt cx="1066800" cy="457200"/>
          </a:xfrm>
        </p:grpSpPr>
        <p:sp>
          <p:nvSpPr>
            <p:cNvPr id="11" name="object 11" descr=""/>
            <p:cNvSpPr/>
            <p:nvPr/>
          </p:nvSpPr>
          <p:spPr>
            <a:xfrm>
              <a:off x="10236200" y="1854237"/>
              <a:ext cx="1066800" cy="457200"/>
            </a:xfrm>
            <a:custGeom>
              <a:avLst/>
              <a:gdLst/>
              <a:ahLst/>
              <a:cxnLst/>
              <a:rect l="l" t="t" r="r" b="b"/>
              <a:pathLst>
                <a:path w="1066800" h="457200">
                  <a:moveTo>
                    <a:pt x="1016000" y="0"/>
                  </a:moveTo>
                  <a:lnTo>
                    <a:pt x="50800" y="0"/>
                  </a:lnTo>
                  <a:lnTo>
                    <a:pt x="31026" y="3992"/>
                  </a:lnTo>
                  <a:lnTo>
                    <a:pt x="14878" y="14878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1"/>
                  </a:lnTo>
                  <a:lnTo>
                    <a:pt x="31026" y="453207"/>
                  </a:lnTo>
                  <a:lnTo>
                    <a:pt x="50800" y="457200"/>
                  </a:lnTo>
                  <a:lnTo>
                    <a:pt x="1016000" y="457200"/>
                  </a:lnTo>
                  <a:lnTo>
                    <a:pt x="1035773" y="453207"/>
                  </a:lnTo>
                  <a:lnTo>
                    <a:pt x="1051921" y="442321"/>
                  </a:lnTo>
                  <a:lnTo>
                    <a:pt x="1062807" y="426173"/>
                  </a:lnTo>
                  <a:lnTo>
                    <a:pt x="1066800" y="406400"/>
                  </a:lnTo>
                  <a:lnTo>
                    <a:pt x="1066800" y="50800"/>
                  </a:lnTo>
                  <a:lnTo>
                    <a:pt x="1062807" y="31026"/>
                  </a:lnTo>
                  <a:lnTo>
                    <a:pt x="1051921" y="14878"/>
                  </a:lnTo>
                  <a:lnTo>
                    <a:pt x="1035773" y="3992"/>
                  </a:lnTo>
                  <a:lnTo>
                    <a:pt x="1016000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0236200" y="1854237"/>
              <a:ext cx="1066800" cy="457200"/>
            </a:xfrm>
            <a:custGeom>
              <a:avLst/>
              <a:gdLst/>
              <a:ahLst/>
              <a:cxnLst/>
              <a:rect l="l" t="t" r="r" b="b"/>
              <a:pathLst>
                <a:path w="1066800" h="457200">
                  <a:moveTo>
                    <a:pt x="50800" y="0"/>
                  </a:moveTo>
                  <a:lnTo>
                    <a:pt x="31026" y="3992"/>
                  </a:lnTo>
                  <a:lnTo>
                    <a:pt x="14878" y="14879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0"/>
                  </a:lnTo>
                  <a:lnTo>
                    <a:pt x="31026" y="453207"/>
                  </a:lnTo>
                  <a:lnTo>
                    <a:pt x="50800" y="457200"/>
                  </a:lnTo>
                  <a:lnTo>
                    <a:pt x="50800" y="444500"/>
                  </a:lnTo>
                  <a:lnTo>
                    <a:pt x="35969" y="441505"/>
                  </a:lnTo>
                  <a:lnTo>
                    <a:pt x="23859" y="433340"/>
                  </a:lnTo>
                  <a:lnTo>
                    <a:pt x="15694" y="421230"/>
                  </a:lnTo>
                  <a:lnTo>
                    <a:pt x="12700" y="406400"/>
                  </a:lnTo>
                  <a:lnTo>
                    <a:pt x="12700" y="50800"/>
                  </a:lnTo>
                  <a:lnTo>
                    <a:pt x="15694" y="35969"/>
                  </a:lnTo>
                  <a:lnTo>
                    <a:pt x="23859" y="23859"/>
                  </a:lnTo>
                  <a:lnTo>
                    <a:pt x="35969" y="15694"/>
                  </a:lnTo>
                  <a:lnTo>
                    <a:pt x="50800" y="12700"/>
                  </a:lnTo>
                  <a:lnTo>
                    <a:pt x="50800" y="0"/>
                  </a:lnTo>
                  <a:close/>
                </a:path>
                <a:path w="1066800" h="457200">
                  <a:moveTo>
                    <a:pt x="1016000" y="444500"/>
                  </a:moveTo>
                  <a:lnTo>
                    <a:pt x="50800" y="444500"/>
                  </a:lnTo>
                  <a:lnTo>
                    <a:pt x="50800" y="457200"/>
                  </a:lnTo>
                  <a:lnTo>
                    <a:pt x="1016000" y="457200"/>
                  </a:lnTo>
                  <a:lnTo>
                    <a:pt x="1016000" y="444500"/>
                  </a:lnTo>
                  <a:close/>
                </a:path>
                <a:path w="1066800" h="457200">
                  <a:moveTo>
                    <a:pt x="1066799" y="406400"/>
                  </a:moveTo>
                  <a:lnTo>
                    <a:pt x="1054100" y="406400"/>
                  </a:lnTo>
                  <a:lnTo>
                    <a:pt x="1051105" y="421230"/>
                  </a:lnTo>
                  <a:lnTo>
                    <a:pt x="1042940" y="433340"/>
                  </a:lnTo>
                  <a:lnTo>
                    <a:pt x="1030830" y="441505"/>
                  </a:lnTo>
                  <a:lnTo>
                    <a:pt x="1016000" y="444500"/>
                  </a:lnTo>
                  <a:lnTo>
                    <a:pt x="1016000" y="457200"/>
                  </a:lnTo>
                  <a:lnTo>
                    <a:pt x="1035773" y="453207"/>
                  </a:lnTo>
                  <a:lnTo>
                    <a:pt x="1051920" y="442320"/>
                  </a:lnTo>
                  <a:lnTo>
                    <a:pt x="1062807" y="426173"/>
                  </a:lnTo>
                  <a:lnTo>
                    <a:pt x="1066799" y="406400"/>
                  </a:lnTo>
                  <a:close/>
                </a:path>
                <a:path w="1066800" h="457200">
                  <a:moveTo>
                    <a:pt x="1016000" y="0"/>
                  </a:moveTo>
                  <a:lnTo>
                    <a:pt x="1016000" y="12700"/>
                  </a:lnTo>
                  <a:lnTo>
                    <a:pt x="1030830" y="15694"/>
                  </a:lnTo>
                  <a:lnTo>
                    <a:pt x="1042940" y="23859"/>
                  </a:lnTo>
                  <a:lnTo>
                    <a:pt x="1051105" y="35969"/>
                  </a:lnTo>
                  <a:lnTo>
                    <a:pt x="1054099" y="50800"/>
                  </a:lnTo>
                  <a:lnTo>
                    <a:pt x="1054100" y="406400"/>
                  </a:lnTo>
                  <a:lnTo>
                    <a:pt x="1066800" y="406400"/>
                  </a:lnTo>
                  <a:lnTo>
                    <a:pt x="1066799" y="50800"/>
                  </a:lnTo>
                  <a:lnTo>
                    <a:pt x="1062807" y="31026"/>
                  </a:lnTo>
                  <a:lnTo>
                    <a:pt x="1051920" y="14879"/>
                  </a:lnTo>
                  <a:lnTo>
                    <a:pt x="1035773" y="3992"/>
                  </a:lnTo>
                  <a:lnTo>
                    <a:pt x="1016000" y="0"/>
                  </a:lnTo>
                  <a:close/>
                </a:path>
                <a:path w="1066800" h="457200">
                  <a:moveTo>
                    <a:pt x="1016000" y="0"/>
                  </a:moveTo>
                  <a:lnTo>
                    <a:pt x="50800" y="0"/>
                  </a:lnTo>
                  <a:lnTo>
                    <a:pt x="50800" y="12700"/>
                  </a:lnTo>
                  <a:lnTo>
                    <a:pt x="1016000" y="12700"/>
                  </a:lnTo>
                  <a:lnTo>
                    <a:pt x="1016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10397744" y="1978493"/>
              <a:ext cx="716915" cy="184150"/>
            </a:xfrm>
            <a:custGeom>
              <a:avLst/>
              <a:gdLst/>
              <a:ahLst/>
              <a:cxnLst/>
              <a:rect l="l" t="t" r="r" b="b"/>
              <a:pathLst>
                <a:path w="716915" h="184150">
                  <a:moveTo>
                    <a:pt x="48564" y="9550"/>
                  </a:moveTo>
                  <a:lnTo>
                    <a:pt x="45516" y="9550"/>
                  </a:lnTo>
                  <a:lnTo>
                    <a:pt x="45516" y="28244"/>
                  </a:lnTo>
                  <a:lnTo>
                    <a:pt x="42290" y="48488"/>
                  </a:lnTo>
                  <a:lnTo>
                    <a:pt x="33121" y="66446"/>
                  </a:lnTo>
                  <a:lnTo>
                    <a:pt x="18770" y="81051"/>
                  </a:lnTo>
                  <a:lnTo>
                    <a:pt x="0" y="91236"/>
                  </a:lnTo>
                  <a:lnTo>
                    <a:pt x="8940" y="104851"/>
                  </a:lnTo>
                  <a:lnTo>
                    <a:pt x="29791" y="92795"/>
                  </a:lnTo>
                  <a:lnTo>
                    <a:pt x="45745" y="75311"/>
                  </a:lnTo>
                  <a:lnTo>
                    <a:pt x="54404" y="56751"/>
                  </a:lnTo>
                  <a:lnTo>
                    <a:pt x="52168" y="52333"/>
                  </a:lnTo>
                  <a:lnTo>
                    <a:pt x="48564" y="29464"/>
                  </a:lnTo>
                  <a:lnTo>
                    <a:pt x="48564" y="9550"/>
                  </a:lnTo>
                  <a:close/>
                </a:path>
                <a:path w="716915" h="184150">
                  <a:moveTo>
                    <a:pt x="62382" y="9550"/>
                  </a:moveTo>
                  <a:lnTo>
                    <a:pt x="59537" y="9550"/>
                  </a:lnTo>
                  <a:lnTo>
                    <a:pt x="59537" y="28244"/>
                  </a:lnTo>
                  <a:lnTo>
                    <a:pt x="55946" y="53444"/>
                  </a:lnTo>
                  <a:lnTo>
                    <a:pt x="54404" y="56751"/>
                  </a:lnTo>
                  <a:lnTo>
                    <a:pt x="62306" y="72364"/>
                  </a:lnTo>
                  <a:lnTo>
                    <a:pt x="77968" y="88471"/>
                  </a:lnTo>
                  <a:lnTo>
                    <a:pt x="98145" y="99568"/>
                  </a:lnTo>
                  <a:lnTo>
                    <a:pt x="107086" y="86360"/>
                  </a:lnTo>
                  <a:lnTo>
                    <a:pt x="88957" y="77098"/>
                  </a:lnTo>
                  <a:lnTo>
                    <a:pt x="74828" y="63779"/>
                  </a:lnTo>
                  <a:lnTo>
                    <a:pt x="65652" y="47526"/>
                  </a:lnTo>
                  <a:lnTo>
                    <a:pt x="62382" y="29464"/>
                  </a:lnTo>
                  <a:lnTo>
                    <a:pt x="62382" y="9550"/>
                  </a:lnTo>
                  <a:close/>
                </a:path>
                <a:path w="716915" h="184150">
                  <a:moveTo>
                    <a:pt x="59537" y="9550"/>
                  </a:moveTo>
                  <a:lnTo>
                    <a:pt x="48564" y="9550"/>
                  </a:lnTo>
                  <a:lnTo>
                    <a:pt x="48564" y="29464"/>
                  </a:lnTo>
                  <a:lnTo>
                    <a:pt x="52168" y="52333"/>
                  </a:lnTo>
                  <a:lnTo>
                    <a:pt x="54404" y="56751"/>
                  </a:lnTo>
                  <a:lnTo>
                    <a:pt x="55946" y="53444"/>
                  </a:lnTo>
                  <a:lnTo>
                    <a:pt x="59537" y="28244"/>
                  </a:lnTo>
                  <a:lnTo>
                    <a:pt x="59537" y="9550"/>
                  </a:lnTo>
                  <a:close/>
                </a:path>
                <a:path w="716915" h="184150">
                  <a:moveTo>
                    <a:pt x="143459" y="0"/>
                  </a:moveTo>
                  <a:lnTo>
                    <a:pt x="126593" y="0"/>
                  </a:lnTo>
                  <a:lnTo>
                    <a:pt x="126593" y="111353"/>
                  </a:lnTo>
                  <a:lnTo>
                    <a:pt x="143459" y="111353"/>
                  </a:lnTo>
                  <a:lnTo>
                    <a:pt x="143459" y="61569"/>
                  </a:lnTo>
                  <a:lnTo>
                    <a:pt x="138785" y="61569"/>
                  </a:lnTo>
                  <a:lnTo>
                    <a:pt x="138785" y="47345"/>
                  </a:lnTo>
                  <a:lnTo>
                    <a:pt x="143459" y="47345"/>
                  </a:lnTo>
                  <a:lnTo>
                    <a:pt x="143459" y="0"/>
                  </a:lnTo>
                  <a:close/>
                </a:path>
                <a:path w="716915" h="184150">
                  <a:moveTo>
                    <a:pt x="143459" y="47345"/>
                  </a:moveTo>
                  <a:lnTo>
                    <a:pt x="138785" y="47345"/>
                  </a:lnTo>
                  <a:lnTo>
                    <a:pt x="138785" y="61569"/>
                  </a:lnTo>
                  <a:lnTo>
                    <a:pt x="143459" y="61569"/>
                  </a:lnTo>
                  <a:lnTo>
                    <a:pt x="143459" y="47345"/>
                  </a:lnTo>
                  <a:close/>
                </a:path>
                <a:path w="716915" h="184150">
                  <a:moveTo>
                    <a:pt x="170688" y="47345"/>
                  </a:moveTo>
                  <a:lnTo>
                    <a:pt x="143459" y="47345"/>
                  </a:lnTo>
                  <a:lnTo>
                    <a:pt x="143459" y="61569"/>
                  </a:lnTo>
                  <a:lnTo>
                    <a:pt x="170688" y="61569"/>
                  </a:lnTo>
                  <a:lnTo>
                    <a:pt x="170688" y="47345"/>
                  </a:lnTo>
                  <a:close/>
                </a:path>
                <a:path w="716915" h="184150">
                  <a:moveTo>
                    <a:pt x="84937" y="116433"/>
                  </a:moveTo>
                  <a:lnTo>
                    <a:pt x="59648" y="118700"/>
                  </a:lnTo>
                  <a:lnTo>
                    <a:pt x="40665" y="125272"/>
                  </a:lnTo>
                  <a:lnTo>
                    <a:pt x="28730" y="135807"/>
                  </a:lnTo>
                  <a:lnTo>
                    <a:pt x="24587" y="149961"/>
                  </a:lnTo>
                  <a:lnTo>
                    <a:pt x="28730" y="164084"/>
                  </a:lnTo>
                  <a:lnTo>
                    <a:pt x="40665" y="174548"/>
                  </a:lnTo>
                  <a:lnTo>
                    <a:pt x="59648" y="181051"/>
                  </a:lnTo>
                  <a:lnTo>
                    <a:pt x="84937" y="183286"/>
                  </a:lnTo>
                  <a:lnTo>
                    <a:pt x="110226" y="181051"/>
                  </a:lnTo>
                  <a:lnTo>
                    <a:pt x="129209" y="174548"/>
                  </a:lnTo>
                  <a:lnTo>
                    <a:pt x="134308" y="170078"/>
                  </a:lnTo>
                  <a:lnTo>
                    <a:pt x="84937" y="170078"/>
                  </a:lnTo>
                  <a:lnTo>
                    <a:pt x="66592" y="168735"/>
                  </a:lnTo>
                  <a:lnTo>
                    <a:pt x="52781" y="164820"/>
                  </a:lnTo>
                  <a:lnTo>
                    <a:pt x="44075" y="158505"/>
                  </a:lnTo>
                  <a:lnTo>
                    <a:pt x="41046" y="149961"/>
                  </a:lnTo>
                  <a:lnTo>
                    <a:pt x="44075" y="141417"/>
                  </a:lnTo>
                  <a:lnTo>
                    <a:pt x="52781" y="135102"/>
                  </a:lnTo>
                  <a:lnTo>
                    <a:pt x="66592" y="131187"/>
                  </a:lnTo>
                  <a:lnTo>
                    <a:pt x="84937" y="129844"/>
                  </a:lnTo>
                  <a:lnTo>
                    <a:pt x="134389" y="129844"/>
                  </a:lnTo>
                  <a:lnTo>
                    <a:pt x="129209" y="125272"/>
                  </a:lnTo>
                  <a:lnTo>
                    <a:pt x="110226" y="118700"/>
                  </a:lnTo>
                  <a:lnTo>
                    <a:pt x="84937" y="116433"/>
                  </a:lnTo>
                  <a:close/>
                </a:path>
                <a:path w="716915" h="184150">
                  <a:moveTo>
                    <a:pt x="134389" y="129844"/>
                  </a:moveTo>
                  <a:lnTo>
                    <a:pt x="84937" y="129844"/>
                  </a:lnTo>
                  <a:lnTo>
                    <a:pt x="103282" y="131187"/>
                  </a:lnTo>
                  <a:lnTo>
                    <a:pt x="117093" y="135102"/>
                  </a:lnTo>
                  <a:lnTo>
                    <a:pt x="125799" y="141417"/>
                  </a:lnTo>
                  <a:lnTo>
                    <a:pt x="128828" y="149961"/>
                  </a:lnTo>
                  <a:lnTo>
                    <a:pt x="125799" y="158505"/>
                  </a:lnTo>
                  <a:lnTo>
                    <a:pt x="117093" y="164820"/>
                  </a:lnTo>
                  <a:lnTo>
                    <a:pt x="103282" y="168735"/>
                  </a:lnTo>
                  <a:lnTo>
                    <a:pt x="84937" y="170078"/>
                  </a:lnTo>
                  <a:lnTo>
                    <a:pt x="134308" y="170078"/>
                  </a:lnTo>
                  <a:lnTo>
                    <a:pt x="141144" y="164084"/>
                  </a:lnTo>
                  <a:lnTo>
                    <a:pt x="145288" y="149961"/>
                  </a:lnTo>
                  <a:lnTo>
                    <a:pt x="141144" y="135807"/>
                  </a:lnTo>
                  <a:lnTo>
                    <a:pt x="134389" y="129844"/>
                  </a:lnTo>
                  <a:close/>
                </a:path>
                <a:path w="716915" h="184150">
                  <a:moveTo>
                    <a:pt x="262518" y="123748"/>
                  </a:moveTo>
                  <a:lnTo>
                    <a:pt x="208060" y="123748"/>
                  </a:lnTo>
                  <a:lnTo>
                    <a:pt x="208060" y="181254"/>
                  </a:lnTo>
                  <a:lnTo>
                    <a:pt x="333435" y="181254"/>
                  </a:lnTo>
                  <a:lnTo>
                    <a:pt x="333435" y="167640"/>
                  </a:lnTo>
                  <a:lnTo>
                    <a:pt x="224723" y="167640"/>
                  </a:lnTo>
                  <a:lnTo>
                    <a:pt x="224723" y="137160"/>
                  </a:lnTo>
                  <a:lnTo>
                    <a:pt x="333435" y="137160"/>
                  </a:lnTo>
                  <a:lnTo>
                    <a:pt x="333435" y="129235"/>
                  </a:lnTo>
                  <a:lnTo>
                    <a:pt x="262518" y="129235"/>
                  </a:lnTo>
                  <a:lnTo>
                    <a:pt x="262518" y="123748"/>
                  </a:lnTo>
                  <a:close/>
                </a:path>
                <a:path w="716915" h="184150">
                  <a:moveTo>
                    <a:pt x="333435" y="137160"/>
                  </a:moveTo>
                  <a:lnTo>
                    <a:pt x="316976" y="137160"/>
                  </a:lnTo>
                  <a:lnTo>
                    <a:pt x="316976" y="167640"/>
                  </a:lnTo>
                  <a:lnTo>
                    <a:pt x="333435" y="167640"/>
                  </a:lnTo>
                  <a:lnTo>
                    <a:pt x="333435" y="137160"/>
                  </a:lnTo>
                  <a:close/>
                </a:path>
                <a:path w="716915" h="184150">
                  <a:moveTo>
                    <a:pt x="279180" y="97536"/>
                  </a:moveTo>
                  <a:lnTo>
                    <a:pt x="262518" y="97536"/>
                  </a:lnTo>
                  <a:lnTo>
                    <a:pt x="262518" y="129235"/>
                  </a:lnTo>
                  <a:lnTo>
                    <a:pt x="279180" y="129235"/>
                  </a:lnTo>
                  <a:lnTo>
                    <a:pt x="279180" y="97536"/>
                  </a:lnTo>
                  <a:close/>
                </a:path>
                <a:path w="716915" h="184150">
                  <a:moveTo>
                    <a:pt x="333435" y="123748"/>
                  </a:moveTo>
                  <a:lnTo>
                    <a:pt x="279180" y="123748"/>
                  </a:lnTo>
                  <a:lnTo>
                    <a:pt x="279180" y="129235"/>
                  </a:lnTo>
                  <a:lnTo>
                    <a:pt x="333435" y="129235"/>
                  </a:lnTo>
                  <a:lnTo>
                    <a:pt x="333435" y="123748"/>
                  </a:lnTo>
                  <a:close/>
                </a:path>
                <a:path w="716915" h="184150">
                  <a:moveTo>
                    <a:pt x="353755" y="88595"/>
                  </a:moveTo>
                  <a:lnTo>
                    <a:pt x="187740" y="88595"/>
                  </a:lnTo>
                  <a:lnTo>
                    <a:pt x="187740" y="102412"/>
                  </a:lnTo>
                  <a:lnTo>
                    <a:pt x="262518" y="102412"/>
                  </a:lnTo>
                  <a:lnTo>
                    <a:pt x="262518" y="97536"/>
                  </a:lnTo>
                  <a:lnTo>
                    <a:pt x="353755" y="97536"/>
                  </a:lnTo>
                  <a:lnTo>
                    <a:pt x="353755" y="88595"/>
                  </a:lnTo>
                  <a:close/>
                </a:path>
                <a:path w="716915" h="184150">
                  <a:moveTo>
                    <a:pt x="353755" y="97536"/>
                  </a:moveTo>
                  <a:lnTo>
                    <a:pt x="279180" y="97536"/>
                  </a:lnTo>
                  <a:lnTo>
                    <a:pt x="279180" y="102412"/>
                  </a:lnTo>
                  <a:lnTo>
                    <a:pt x="353755" y="102412"/>
                  </a:lnTo>
                  <a:lnTo>
                    <a:pt x="353755" y="97536"/>
                  </a:lnTo>
                  <a:close/>
                </a:path>
                <a:path w="716915" h="184150">
                  <a:moveTo>
                    <a:pt x="231022" y="57912"/>
                  </a:moveTo>
                  <a:lnTo>
                    <a:pt x="203996" y="57912"/>
                  </a:lnTo>
                  <a:lnTo>
                    <a:pt x="203996" y="71729"/>
                  </a:lnTo>
                  <a:lnTo>
                    <a:pt x="337296" y="71729"/>
                  </a:lnTo>
                  <a:lnTo>
                    <a:pt x="337296" y="66852"/>
                  </a:lnTo>
                  <a:lnTo>
                    <a:pt x="231022" y="66852"/>
                  </a:lnTo>
                  <a:lnTo>
                    <a:pt x="231022" y="57912"/>
                  </a:lnTo>
                  <a:close/>
                </a:path>
                <a:path w="716915" h="184150">
                  <a:moveTo>
                    <a:pt x="247888" y="11785"/>
                  </a:moveTo>
                  <a:lnTo>
                    <a:pt x="231022" y="11785"/>
                  </a:lnTo>
                  <a:lnTo>
                    <a:pt x="231022" y="66852"/>
                  </a:lnTo>
                  <a:lnTo>
                    <a:pt x="247888" y="66852"/>
                  </a:lnTo>
                  <a:lnTo>
                    <a:pt x="247888" y="11785"/>
                  </a:lnTo>
                  <a:close/>
                </a:path>
                <a:path w="716915" h="184150">
                  <a:moveTo>
                    <a:pt x="293608" y="57912"/>
                  </a:moveTo>
                  <a:lnTo>
                    <a:pt x="247888" y="57912"/>
                  </a:lnTo>
                  <a:lnTo>
                    <a:pt x="247888" y="66852"/>
                  </a:lnTo>
                  <a:lnTo>
                    <a:pt x="293608" y="66852"/>
                  </a:lnTo>
                  <a:lnTo>
                    <a:pt x="293608" y="57912"/>
                  </a:lnTo>
                  <a:close/>
                </a:path>
                <a:path w="716915" h="184150">
                  <a:moveTo>
                    <a:pt x="310270" y="11785"/>
                  </a:moveTo>
                  <a:lnTo>
                    <a:pt x="293608" y="11785"/>
                  </a:lnTo>
                  <a:lnTo>
                    <a:pt x="293608" y="66852"/>
                  </a:lnTo>
                  <a:lnTo>
                    <a:pt x="310270" y="66852"/>
                  </a:lnTo>
                  <a:lnTo>
                    <a:pt x="310270" y="11785"/>
                  </a:lnTo>
                  <a:close/>
                </a:path>
                <a:path w="716915" h="184150">
                  <a:moveTo>
                    <a:pt x="337296" y="57912"/>
                  </a:moveTo>
                  <a:lnTo>
                    <a:pt x="310270" y="57912"/>
                  </a:lnTo>
                  <a:lnTo>
                    <a:pt x="310270" y="66852"/>
                  </a:lnTo>
                  <a:lnTo>
                    <a:pt x="337296" y="66852"/>
                  </a:lnTo>
                  <a:lnTo>
                    <a:pt x="337296" y="57912"/>
                  </a:lnTo>
                  <a:close/>
                </a:path>
                <a:path w="716915" h="184150">
                  <a:moveTo>
                    <a:pt x="338108" y="5689"/>
                  </a:moveTo>
                  <a:lnTo>
                    <a:pt x="203184" y="5689"/>
                  </a:lnTo>
                  <a:lnTo>
                    <a:pt x="203184" y="19507"/>
                  </a:lnTo>
                  <a:lnTo>
                    <a:pt x="231022" y="19507"/>
                  </a:lnTo>
                  <a:lnTo>
                    <a:pt x="231022" y="11785"/>
                  </a:lnTo>
                  <a:lnTo>
                    <a:pt x="338108" y="11785"/>
                  </a:lnTo>
                  <a:lnTo>
                    <a:pt x="338108" y="5689"/>
                  </a:lnTo>
                  <a:close/>
                </a:path>
                <a:path w="716915" h="184150">
                  <a:moveTo>
                    <a:pt x="293608" y="11785"/>
                  </a:moveTo>
                  <a:lnTo>
                    <a:pt x="247888" y="11785"/>
                  </a:lnTo>
                  <a:lnTo>
                    <a:pt x="247888" y="19507"/>
                  </a:lnTo>
                  <a:lnTo>
                    <a:pt x="293608" y="19507"/>
                  </a:lnTo>
                  <a:lnTo>
                    <a:pt x="293608" y="11785"/>
                  </a:lnTo>
                  <a:close/>
                </a:path>
                <a:path w="716915" h="184150">
                  <a:moveTo>
                    <a:pt x="338108" y="11785"/>
                  </a:moveTo>
                  <a:lnTo>
                    <a:pt x="310270" y="11785"/>
                  </a:lnTo>
                  <a:lnTo>
                    <a:pt x="310270" y="19507"/>
                  </a:lnTo>
                  <a:lnTo>
                    <a:pt x="338108" y="19507"/>
                  </a:lnTo>
                  <a:lnTo>
                    <a:pt x="338108" y="11785"/>
                  </a:lnTo>
                  <a:close/>
                </a:path>
                <a:path w="716915" h="184150">
                  <a:moveTo>
                    <a:pt x="462654" y="11785"/>
                  </a:moveTo>
                  <a:lnTo>
                    <a:pt x="451275" y="11785"/>
                  </a:lnTo>
                  <a:lnTo>
                    <a:pt x="451275" y="18897"/>
                  </a:lnTo>
                  <a:lnTo>
                    <a:pt x="446166" y="42999"/>
                  </a:lnTo>
                  <a:lnTo>
                    <a:pt x="431438" y="63728"/>
                  </a:lnTo>
                  <a:lnTo>
                    <a:pt x="407984" y="80533"/>
                  </a:lnTo>
                  <a:lnTo>
                    <a:pt x="376701" y="92862"/>
                  </a:lnTo>
                  <a:lnTo>
                    <a:pt x="383609" y="106070"/>
                  </a:lnTo>
                  <a:lnTo>
                    <a:pt x="419233" y="91595"/>
                  </a:lnTo>
                  <a:lnTo>
                    <a:pt x="446093" y="70739"/>
                  </a:lnTo>
                  <a:lnTo>
                    <a:pt x="463048" y="43976"/>
                  </a:lnTo>
                  <a:lnTo>
                    <a:pt x="466456" y="25400"/>
                  </a:lnTo>
                  <a:lnTo>
                    <a:pt x="462654" y="25400"/>
                  </a:lnTo>
                  <a:lnTo>
                    <a:pt x="462654" y="11785"/>
                  </a:lnTo>
                  <a:close/>
                </a:path>
                <a:path w="716915" h="184150">
                  <a:moveTo>
                    <a:pt x="451275" y="11785"/>
                  </a:moveTo>
                  <a:lnTo>
                    <a:pt x="386251" y="11785"/>
                  </a:lnTo>
                  <a:lnTo>
                    <a:pt x="386251" y="25400"/>
                  </a:lnTo>
                  <a:lnTo>
                    <a:pt x="449897" y="25400"/>
                  </a:lnTo>
                  <a:lnTo>
                    <a:pt x="451275" y="18897"/>
                  </a:lnTo>
                  <a:lnTo>
                    <a:pt x="451275" y="11785"/>
                  </a:lnTo>
                  <a:close/>
                </a:path>
                <a:path w="716915" h="184150">
                  <a:moveTo>
                    <a:pt x="468953" y="11785"/>
                  </a:moveTo>
                  <a:lnTo>
                    <a:pt x="462654" y="11785"/>
                  </a:lnTo>
                  <a:lnTo>
                    <a:pt x="462654" y="25400"/>
                  </a:lnTo>
                  <a:lnTo>
                    <a:pt x="466456" y="25400"/>
                  </a:lnTo>
                  <a:lnTo>
                    <a:pt x="468953" y="11785"/>
                  </a:lnTo>
                  <a:close/>
                </a:path>
                <a:path w="716915" h="184150">
                  <a:moveTo>
                    <a:pt x="525849" y="0"/>
                  </a:moveTo>
                  <a:lnTo>
                    <a:pt x="508984" y="0"/>
                  </a:lnTo>
                  <a:lnTo>
                    <a:pt x="508984" y="104851"/>
                  </a:lnTo>
                  <a:lnTo>
                    <a:pt x="525849" y="104851"/>
                  </a:lnTo>
                  <a:lnTo>
                    <a:pt x="525849" y="61163"/>
                  </a:lnTo>
                  <a:lnTo>
                    <a:pt x="512235" y="61163"/>
                  </a:lnTo>
                  <a:lnTo>
                    <a:pt x="512235" y="47142"/>
                  </a:lnTo>
                  <a:lnTo>
                    <a:pt x="525849" y="47142"/>
                  </a:lnTo>
                  <a:lnTo>
                    <a:pt x="525849" y="0"/>
                  </a:lnTo>
                  <a:close/>
                </a:path>
                <a:path w="716915" h="184150">
                  <a:moveTo>
                    <a:pt x="508984" y="47142"/>
                  </a:moveTo>
                  <a:lnTo>
                    <a:pt x="469157" y="47142"/>
                  </a:lnTo>
                  <a:lnTo>
                    <a:pt x="469157" y="61163"/>
                  </a:lnTo>
                  <a:lnTo>
                    <a:pt x="508984" y="61163"/>
                  </a:lnTo>
                  <a:lnTo>
                    <a:pt x="508984" y="47142"/>
                  </a:lnTo>
                  <a:close/>
                </a:path>
                <a:path w="716915" h="184150">
                  <a:moveTo>
                    <a:pt x="525849" y="47142"/>
                  </a:moveTo>
                  <a:lnTo>
                    <a:pt x="512235" y="47142"/>
                  </a:lnTo>
                  <a:lnTo>
                    <a:pt x="512235" y="61163"/>
                  </a:lnTo>
                  <a:lnTo>
                    <a:pt x="525849" y="61163"/>
                  </a:lnTo>
                  <a:lnTo>
                    <a:pt x="525849" y="47142"/>
                  </a:lnTo>
                  <a:close/>
                </a:path>
                <a:path w="716915" h="184150">
                  <a:moveTo>
                    <a:pt x="525849" y="112572"/>
                  </a:moveTo>
                  <a:lnTo>
                    <a:pt x="407384" y="112572"/>
                  </a:lnTo>
                  <a:lnTo>
                    <a:pt x="407384" y="181254"/>
                  </a:lnTo>
                  <a:lnTo>
                    <a:pt x="525849" y="181254"/>
                  </a:lnTo>
                  <a:lnTo>
                    <a:pt x="525849" y="167436"/>
                  </a:lnTo>
                  <a:lnTo>
                    <a:pt x="424046" y="167436"/>
                  </a:lnTo>
                  <a:lnTo>
                    <a:pt x="424046" y="126187"/>
                  </a:lnTo>
                  <a:lnTo>
                    <a:pt x="525849" y="126187"/>
                  </a:lnTo>
                  <a:lnTo>
                    <a:pt x="525849" y="112572"/>
                  </a:lnTo>
                  <a:close/>
                </a:path>
                <a:path w="716915" h="184150">
                  <a:moveTo>
                    <a:pt x="525849" y="126187"/>
                  </a:moveTo>
                  <a:lnTo>
                    <a:pt x="509390" y="126187"/>
                  </a:lnTo>
                  <a:lnTo>
                    <a:pt x="509390" y="167436"/>
                  </a:lnTo>
                  <a:lnTo>
                    <a:pt x="525849" y="167436"/>
                  </a:lnTo>
                  <a:lnTo>
                    <a:pt x="525849" y="126187"/>
                  </a:lnTo>
                  <a:close/>
                </a:path>
                <a:path w="716915" h="184150">
                  <a:moveTo>
                    <a:pt x="602846" y="10972"/>
                  </a:moveTo>
                  <a:lnTo>
                    <a:pt x="600205" y="10972"/>
                  </a:lnTo>
                  <a:lnTo>
                    <a:pt x="600205" y="35560"/>
                  </a:lnTo>
                  <a:lnTo>
                    <a:pt x="597576" y="51606"/>
                  </a:lnTo>
                  <a:lnTo>
                    <a:pt x="589994" y="67310"/>
                  </a:lnTo>
                  <a:lnTo>
                    <a:pt x="577916" y="81108"/>
                  </a:lnTo>
                  <a:lnTo>
                    <a:pt x="561800" y="91440"/>
                  </a:lnTo>
                  <a:lnTo>
                    <a:pt x="570944" y="104648"/>
                  </a:lnTo>
                  <a:lnTo>
                    <a:pt x="589013" y="92509"/>
                  </a:lnTo>
                  <a:lnTo>
                    <a:pt x="602414" y="75819"/>
                  </a:lnTo>
                  <a:lnTo>
                    <a:pt x="608370" y="61850"/>
                  </a:lnTo>
                  <a:lnTo>
                    <a:pt x="605612" y="55626"/>
                  </a:lnTo>
                  <a:lnTo>
                    <a:pt x="602846" y="35560"/>
                  </a:lnTo>
                  <a:lnTo>
                    <a:pt x="602846" y="10972"/>
                  </a:lnTo>
                  <a:close/>
                </a:path>
                <a:path w="716915" h="184150">
                  <a:moveTo>
                    <a:pt x="616257" y="10972"/>
                  </a:moveTo>
                  <a:lnTo>
                    <a:pt x="613616" y="10972"/>
                  </a:lnTo>
                  <a:lnTo>
                    <a:pt x="613616" y="35560"/>
                  </a:lnTo>
                  <a:lnTo>
                    <a:pt x="610749" y="56270"/>
                  </a:lnTo>
                  <a:lnTo>
                    <a:pt x="608370" y="61850"/>
                  </a:lnTo>
                  <a:lnTo>
                    <a:pt x="613692" y="73863"/>
                  </a:lnTo>
                  <a:lnTo>
                    <a:pt x="626764" y="89052"/>
                  </a:lnTo>
                  <a:lnTo>
                    <a:pt x="644502" y="99974"/>
                  </a:lnTo>
                  <a:lnTo>
                    <a:pt x="653443" y="86969"/>
                  </a:lnTo>
                  <a:lnTo>
                    <a:pt x="637689" y="77851"/>
                  </a:lnTo>
                  <a:lnTo>
                    <a:pt x="626011" y="65532"/>
                  </a:lnTo>
                  <a:lnTo>
                    <a:pt x="618753" y="51079"/>
                  </a:lnTo>
                  <a:lnTo>
                    <a:pt x="616257" y="35560"/>
                  </a:lnTo>
                  <a:lnTo>
                    <a:pt x="616257" y="10972"/>
                  </a:lnTo>
                  <a:close/>
                </a:path>
                <a:path w="716915" h="184150">
                  <a:moveTo>
                    <a:pt x="613616" y="10972"/>
                  </a:moveTo>
                  <a:lnTo>
                    <a:pt x="602846" y="10972"/>
                  </a:lnTo>
                  <a:lnTo>
                    <a:pt x="602846" y="35560"/>
                  </a:lnTo>
                  <a:lnTo>
                    <a:pt x="605612" y="55626"/>
                  </a:lnTo>
                  <a:lnTo>
                    <a:pt x="608370" y="61850"/>
                  </a:lnTo>
                  <a:lnTo>
                    <a:pt x="610749" y="56270"/>
                  </a:lnTo>
                  <a:lnTo>
                    <a:pt x="613616" y="35560"/>
                  </a:lnTo>
                  <a:lnTo>
                    <a:pt x="613616" y="10972"/>
                  </a:lnTo>
                  <a:close/>
                </a:path>
                <a:path w="716915" h="184150">
                  <a:moveTo>
                    <a:pt x="716435" y="203"/>
                  </a:moveTo>
                  <a:lnTo>
                    <a:pt x="700382" y="203"/>
                  </a:lnTo>
                  <a:lnTo>
                    <a:pt x="700382" y="111150"/>
                  </a:lnTo>
                  <a:lnTo>
                    <a:pt x="716435" y="111150"/>
                  </a:lnTo>
                  <a:lnTo>
                    <a:pt x="716435" y="61772"/>
                  </a:lnTo>
                  <a:lnTo>
                    <a:pt x="705462" y="61772"/>
                  </a:lnTo>
                  <a:lnTo>
                    <a:pt x="705462" y="47752"/>
                  </a:lnTo>
                  <a:lnTo>
                    <a:pt x="716435" y="47752"/>
                  </a:lnTo>
                  <a:lnTo>
                    <a:pt x="716435" y="203"/>
                  </a:lnTo>
                  <a:close/>
                </a:path>
                <a:path w="716915" h="184150">
                  <a:moveTo>
                    <a:pt x="677014" y="3251"/>
                  </a:moveTo>
                  <a:lnTo>
                    <a:pt x="660962" y="3251"/>
                  </a:lnTo>
                  <a:lnTo>
                    <a:pt x="660962" y="110134"/>
                  </a:lnTo>
                  <a:lnTo>
                    <a:pt x="677014" y="110134"/>
                  </a:lnTo>
                  <a:lnTo>
                    <a:pt x="677014" y="61772"/>
                  </a:lnTo>
                  <a:lnTo>
                    <a:pt x="670715" y="61772"/>
                  </a:lnTo>
                  <a:lnTo>
                    <a:pt x="670715" y="47752"/>
                  </a:lnTo>
                  <a:lnTo>
                    <a:pt x="677014" y="47752"/>
                  </a:lnTo>
                  <a:lnTo>
                    <a:pt x="677014" y="3251"/>
                  </a:lnTo>
                  <a:close/>
                </a:path>
                <a:path w="716915" h="184150">
                  <a:moveTo>
                    <a:pt x="677014" y="47752"/>
                  </a:moveTo>
                  <a:lnTo>
                    <a:pt x="670715" y="47752"/>
                  </a:lnTo>
                  <a:lnTo>
                    <a:pt x="670715" y="61772"/>
                  </a:lnTo>
                  <a:lnTo>
                    <a:pt x="677014" y="61772"/>
                  </a:lnTo>
                  <a:lnTo>
                    <a:pt x="677014" y="47752"/>
                  </a:lnTo>
                  <a:close/>
                </a:path>
                <a:path w="716915" h="184150">
                  <a:moveTo>
                    <a:pt x="700382" y="47752"/>
                  </a:moveTo>
                  <a:lnTo>
                    <a:pt x="677014" y="47752"/>
                  </a:lnTo>
                  <a:lnTo>
                    <a:pt x="677014" y="61772"/>
                  </a:lnTo>
                  <a:lnTo>
                    <a:pt x="700382" y="61772"/>
                  </a:lnTo>
                  <a:lnTo>
                    <a:pt x="700382" y="47752"/>
                  </a:lnTo>
                  <a:close/>
                </a:path>
                <a:path w="716915" h="184150">
                  <a:moveTo>
                    <a:pt x="716435" y="47752"/>
                  </a:moveTo>
                  <a:lnTo>
                    <a:pt x="705462" y="47752"/>
                  </a:lnTo>
                  <a:lnTo>
                    <a:pt x="705462" y="61772"/>
                  </a:lnTo>
                  <a:lnTo>
                    <a:pt x="716435" y="61772"/>
                  </a:lnTo>
                  <a:lnTo>
                    <a:pt x="716435" y="47752"/>
                  </a:lnTo>
                  <a:close/>
                </a:path>
                <a:path w="716915" h="184150">
                  <a:moveTo>
                    <a:pt x="716435" y="121107"/>
                  </a:moveTo>
                  <a:lnTo>
                    <a:pt x="593296" y="121107"/>
                  </a:lnTo>
                  <a:lnTo>
                    <a:pt x="593296" y="134924"/>
                  </a:lnTo>
                  <a:lnTo>
                    <a:pt x="699773" y="134924"/>
                  </a:lnTo>
                  <a:lnTo>
                    <a:pt x="699773" y="183692"/>
                  </a:lnTo>
                  <a:lnTo>
                    <a:pt x="716435" y="183692"/>
                  </a:lnTo>
                  <a:lnTo>
                    <a:pt x="716435" y="12110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4" name="object 14" descr=""/>
          <p:cNvGrpSpPr/>
          <p:nvPr/>
        </p:nvGrpSpPr>
        <p:grpSpPr>
          <a:xfrm>
            <a:off x="3429000" y="1866937"/>
            <a:ext cx="1689100" cy="431800"/>
            <a:chOff x="3429000" y="1866937"/>
            <a:chExt cx="1689100" cy="431800"/>
          </a:xfrm>
        </p:grpSpPr>
        <p:sp>
          <p:nvSpPr>
            <p:cNvPr id="15" name="object 15" descr=""/>
            <p:cNvSpPr/>
            <p:nvPr/>
          </p:nvSpPr>
          <p:spPr>
            <a:xfrm>
              <a:off x="3429000" y="1866937"/>
              <a:ext cx="1689100" cy="431800"/>
            </a:xfrm>
            <a:custGeom>
              <a:avLst/>
              <a:gdLst/>
              <a:ahLst/>
              <a:cxnLst/>
              <a:rect l="l" t="t" r="r" b="b"/>
              <a:pathLst>
                <a:path w="1689100" h="431800">
                  <a:moveTo>
                    <a:pt x="1600200" y="419100"/>
                  </a:moveTo>
                  <a:lnTo>
                    <a:pt x="88899" y="419100"/>
                  </a:lnTo>
                  <a:lnTo>
                    <a:pt x="88900" y="431800"/>
                  </a:lnTo>
                  <a:lnTo>
                    <a:pt x="1600200" y="431800"/>
                  </a:lnTo>
                  <a:lnTo>
                    <a:pt x="1600200" y="419100"/>
                  </a:lnTo>
                  <a:close/>
                </a:path>
                <a:path w="1689100" h="431800">
                  <a:moveTo>
                    <a:pt x="1689099" y="342900"/>
                  </a:moveTo>
                  <a:lnTo>
                    <a:pt x="1676400" y="342900"/>
                  </a:lnTo>
                  <a:lnTo>
                    <a:pt x="1670411" y="372560"/>
                  </a:lnTo>
                  <a:lnTo>
                    <a:pt x="1654081" y="396781"/>
                  </a:lnTo>
                  <a:lnTo>
                    <a:pt x="1629860" y="413111"/>
                  </a:lnTo>
                  <a:lnTo>
                    <a:pt x="1600200" y="419100"/>
                  </a:lnTo>
                  <a:lnTo>
                    <a:pt x="1600200" y="431800"/>
                  </a:lnTo>
                  <a:lnTo>
                    <a:pt x="1634803" y="424813"/>
                  </a:lnTo>
                  <a:lnTo>
                    <a:pt x="1663061" y="405761"/>
                  </a:lnTo>
                  <a:lnTo>
                    <a:pt x="1682113" y="377503"/>
                  </a:lnTo>
                  <a:lnTo>
                    <a:pt x="1689099" y="342900"/>
                  </a:lnTo>
                  <a:close/>
                </a:path>
                <a:path w="16891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799"/>
                  </a:lnTo>
                  <a:lnTo>
                    <a:pt x="88899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1689100" h="431800">
                  <a:moveTo>
                    <a:pt x="1600200" y="0"/>
                  </a:moveTo>
                  <a:lnTo>
                    <a:pt x="1600200" y="12700"/>
                  </a:lnTo>
                  <a:lnTo>
                    <a:pt x="1629860" y="18688"/>
                  </a:lnTo>
                  <a:lnTo>
                    <a:pt x="1654081" y="35018"/>
                  </a:lnTo>
                  <a:lnTo>
                    <a:pt x="1670411" y="59239"/>
                  </a:lnTo>
                  <a:lnTo>
                    <a:pt x="1676399" y="88900"/>
                  </a:lnTo>
                  <a:lnTo>
                    <a:pt x="1676400" y="342900"/>
                  </a:lnTo>
                  <a:lnTo>
                    <a:pt x="1689100" y="342900"/>
                  </a:lnTo>
                  <a:lnTo>
                    <a:pt x="1689099" y="88900"/>
                  </a:lnTo>
                  <a:lnTo>
                    <a:pt x="1682113" y="54296"/>
                  </a:lnTo>
                  <a:lnTo>
                    <a:pt x="1663061" y="26038"/>
                  </a:lnTo>
                  <a:lnTo>
                    <a:pt x="1634803" y="6986"/>
                  </a:lnTo>
                  <a:lnTo>
                    <a:pt x="1600200" y="0"/>
                  </a:lnTo>
                  <a:close/>
                </a:path>
                <a:path w="1689100" h="431800">
                  <a:moveTo>
                    <a:pt x="16002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1600200" y="12700"/>
                  </a:lnTo>
                  <a:lnTo>
                    <a:pt x="16002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6" name="object 1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11934" y="2016161"/>
              <a:ext cx="180531" cy="157467"/>
            </a:xfrm>
            <a:prstGeom prst="rect">
              <a:avLst/>
            </a:prstGeom>
          </p:spPr>
        </p:pic>
        <p:sp>
          <p:nvSpPr>
            <p:cNvPr id="17" name="object 17" descr=""/>
            <p:cNvSpPr/>
            <p:nvPr/>
          </p:nvSpPr>
          <p:spPr>
            <a:xfrm>
              <a:off x="3515156" y="1978494"/>
              <a:ext cx="727710" cy="183515"/>
            </a:xfrm>
            <a:custGeom>
              <a:avLst/>
              <a:gdLst/>
              <a:ahLst/>
              <a:cxnLst/>
              <a:rect l="l" t="t" r="r" b="b"/>
              <a:pathLst>
                <a:path w="727710" h="183514">
                  <a:moveTo>
                    <a:pt x="74574" y="91236"/>
                  </a:moveTo>
                  <a:lnTo>
                    <a:pt x="0" y="91236"/>
                  </a:lnTo>
                  <a:lnTo>
                    <a:pt x="0" y="104648"/>
                  </a:lnTo>
                  <a:lnTo>
                    <a:pt x="166014" y="104648"/>
                  </a:lnTo>
                  <a:lnTo>
                    <a:pt x="166014" y="98552"/>
                  </a:lnTo>
                  <a:lnTo>
                    <a:pt x="74574" y="98552"/>
                  </a:lnTo>
                  <a:lnTo>
                    <a:pt x="74574" y="91236"/>
                  </a:lnTo>
                  <a:close/>
                </a:path>
                <a:path w="727710" h="183514">
                  <a:moveTo>
                    <a:pt x="91236" y="64211"/>
                  </a:moveTo>
                  <a:lnTo>
                    <a:pt x="74574" y="64211"/>
                  </a:lnTo>
                  <a:lnTo>
                    <a:pt x="74574" y="98552"/>
                  </a:lnTo>
                  <a:lnTo>
                    <a:pt x="91236" y="98552"/>
                  </a:lnTo>
                  <a:lnTo>
                    <a:pt x="91236" y="64211"/>
                  </a:lnTo>
                  <a:close/>
                </a:path>
                <a:path w="727710" h="183514">
                  <a:moveTo>
                    <a:pt x="166014" y="91236"/>
                  </a:moveTo>
                  <a:lnTo>
                    <a:pt x="91236" y="91236"/>
                  </a:lnTo>
                  <a:lnTo>
                    <a:pt x="91236" y="98552"/>
                  </a:lnTo>
                  <a:lnTo>
                    <a:pt x="166014" y="98552"/>
                  </a:lnTo>
                  <a:lnTo>
                    <a:pt x="166014" y="91236"/>
                  </a:lnTo>
                  <a:close/>
                </a:path>
                <a:path w="727710" h="183514">
                  <a:moveTo>
                    <a:pt x="77012" y="2844"/>
                  </a:moveTo>
                  <a:lnTo>
                    <a:pt x="74371" y="2844"/>
                  </a:lnTo>
                  <a:lnTo>
                    <a:pt x="74371" y="10972"/>
                  </a:lnTo>
                  <a:lnTo>
                    <a:pt x="68935" y="28432"/>
                  </a:lnTo>
                  <a:lnTo>
                    <a:pt x="54508" y="43205"/>
                  </a:lnTo>
                  <a:lnTo>
                    <a:pt x="33909" y="54206"/>
                  </a:lnTo>
                  <a:lnTo>
                    <a:pt x="9956" y="60350"/>
                  </a:lnTo>
                  <a:lnTo>
                    <a:pt x="16459" y="73761"/>
                  </a:lnTo>
                  <a:lnTo>
                    <a:pt x="43567" y="66036"/>
                  </a:lnTo>
                  <a:lnTo>
                    <a:pt x="66751" y="52501"/>
                  </a:lnTo>
                  <a:lnTo>
                    <a:pt x="82924" y="33899"/>
                  </a:lnTo>
                  <a:lnTo>
                    <a:pt x="83025" y="33520"/>
                  </a:lnTo>
                  <a:lnTo>
                    <a:pt x="77012" y="10972"/>
                  </a:lnTo>
                  <a:lnTo>
                    <a:pt x="77012" y="2844"/>
                  </a:lnTo>
                  <a:close/>
                </a:path>
                <a:path w="727710" h="183514">
                  <a:moveTo>
                    <a:pt x="91440" y="2844"/>
                  </a:moveTo>
                  <a:lnTo>
                    <a:pt x="89001" y="2844"/>
                  </a:lnTo>
                  <a:lnTo>
                    <a:pt x="89001" y="10972"/>
                  </a:lnTo>
                  <a:lnTo>
                    <a:pt x="83025" y="33520"/>
                  </a:lnTo>
                  <a:lnTo>
                    <a:pt x="83143" y="33899"/>
                  </a:lnTo>
                  <a:lnTo>
                    <a:pt x="99339" y="52425"/>
                  </a:lnTo>
                  <a:lnTo>
                    <a:pt x="122532" y="65951"/>
                  </a:lnTo>
                  <a:lnTo>
                    <a:pt x="149555" y="73761"/>
                  </a:lnTo>
                  <a:lnTo>
                    <a:pt x="155854" y="60350"/>
                  </a:lnTo>
                  <a:lnTo>
                    <a:pt x="131987" y="54206"/>
                  </a:lnTo>
                  <a:lnTo>
                    <a:pt x="111379" y="43205"/>
                  </a:lnTo>
                  <a:lnTo>
                    <a:pt x="96904" y="28432"/>
                  </a:lnTo>
                  <a:lnTo>
                    <a:pt x="91440" y="10972"/>
                  </a:lnTo>
                  <a:lnTo>
                    <a:pt x="91440" y="2844"/>
                  </a:lnTo>
                  <a:close/>
                </a:path>
                <a:path w="727710" h="183514">
                  <a:moveTo>
                    <a:pt x="89001" y="2844"/>
                  </a:moveTo>
                  <a:lnTo>
                    <a:pt x="77012" y="2844"/>
                  </a:lnTo>
                  <a:lnTo>
                    <a:pt x="77012" y="10972"/>
                  </a:lnTo>
                  <a:lnTo>
                    <a:pt x="83025" y="33520"/>
                  </a:lnTo>
                  <a:lnTo>
                    <a:pt x="89001" y="10972"/>
                  </a:lnTo>
                  <a:lnTo>
                    <a:pt x="89001" y="2844"/>
                  </a:lnTo>
                  <a:close/>
                </a:path>
                <a:path w="727710" h="183514">
                  <a:moveTo>
                    <a:pt x="82905" y="119888"/>
                  </a:moveTo>
                  <a:lnTo>
                    <a:pt x="56432" y="121983"/>
                  </a:lnTo>
                  <a:lnTo>
                    <a:pt x="36626" y="128117"/>
                  </a:lnTo>
                  <a:lnTo>
                    <a:pt x="24212" y="138061"/>
                  </a:lnTo>
                  <a:lnTo>
                    <a:pt x="19913" y="151587"/>
                  </a:lnTo>
                  <a:lnTo>
                    <a:pt x="24212" y="165198"/>
                  </a:lnTo>
                  <a:lnTo>
                    <a:pt x="36626" y="175133"/>
                  </a:lnTo>
                  <a:lnTo>
                    <a:pt x="56432" y="181219"/>
                  </a:lnTo>
                  <a:lnTo>
                    <a:pt x="82905" y="183286"/>
                  </a:lnTo>
                  <a:lnTo>
                    <a:pt x="109378" y="181219"/>
                  </a:lnTo>
                  <a:lnTo>
                    <a:pt x="129184" y="175133"/>
                  </a:lnTo>
                  <a:lnTo>
                    <a:pt x="135246" y="170281"/>
                  </a:lnTo>
                  <a:lnTo>
                    <a:pt x="82905" y="170281"/>
                  </a:lnTo>
                  <a:lnTo>
                    <a:pt x="63557" y="169046"/>
                  </a:lnTo>
                  <a:lnTo>
                    <a:pt x="49123" y="165430"/>
                  </a:lnTo>
                  <a:lnTo>
                    <a:pt x="40100" y="159565"/>
                  </a:lnTo>
                  <a:lnTo>
                    <a:pt x="36982" y="151587"/>
                  </a:lnTo>
                  <a:lnTo>
                    <a:pt x="40100" y="143608"/>
                  </a:lnTo>
                  <a:lnTo>
                    <a:pt x="49123" y="137744"/>
                  </a:lnTo>
                  <a:lnTo>
                    <a:pt x="63557" y="134127"/>
                  </a:lnTo>
                  <a:lnTo>
                    <a:pt x="82905" y="132892"/>
                  </a:lnTo>
                  <a:lnTo>
                    <a:pt x="135145" y="132892"/>
                  </a:lnTo>
                  <a:lnTo>
                    <a:pt x="129184" y="128117"/>
                  </a:lnTo>
                  <a:lnTo>
                    <a:pt x="109378" y="121983"/>
                  </a:lnTo>
                  <a:lnTo>
                    <a:pt x="82905" y="119888"/>
                  </a:lnTo>
                  <a:close/>
                </a:path>
                <a:path w="727710" h="183514">
                  <a:moveTo>
                    <a:pt x="135145" y="132892"/>
                  </a:moveTo>
                  <a:lnTo>
                    <a:pt x="82905" y="132892"/>
                  </a:lnTo>
                  <a:lnTo>
                    <a:pt x="102339" y="134127"/>
                  </a:lnTo>
                  <a:lnTo>
                    <a:pt x="116763" y="137744"/>
                  </a:lnTo>
                  <a:lnTo>
                    <a:pt x="125739" y="143608"/>
                  </a:lnTo>
                  <a:lnTo>
                    <a:pt x="128828" y="151587"/>
                  </a:lnTo>
                  <a:lnTo>
                    <a:pt x="125739" y="159565"/>
                  </a:lnTo>
                  <a:lnTo>
                    <a:pt x="116763" y="165430"/>
                  </a:lnTo>
                  <a:lnTo>
                    <a:pt x="102339" y="169046"/>
                  </a:lnTo>
                  <a:lnTo>
                    <a:pt x="82905" y="170281"/>
                  </a:lnTo>
                  <a:lnTo>
                    <a:pt x="135246" y="170281"/>
                  </a:lnTo>
                  <a:lnTo>
                    <a:pt x="141598" y="165198"/>
                  </a:lnTo>
                  <a:lnTo>
                    <a:pt x="145897" y="151587"/>
                  </a:lnTo>
                  <a:lnTo>
                    <a:pt x="141598" y="138061"/>
                  </a:lnTo>
                  <a:lnTo>
                    <a:pt x="135145" y="132892"/>
                  </a:lnTo>
                  <a:close/>
                </a:path>
                <a:path w="727710" h="183514">
                  <a:moveTo>
                    <a:pt x="235289" y="19710"/>
                  </a:moveTo>
                  <a:lnTo>
                    <a:pt x="232241" y="19710"/>
                  </a:lnTo>
                  <a:lnTo>
                    <a:pt x="232241" y="34544"/>
                  </a:lnTo>
                  <a:lnTo>
                    <a:pt x="228952" y="53565"/>
                  </a:lnTo>
                  <a:lnTo>
                    <a:pt x="219643" y="70586"/>
                  </a:lnTo>
                  <a:lnTo>
                    <a:pt x="205152" y="84521"/>
                  </a:lnTo>
                  <a:lnTo>
                    <a:pt x="186318" y="94284"/>
                  </a:lnTo>
                  <a:lnTo>
                    <a:pt x="194852" y="107696"/>
                  </a:lnTo>
                  <a:lnTo>
                    <a:pt x="215884" y="96294"/>
                  </a:lnTo>
                  <a:lnTo>
                    <a:pt x="232038" y="79578"/>
                  </a:lnTo>
                  <a:lnTo>
                    <a:pt x="241143" y="61175"/>
                  </a:lnTo>
                  <a:lnTo>
                    <a:pt x="238817" y="56686"/>
                  </a:lnTo>
                  <a:lnTo>
                    <a:pt x="235321" y="34544"/>
                  </a:lnTo>
                  <a:lnTo>
                    <a:pt x="235289" y="19710"/>
                  </a:lnTo>
                  <a:close/>
                </a:path>
                <a:path w="727710" h="183514">
                  <a:moveTo>
                    <a:pt x="249107" y="19710"/>
                  </a:moveTo>
                  <a:lnTo>
                    <a:pt x="246059" y="19710"/>
                  </a:lnTo>
                  <a:lnTo>
                    <a:pt x="246059" y="34544"/>
                  </a:lnTo>
                  <a:lnTo>
                    <a:pt x="242401" y="58632"/>
                  </a:lnTo>
                  <a:lnTo>
                    <a:pt x="241143" y="61175"/>
                  </a:lnTo>
                  <a:lnTo>
                    <a:pt x="248878" y="76098"/>
                  </a:lnTo>
                  <a:lnTo>
                    <a:pt x="264693" y="91547"/>
                  </a:lnTo>
                  <a:lnTo>
                    <a:pt x="285480" y="102006"/>
                  </a:lnTo>
                  <a:lnTo>
                    <a:pt x="293608" y="88798"/>
                  </a:lnTo>
                  <a:lnTo>
                    <a:pt x="275253" y="79889"/>
                  </a:lnTo>
                  <a:lnTo>
                    <a:pt x="261223" y="67208"/>
                  </a:lnTo>
                  <a:lnTo>
                    <a:pt x="252260" y="51708"/>
                  </a:lnTo>
                  <a:lnTo>
                    <a:pt x="249144" y="34544"/>
                  </a:lnTo>
                  <a:lnTo>
                    <a:pt x="249107" y="19710"/>
                  </a:lnTo>
                  <a:close/>
                </a:path>
                <a:path w="727710" h="183514">
                  <a:moveTo>
                    <a:pt x="246059" y="19710"/>
                  </a:moveTo>
                  <a:lnTo>
                    <a:pt x="235289" y="19710"/>
                  </a:lnTo>
                  <a:lnTo>
                    <a:pt x="235321" y="34544"/>
                  </a:lnTo>
                  <a:lnTo>
                    <a:pt x="238817" y="56686"/>
                  </a:lnTo>
                  <a:lnTo>
                    <a:pt x="241143" y="61175"/>
                  </a:lnTo>
                  <a:lnTo>
                    <a:pt x="242401" y="58632"/>
                  </a:lnTo>
                  <a:lnTo>
                    <a:pt x="246059" y="34544"/>
                  </a:lnTo>
                  <a:lnTo>
                    <a:pt x="246059" y="19710"/>
                  </a:lnTo>
                  <a:close/>
                </a:path>
                <a:path w="727710" h="183514">
                  <a:moveTo>
                    <a:pt x="289544" y="13614"/>
                  </a:moveTo>
                  <a:lnTo>
                    <a:pt x="191398" y="13614"/>
                  </a:lnTo>
                  <a:lnTo>
                    <a:pt x="191398" y="27431"/>
                  </a:lnTo>
                  <a:lnTo>
                    <a:pt x="232241" y="27431"/>
                  </a:lnTo>
                  <a:lnTo>
                    <a:pt x="232241" y="19710"/>
                  </a:lnTo>
                  <a:lnTo>
                    <a:pt x="289544" y="19710"/>
                  </a:lnTo>
                  <a:lnTo>
                    <a:pt x="289544" y="13614"/>
                  </a:lnTo>
                  <a:close/>
                </a:path>
                <a:path w="727710" h="183514">
                  <a:moveTo>
                    <a:pt x="289544" y="19710"/>
                  </a:moveTo>
                  <a:lnTo>
                    <a:pt x="249107" y="19710"/>
                  </a:lnTo>
                  <a:lnTo>
                    <a:pt x="249107" y="27431"/>
                  </a:lnTo>
                  <a:lnTo>
                    <a:pt x="289544" y="27431"/>
                  </a:lnTo>
                  <a:lnTo>
                    <a:pt x="289544" y="19710"/>
                  </a:lnTo>
                  <a:close/>
                </a:path>
                <a:path w="727710" h="183514">
                  <a:moveTo>
                    <a:pt x="329574" y="0"/>
                  </a:moveTo>
                  <a:lnTo>
                    <a:pt x="312708" y="0"/>
                  </a:lnTo>
                  <a:lnTo>
                    <a:pt x="312708" y="110744"/>
                  </a:lnTo>
                  <a:lnTo>
                    <a:pt x="329574" y="110744"/>
                  </a:lnTo>
                  <a:lnTo>
                    <a:pt x="329574" y="60756"/>
                  </a:lnTo>
                  <a:lnTo>
                    <a:pt x="324900" y="60756"/>
                  </a:lnTo>
                  <a:lnTo>
                    <a:pt x="324900" y="46532"/>
                  </a:lnTo>
                  <a:lnTo>
                    <a:pt x="329574" y="46532"/>
                  </a:lnTo>
                  <a:lnTo>
                    <a:pt x="329574" y="0"/>
                  </a:lnTo>
                  <a:close/>
                </a:path>
                <a:path w="727710" h="183514">
                  <a:moveTo>
                    <a:pt x="329574" y="46532"/>
                  </a:moveTo>
                  <a:lnTo>
                    <a:pt x="324900" y="46532"/>
                  </a:lnTo>
                  <a:lnTo>
                    <a:pt x="324900" y="60756"/>
                  </a:lnTo>
                  <a:lnTo>
                    <a:pt x="329574" y="60756"/>
                  </a:lnTo>
                  <a:lnTo>
                    <a:pt x="329574" y="46532"/>
                  </a:lnTo>
                  <a:close/>
                </a:path>
                <a:path w="727710" h="183514">
                  <a:moveTo>
                    <a:pt x="356803" y="46532"/>
                  </a:moveTo>
                  <a:lnTo>
                    <a:pt x="329574" y="46532"/>
                  </a:lnTo>
                  <a:lnTo>
                    <a:pt x="329574" y="60756"/>
                  </a:lnTo>
                  <a:lnTo>
                    <a:pt x="356803" y="60756"/>
                  </a:lnTo>
                  <a:lnTo>
                    <a:pt x="356803" y="46532"/>
                  </a:lnTo>
                  <a:close/>
                </a:path>
                <a:path w="727710" h="183514">
                  <a:moveTo>
                    <a:pt x="271052" y="115620"/>
                  </a:moveTo>
                  <a:lnTo>
                    <a:pt x="245849" y="117890"/>
                  </a:lnTo>
                  <a:lnTo>
                    <a:pt x="226856" y="124485"/>
                  </a:lnTo>
                  <a:lnTo>
                    <a:pt x="214874" y="135080"/>
                  </a:lnTo>
                  <a:lnTo>
                    <a:pt x="210702" y="149352"/>
                  </a:lnTo>
                  <a:lnTo>
                    <a:pt x="214874" y="163741"/>
                  </a:lnTo>
                  <a:lnTo>
                    <a:pt x="226856" y="174396"/>
                  </a:lnTo>
                  <a:lnTo>
                    <a:pt x="245849" y="181013"/>
                  </a:lnTo>
                  <a:lnTo>
                    <a:pt x="271052" y="183286"/>
                  </a:lnTo>
                  <a:lnTo>
                    <a:pt x="296256" y="181013"/>
                  </a:lnTo>
                  <a:lnTo>
                    <a:pt x="315248" y="174396"/>
                  </a:lnTo>
                  <a:lnTo>
                    <a:pt x="320104" y="170078"/>
                  </a:lnTo>
                  <a:lnTo>
                    <a:pt x="271052" y="170078"/>
                  </a:lnTo>
                  <a:lnTo>
                    <a:pt x="252707" y="168668"/>
                  </a:lnTo>
                  <a:lnTo>
                    <a:pt x="238896" y="164592"/>
                  </a:lnTo>
                  <a:lnTo>
                    <a:pt x="230190" y="158076"/>
                  </a:lnTo>
                  <a:lnTo>
                    <a:pt x="227161" y="149352"/>
                  </a:lnTo>
                  <a:lnTo>
                    <a:pt x="230190" y="140808"/>
                  </a:lnTo>
                  <a:lnTo>
                    <a:pt x="238896" y="134492"/>
                  </a:lnTo>
                  <a:lnTo>
                    <a:pt x="252707" y="130578"/>
                  </a:lnTo>
                  <a:lnTo>
                    <a:pt x="271052" y="129235"/>
                  </a:lnTo>
                  <a:lnTo>
                    <a:pt x="320620" y="129235"/>
                  </a:lnTo>
                  <a:lnTo>
                    <a:pt x="315248" y="124485"/>
                  </a:lnTo>
                  <a:lnTo>
                    <a:pt x="296256" y="117890"/>
                  </a:lnTo>
                  <a:lnTo>
                    <a:pt x="271052" y="115620"/>
                  </a:lnTo>
                  <a:close/>
                </a:path>
                <a:path w="727710" h="183514">
                  <a:moveTo>
                    <a:pt x="320620" y="129235"/>
                  </a:moveTo>
                  <a:lnTo>
                    <a:pt x="271052" y="129235"/>
                  </a:lnTo>
                  <a:lnTo>
                    <a:pt x="289398" y="130578"/>
                  </a:lnTo>
                  <a:lnTo>
                    <a:pt x="303209" y="134492"/>
                  </a:lnTo>
                  <a:lnTo>
                    <a:pt x="311915" y="140808"/>
                  </a:lnTo>
                  <a:lnTo>
                    <a:pt x="314944" y="149352"/>
                  </a:lnTo>
                  <a:lnTo>
                    <a:pt x="311915" y="158076"/>
                  </a:lnTo>
                  <a:lnTo>
                    <a:pt x="303209" y="164592"/>
                  </a:lnTo>
                  <a:lnTo>
                    <a:pt x="289398" y="168668"/>
                  </a:lnTo>
                  <a:lnTo>
                    <a:pt x="271052" y="170078"/>
                  </a:lnTo>
                  <a:lnTo>
                    <a:pt x="320104" y="170078"/>
                  </a:lnTo>
                  <a:lnTo>
                    <a:pt x="327231" y="163741"/>
                  </a:lnTo>
                  <a:lnTo>
                    <a:pt x="331403" y="149352"/>
                  </a:lnTo>
                  <a:lnTo>
                    <a:pt x="327231" y="135080"/>
                  </a:lnTo>
                  <a:lnTo>
                    <a:pt x="320620" y="129235"/>
                  </a:lnTo>
                  <a:close/>
                </a:path>
                <a:path w="727710" h="183514">
                  <a:moveTo>
                    <a:pt x="423843" y="122936"/>
                  </a:moveTo>
                  <a:lnTo>
                    <a:pt x="406977" y="122936"/>
                  </a:lnTo>
                  <a:lnTo>
                    <a:pt x="406977" y="179628"/>
                  </a:lnTo>
                  <a:lnTo>
                    <a:pt x="529507" y="179628"/>
                  </a:lnTo>
                  <a:lnTo>
                    <a:pt x="529507" y="172923"/>
                  </a:lnTo>
                  <a:lnTo>
                    <a:pt x="423843" y="172923"/>
                  </a:lnTo>
                  <a:lnTo>
                    <a:pt x="423843" y="122936"/>
                  </a:lnTo>
                  <a:close/>
                </a:path>
                <a:path w="727710" h="183514">
                  <a:moveTo>
                    <a:pt x="529507" y="165811"/>
                  </a:moveTo>
                  <a:lnTo>
                    <a:pt x="423843" y="165811"/>
                  </a:lnTo>
                  <a:lnTo>
                    <a:pt x="423843" y="172923"/>
                  </a:lnTo>
                  <a:lnTo>
                    <a:pt x="529507" y="172923"/>
                  </a:lnTo>
                  <a:lnTo>
                    <a:pt x="529507" y="165811"/>
                  </a:lnTo>
                  <a:close/>
                </a:path>
                <a:path w="727710" h="183514">
                  <a:moveTo>
                    <a:pt x="525037" y="203"/>
                  </a:moveTo>
                  <a:lnTo>
                    <a:pt x="508171" y="203"/>
                  </a:lnTo>
                  <a:lnTo>
                    <a:pt x="508171" y="136144"/>
                  </a:lnTo>
                  <a:lnTo>
                    <a:pt x="525037" y="136144"/>
                  </a:lnTo>
                  <a:lnTo>
                    <a:pt x="525037" y="65633"/>
                  </a:lnTo>
                  <a:lnTo>
                    <a:pt x="513454" y="65633"/>
                  </a:lnTo>
                  <a:lnTo>
                    <a:pt x="513454" y="51816"/>
                  </a:lnTo>
                  <a:lnTo>
                    <a:pt x="525037" y="51816"/>
                  </a:lnTo>
                  <a:lnTo>
                    <a:pt x="525037" y="203"/>
                  </a:lnTo>
                  <a:close/>
                </a:path>
                <a:path w="727710" h="183514">
                  <a:moveTo>
                    <a:pt x="399662" y="12192"/>
                  </a:moveTo>
                  <a:lnTo>
                    <a:pt x="383000" y="12192"/>
                  </a:lnTo>
                  <a:lnTo>
                    <a:pt x="383000" y="104851"/>
                  </a:lnTo>
                  <a:lnTo>
                    <a:pt x="465905" y="104851"/>
                  </a:lnTo>
                  <a:lnTo>
                    <a:pt x="465905" y="91033"/>
                  </a:lnTo>
                  <a:lnTo>
                    <a:pt x="399662" y="91033"/>
                  </a:lnTo>
                  <a:lnTo>
                    <a:pt x="399662" y="57912"/>
                  </a:lnTo>
                  <a:lnTo>
                    <a:pt x="460622" y="57912"/>
                  </a:lnTo>
                  <a:lnTo>
                    <a:pt x="460622" y="51816"/>
                  </a:lnTo>
                  <a:lnTo>
                    <a:pt x="465905" y="51816"/>
                  </a:lnTo>
                  <a:lnTo>
                    <a:pt x="465905" y="44704"/>
                  </a:lnTo>
                  <a:lnTo>
                    <a:pt x="399662" y="44704"/>
                  </a:lnTo>
                  <a:lnTo>
                    <a:pt x="399662" y="12192"/>
                  </a:lnTo>
                  <a:close/>
                </a:path>
                <a:path w="727710" h="183514">
                  <a:moveTo>
                    <a:pt x="460622" y="57912"/>
                  </a:moveTo>
                  <a:lnTo>
                    <a:pt x="449446" y="57912"/>
                  </a:lnTo>
                  <a:lnTo>
                    <a:pt x="449446" y="91033"/>
                  </a:lnTo>
                  <a:lnTo>
                    <a:pt x="465905" y="91033"/>
                  </a:lnTo>
                  <a:lnTo>
                    <a:pt x="465905" y="65633"/>
                  </a:lnTo>
                  <a:lnTo>
                    <a:pt x="460622" y="65633"/>
                  </a:lnTo>
                  <a:lnTo>
                    <a:pt x="460622" y="57912"/>
                  </a:lnTo>
                  <a:close/>
                </a:path>
                <a:path w="727710" h="183514">
                  <a:moveTo>
                    <a:pt x="465905" y="51816"/>
                  </a:moveTo>
                  <a:lnTo>
                    <a:pt x="460622" y="51816"/>
                  </a:lnTo>
                  <a:lnTo>
                    <a:pt x="460622" y="65633"/>
                  </a:lnTo>
                  <a:lnTo>
                    <a:pt x="465905" y="65633"/>
                  </a:lnTo>
                  <a:lnTo>
                    <a:pt x="465905" y="51816"/>
                  </a:lnTo>
                  <a:close/>
                </a:path>
                <a:path w="727710" h="183514">
                  <a:moveTo>
                    <a:pt x="508171" y="51816"/>
                  </a:moveTo>
                  <a:lnTo>
                    <a:pt x="465905" y="51816"/>
                  </a:lnTo>
                  <a:lnTo>
                    <a:pt x="465905" y="65633"/>
                  </a:lnTo>
                  <a:lnTo>
                    <a:pt x="508171" y="65633"/>
                  </a:lnTo>
                  <a:lnTo>
                    <a:pt x="508171" y="51816"/>
                  </a:lnTo>
                  <a:close/>
                </a:path>
                <a:path w="727710" h="183514">
                  <a:moveTo>
                    <a:pt x="525037" y="51816"/>
                  </a:moveTo>
                  <a:lnTo>
                    <a:pt x="513454" y="51816"/>
                  </a:lnTo>
                  <a:lnTo>
                    <a:pt x="513454" y="65633"/>
                  </a:lnTo>
                  <a:lnTo>
                    <a:pt x="525037" y="65633"/>
                  </a:lnTo>
                  <a:lnTo>
                    <a:pt x="525037" y="51816"/>
                  </a:lnTo>
                  <a:close/>
                </a:path>
                <a:path w="727710" h="183514">
                  <a:moveTo>
                    <a:pt x="465905" y="12192"/>
                  </a:moveTo>
                  <a:lnTo>
                    <a:pt x="449446" y="12192"/>
                  </a:lnTo>
                  <a:lnTo>
                    <a:pt x="449446" y="44704"/>
                  </a:lnTo>
                  <a:lnTo>
                    <a:pt x="465905" y="44704"/>
                  </a:lnTo>
                  <a:lnTo>
                    <a:pt x="465905" y="12192"/>
                  </a:lnTo>
                  <a:close/>
                </a:path>
                <a:path w="727710" h="183514">
                  <a:moveTo>
                    <a:pt x="635561" y="26822"/>
                  </a:moveTo>
                  <a:lnTo>
                    <a:pt x="569115" y="26822"/>
                  </a:lnTo>
                  <a:lnTo>
                    <a:pt x="569115" y="40639"/>
                  </a:lnTo>
                  <a:lnTo>
                    <a:pt x="718264" y="40639"/>
                  </a:lnTo>
                  <a:lnTo>
                    <a:pt x="718264" y="35356"/>
                  </a:lnTo>
                  <a:lnTo>
                    <a:pt x="635561" y="35356"/>
                  </a:lnTo>
                  <a:lnTo>
                    <a:pt x="635561" y="26822"/>
                  </a:lnTo>
                  <a:close/>
                </a:path>
                <a:path w="727710" h="183514">
                  <a:moveTo>
                    <a:pt x="652224" y="3047"/>
                  </a:moveTo>
                  <a:lnTo>
                    <a:pt x="635561" y="3047"/>
                  </a:lnTo>
                  <a:lnTo>
                    <a:pt x="635561" y="35356"/>
                  </a:lnTo>
                  <a:lnTo>
                    <a:pt x="652224" y="35356"/>
                  </a:lnTo>
                  <a:lnTo>
                    <a:pt x="652224" y="3047"/>
                  </a:lnTo>
                  <a:close/>
                </a:path>
                <a:path w="727710" h="183514">
                  <a:moveTo>
                    <a:pt x="718264" y="26822"/>
                  </a:moveTo>
                  <a:lnTo>
                    <a:pt x="652224" y="26822"/>
                  </a:lnTo>
                  <a:lnTo>
                    <a:pt x="652224" y="35356"/>
                  </a:lnTo>
                  <a:lnTo>
                    <a:pt x="718264" y="35356"/>
                  </a:lnTo>
                  <a:lnTo>
                    <a:pt x="718264" y="26822"/>
                  </a:lnTo>
                  <a:close/>
                </a:path>
                <a:path w="727710" h="183514">
                  <a:moveTo>
                    <a:pt x="635561" y="148336"/>
                  </a:moveTo>
                  <a:lnTo>
                    <a:pt x="560987" y="148336"/>
                  </a:lnTo>
                  <a:lnTo>
                    <a:pt x="560987" y="162356"/>
                  </a:lnTo>
                  <a:lnTo>
                    <a:pt x="727408" y="162356"/>
                  </a:lnTo>
                  <a:lnTo>
                    <a:pt x="727408" y="153822"/>
                  </a:lnTo>
                  <a:lnTo>
                    <a:pt x="635561" y="153822"/>
                  </a:lnTo>
                  <a:lnTo>
                    <a:pt x="635561" y="148336"/>
                  </a:lnTo>
                  <a:close/>
                </a:path>
                <a:path w="727710" h="183514">
                  <a:moveTo>
                    <a:pt x="635561" y="122172"/>
                  </a:moveTo>
                  <a:lnTo>
                    <a:pt x="635561" y="153822"/>
                  </a:lnTo>
                  <a:lnTo>
                    <a:pt x="652224" y="153822"/>
                  </a:lnTo>
                  <a:lnTo>
                    <a:pt x="652224" y="122936"/>
                  </a:lnTo>
                  <a:lnTo>
                    <a:pt x="643689" y="122936"/>
                  </a:lnTo>
                  <a:lnTo>
                    <a:pt x="635561" y="122172"/>
                  </a:lnTo>
                  <a:close/>
                </a:path>
                <a:path w="727710" h="183514">
                  <a:moveTo>
                    <a:pt x="727408" y="148336"/>
                  </a:moveTo>
                  <a:lnTo>
                    <a:pt x="652224" y="148336"/>
                  </a:lnTo>
                  <a:lnTo>
                    <a:pt x="652224" y="153822"/>
                  </a:lnTo>
                  <a:lnTo>
                    <a:pt x="727408" y="153822"/>
                  </a:lnTo>
                  <a:lnTo>
                    <a:pt x="727408" y="148336"/>
                  </a:lnTo>
                  <a:close/>
                </a:path>
                <a:path w="727710" h="183514">
                  <a:moveTo>
                    <a:pt x="652224" y="119278"/>
                  </a:moveTo>
                  <a:lnTo>
                    <a:pt x="635561" y="119278"/>
                  </a:lnTo>
                  <a:lnTo>
                    <a:pt x="635561" y="122172"/>
                  </a:lnTo>
                  <a:lnTo>
                    <a:pt x="643689" y="122936"/>
                  </a:lnTo>
                  <a:lnTo>
                    <a:pt x="652224" y="122137"/>
                  </a:lnTo>
                  <a:lnTo>
                    <a:pt x="652224" y="119278"/>
                  </a:lnTo>
                  <a:close/>
                </a:path>
                <a:path w="727710" h="183514">
                  <a:moveTo>
                    <a:pt x="652224" y="122137"/>
                  </a:moveTo>
                  <a:lnTo>
                    <a:pt x="643689" y="122936"/>
                  </a:lnTo>
                  <a:lnTo>
                    <a:pt x="652224" y="122936"/>
                  </a:lnTo>
                  <a:lnTo>
                    <a:pt x="652224" y="122137"/>
                  </a:lnTo>
                  <a:close/>
                </a:path>
                <a:path w="727710" h="183514">
                  <a:moveTo>
                    <a:pt x="643689" y="53035"/>
                  </a:moveTo>
                  <a:lnTo>
                    <a:pt x="618721" y="55381"/>
                  </a:lnTo>
                  <a:lnTo>
                    <a:pt x="599849" y="62204"/>
                  </a:lnTo>
                  <a:lnTo>
                    <a:pt x="587911" y="73180"/>
                  </a:lnTo>
                  <a:lnTo>
                    <a:pt x="583745" y="87985"/>
                  </a:lnTo>
                  <a:lnTo>
                    <a:pt x="587911" y="102790"/>
                  </a:lnTo>
                  <a:lnTo>
                    <a:pt x="599849" y="113766"/>
                  </a:lnTo>
                  <a:lnTo>
                    <a:pt x="618721" y="120589"/>
                  </a:lnTo>
                  <a:lnTo>
                    <a:pt x="635561" y="122172"/>
                  </a:lnTo>
                  <a:lnTo>
                    <a:pt x="635561" y="119278"/>
                  </a:lnTo>
                  <a:lnTo>
                    <a:pt x="672414" y="119278"/>
                  </a:lnTo>
                  <a:lnTo>
                    <a:pt x="687708" y="113766"/>
                  </a:lnTo>
                  <a:lnTo>
                    <a:pt x="692330" y="109524"/>
                  </a:lnTo>
                  <a:lnTo>
                    <a:pt x="643689" y="109524"/>
                  </a:lnTo>
                  <a:lnTo>
                    <a:pt x="625728" y="108073"/>
                  </a:lnTo>
                  <a:lnTo>
                    <a:pt x="612168" y="103860"/>
                  </a:lnTo>
                  <a:lnTo>
                    <a:pt x="603599" y="97094"/>
                  </a:lnTo>
                  <a:lnTo>
                    <a:pt x="600611" y="87985"/>
                  </a:lnTo>
                  <a:lnTo>
                    <a:pt x="603599" y="78844"/>
                  </a:lnTo>
                  <a:lnTo>
                    <a:pt x="612168" y="72009"/>
                  </a:lnTo>
                  <a:lnTo>
                    <a:pt x="625728" y="67725"/>
                  </a:lnTo>
                  <a:lnTo>
                    <a:pt x="643689" y="66243"/>
                  </a:lnTo>
                  <a:lnTo>
                    <a:pt x="692108" y="66243"/>
                  </a:lnTo>
                  <a:lnTo>
                    <a:pt x="687708" y="62204"/>
                  </a:lnTo>
                  <a:lnTo>
                    <a:pt x="668775" y="55381"/>
                  </a:lnTo>
                  <a:lnTo>
                    <a:pt x="643689" y="53035"/>
                  </a:lnTo>
                  <a:close/>
                </a:path>
                <a:path w="727710" h="183514">
                  <a:moveTo>
                    <a:pt x="672414" y="119278"/>
                  </a:moveTo>
                  <a:lnTo>
                    <a:pt x="652224" y="119278"/>
                  </a:lnTo>
                  <a:lnTo>
                    <a:pt x="652224" y="122137"/>
                  </a:lnTo>
                  <a:lnTo>
                    <a:pt x="668775" y="120589"/>
                  </a:lnTo>
                  <a:lnTo>
                    <a:pt x="672414" y="119278"/>
                  </a:lnTo>
                  <a:close/>
                </a:path>
                <a:path w="727710" h="183514">
                  <a:moveTo>
                    <a:pt x="692108" y="66243"/>
                  </a:moveTo>
                  <a:lnTo>
                    <a:pt x="643689" y="66243"/>
                  </a:lnTo>
                  <a:lnTo>
                    <a:pt x="661736" y="67725"/>
                  </a:lnTo>
                  <a:lnTo>
                    <a:pt x="675287" y="72009"/>
                  </a:lnTo>
                  <a:lnTo>
                    <a:pt x="683809" y="78844"/>
                  </a:lnTo>
                  <a:lnTo>
                    <a:pt x="686768" y="87985"/>
                  </a:lnTo>
                  <a:lnTo>
                    <a:pt x="683809" y="97094"/>
                  </a:lnTo>
                  <a:lnTo>
                    <a:pt x="675287" y="103860"/>
                  </a:lnTo>
                  <a:lnTo>
                    <a:pt x="661736" y="108073"/>
                  </a:lnTo>
                  <a:lnTo>
                    <a:pt x="643689" y="109524"/>
                  </a:lnTo>
                  <a:lnTo>
                    <a:pt x="692330" y="109524"/>
                  </a:lnTo>
                  <a:lnTo>
                    <a:pt x="699668" y="102790"/>
                  </a:lnTo>
                  <a:lnTo>
                    <a:pt x="703837" y="87985"/>
                  </a:lnTo>
                  <a:lnTo>
                    <a:pt x="699668" y="73180"/>
                  </a:lnTo>
                  <a:lnTo>
                    <a:pt x="692108" y="66243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4686300" y="1866937"/>
              <a:ext cx="12700" cy="431800"/>
            </a:xfrm>
            <a:custGeom>
              <a:avLst/>
              <a:gdLst/>
              <a:ahLst/>
              <a:cxnLst/>
              <a:rect l="l" t="t" r="r" b="b"/>
              <a:pathLst>
                <a:path w="12700" h="431800">
                  <a:moveTo>
                    <a:pt x="0" y="0"/>
                  </a:moveTo>
                  <a:lnTo>
                    <a:pt x="0" y="431799"/>
                  </a:lnTo>
                  <a:lnTo>
                    <a:pt x="12700" y="431799"/>
                  </a:lnTo>
                  <a:lnTo>
                    <a:pt x="127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9" name="object 19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44600" y="4089437"/>
            <a:ext cx="11950699" cy="6883399"/>
          </a:xfrm>
          <a:prstGeom prst="rect">
            <a:avLst/>
          </a:prstGeom>
        </p:spPr>
      </p:pic>
      <p:grpSp>
        <p:nvGrpSpPr>
          <p:cNvPr id="20" name="object 20" descr=""/>
          <p:cNvGrpSpPr/>
          <p:nvPr/>
        </p:nvGrpSpPr>
        <p:grpSpPr>
          <a:xfrm>
            <a:off x="3263900" y="2095537"/>
            <a:ext cx="2019300" cy="1308100"/>
            <a:chOff x="3263900" y="2095537"/>
            <a:chExt cx="2019300" cy="1308100"/>
          </a:xfrm>
        </p:grpSpPr>
        <p:pic>
          <p:nvPicPr>
            <p:cNvPr id="21" name="object 21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263900" y="2095537"/>
              <a:ext cx="2019300" cy="1308100"/>
            </a:xfrm>
            <a:prstGeom prst="rect">
              <a:avLst/>
            </a:prstGeom>
          </p:spPr>
        </p:pic>
        <p:sp>
          <p:nvSpPr>
            <p:cNvPr id="22" name="object 22" descr=""/>
            <p:cNvSpPr/>
            <p:nvPr/>
          </p:nvSpPr>
          <p:spPr>
            <a:xfrm>
              <a:off x="3416300" y="3238537"/>
              <a:ext cx="1714500" cy="12700"/>
            </a:xfrm>
            <a:custGeom>
              <a:avLst/>
              <a:gdLst/>
              <a:ahLst/>
              <a:cxnLst/>
              <a:rect l="l" t="t" r="r" b="b"/>
              <a:pathLst>
                <a:path w="1714500" h="12700">
                  <a:moveTo>
                    <a:pt x="0" y="12700"/>
                  </a:moveTo>
                  <a:lnTo>
                    <a:pt x="1714500" y="1270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rgbClr val="E2F2F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3416300" y="2247937"/>
              <a:ext cx="1714500" cy="1003300"/>
            </a:xfrm>
            <a:custGeom>
              <a:avLst/>
              <a:gdLst/>
              <a:ahLst/>
              <a:cxnLst/>
              <a:rect l="l" t="t" r="r" b="b"/>
              <a:pathLst>
                <a:path w="1714500" h="1003300">
                  <a:moveTo>
                    <a:pt x="1714500" y="0"/>
                  </a:moveTo>
                  <a:lnTo>
                    <a:pt x="1701800" y="0"/>
                  </a:lnTo>
                  <a:lnTo>
                    <a:pt x="1701800" y="990600"/>
                  </a:lnTo>
                  <a:lnTo>
                    <a:pt x="12700" y="990600"/>
                  </a:lnTo>
                  <a:lnTo>
                    <a:pt x="12700" y="0"/>
                  </a:lnTo>
                  <a:lnTo>
                    <a:pt x="0" y="0"/>
                  </a:lnTo>
                  <a:lnTo>
                    <a:pt x="0" y="1003300"/>
                  </a:lnTo>
                  <a:lnTo>
                    <a:pt x="12700" y="1003300"/>
                  </a:lnTo>
                  <a:lnTo>
                    <a:pt x="1701800" y="1003300"/>
                  </a:lnTo>
                  <a:lnTo>
                    <a:pt x="1714500" y="100330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3429000" y="2247937"/>
              <a:ext cx="1689100" cy="330200"/>
            </a:xfrm>
            <a:custGeom>
              <a:avLst/>
              <a:gdLst/>
              <a:ahLst/>
              <a:cxnLst/>
              <a:rect l="l" t="t" r="r" b="b"/>
              <a:pathLst>
                <a:path w="1689100" h="330200">
                  <a:moveTo>
                    <a:pt x="1689100" y="0"/>
                  </a:moveTo>
                  <a:lnTo>
                    <a:pt x="0" y="0"/>
                  </a:lnTo>
                  <a:lnTo>
                    <a:pt x="0" y="330200"/>
                  </a:lnTo>
                  <a:lnTo>
                    <a:pt x="1689100" y="330200"/>
                  </a:lnTo>
                  <a:lnTo>
                    <a:pt x="1689100" y="0"/>
                  </a:lnTo>
                  <a:close/>
                </a:path>
              </a:pathLst>
            </a:custGeom>
            <a:solidFill>
              <a:srgbClr val="DBE2F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 descr=""/>
            <p:cNvSpPr/>
            <p:nvPr/>
          </p:nvSpPr>
          <p:spPr>
            <a:xfrm>
              <a:off x="3429000" y="2578137"/>
              <a:ext cx="1689100" cy="660400"/>
            </a:xfrm>
            <a:custGeom>
              <a:avLst/>
              <a:gdLst/>
              <a:ahLst/>
              <a:cxnLst/>
              <a:rect l="l" t="t" r="r" b="b"/>
              <a:pathLst>
                <a:path w="1689100" h="660400">
                  <a:moveTo>
                    <a:pt x="1689100" y="0"/>
                  </a:moveTo>
                  <a:lnTo>
                    <a:pt x="0" y="0"/>
                  </a:lnTo>
                  <a:lnTo>
                    <a:pt x="0" y="330200"/>
                  </a:lnTo>
                  <a:lnTo>
                    <a:pt x="0" y="660400"/>
                  </a:lnTo>
                  <a:lnTo>
                    <a:pt x="1689100" y="660400"/>
                  </a:lnTo>
                  <a:lnTo>
                    <a:pt x="1689100" y="330200"/>
                  </a:lnTo>
                  <a:lnTo>
                    <a:pt x="1689100" y="0"/>
                  </a:lnTo>
                  <a:close/>
                </a:path>
              </a:pathLst>
            </a:custGeom>
            <a:solidFill>
              <a:srgbClr val="F6F6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 descr=""/>
            <p:cNvSpPr/>
            <p:nvPr/>
          </p:nvSpPr>
          <p:spPr>
            <a:xfrm>
              <a:off x="3514344" y="2321394"/>
              <a:ext cx="728345" cy="793115"/>
            </a:xfrm>
            <a:custGeom>
              <a:avLst/>
              <a:gdLst/>
              <a:ahLst/>
              <a:cxnLst/>
              <a:rect l="l" t="t" r="r" b="b"/>
              <a:pathLst>
                <a:path w="728345" h="793114">
                  <a:moveTo>
                    <a:pt x="107086" y="695960"/>
                  </a:moveTo>
                  <a:lnTo>
                    <a:pt x="88950" y="686701"/>
                  </a:lnTo>
                  <a:lnTo>
                    <a:pt x="74828" y="673379"/>
                  </a:lnTo>
                  <a:lnTo>
                    <a:pt x="65646" y="657136"/>
                  </a:lnTo>
                  <a:lnTo>
                    <a:pt x="62382" y="639064"/>
                  </a:lnTo>
                  <a:lnTo>
                    <a:pt x="62382" y="619150"/>
                  </a:lnTo>
                  <a:lnTo>
                    <a:pt x="59537" y="619150"/>
                  </a:lnTo>
                  <a:lnTo>
                    <a:pt x="48564" y="619150"/>
                  </a:lnTo>
                  <a:lnTo>
                    <a:pt x="45516" y="619150"/>
                  </a:lnTo>
                  <a:lnTo>
                    <a:pt x="45516" y="637844"/>
                  </a:lnTo>
                  <a:lnTo>
                    <a:pt x="42291" y="658088"/>
                  </a:lnTo>
                  <a:lnTo>
                    <a:pt x="33121" y="676046"/>
                  </a:lnTo>
                  <a:lnTo>
                    <a:pt x="18770" y="690651"/>
                  </a:lnTo>
                  <a:lnTo>
                    <a:pt x="0" y="700836"/>
                  </a:lnTo>
                  <a:lnTo>
                    <a:pt x="8940" y="714451"/>
                  </a:lnTo>
                  <a:lnTo>
                    <a:pt x="29781" y="702398"/>
                  </a:lnTo>
                  <a:lnTo>
                    <a:pt x="45745" y="684911"/>
                  </a:lnTo>
                  <a:lnTo>
                    <a:pt x="54394" y="666356"/>
                  </a:lnTo>
                  <a:lnTo>
                    <a:pt x="62306" y="681964"/>
                  </a:lnTo>
                  <a:lnTo>
                    <a:pt x="77965" y="698080"/>
                  </a:lnTo>
                  <a:lnTo>
                    <a:pt x="98145" y="709168"/>
                  </a:lnTo>
                  <a:lnTo>
                    <a:pt x="107086" y="695960"/>
                  </a:lnTo>
                  <a:close/>
                </a:path>
                <a:path w="728345" h="793114">
                  <a:moveTo>
                    <a:pt x="145288" y="759561"/>
                  </a:moveTo>
                  <a:lnTo>
                    <a:pt x="141135" y="745413"/>
                  </a:lnTo>
                  <a:lnTo>
                    <a:pt x="134378" y="739444"/>
                  </a:lnTo>
                  <a:lnTo>
                    <a:pt x="129209" y="734872"/>
                  </a:lnTo>
                  <a:lnTo>
                    <a:pt x="128828" y="734745"/>
                  </a:lnTo>
                  <a:lnTo>
                    <a:pt x="128828" y="759561"/>
                  </a:lnTo>
                  <a:lnTo>
                    <a:pt x="125793" y="768108"/>
                  </a:lnTo>
                  <a:lnTo>
                    <a:pt x="117094" y="774420"/>
                  </a:lnTo>
                  <a:lnTo>
                    <a:pt x="103276" y="778344"/>
                  </a:lnTo>
                  <a:lnTo>
                    <a:pt x="84937" y="779678"/>
                  </a:lnTo>
                  <a:lnTo>
                    <a:pt x="66586" y="778344"/>
                  </a:lnTo>
                  <a:lnTo>
                    <a:pt x="52781" y="774420"/>
                  </a:lnTo>
                  <a:lnTo>
                    <a:pt x="44069" y="768108"/>
                  </a:lnTo>
                  <a:lnTo>
                    <a:pt x="41046" y="759561"/>
                  </a:lnTo>
                  <a:lnTo>
                    <a:pt x="44069" y="751027"/>
                  </a:lnTo>
                  <a:lnTo>
                    <a:pt x="52781" y="744702"/>
                  </a:lnTo>
                  <a:lnTo>
                    <a:pt x="66586" y="740791"/>
                  </a:lnTo>
                  <a:lnTo>
                    <a:pt x="84937" y="739444"/>
                  </a:lnTo>
                  <a:lnTo>
                    <a:pt x="103276" y="740791"/>
                  </a:lnTo>
                  <a:lnTo>
                    <a:pt x="117094" y="744702"/>
                  </a:lnTo>
                  <a:lnTo>
                    <a:pt x="125793" y="751027"/>
                  </a:lnTo>
                  <a:lnTo>
                    <a:pt x="128828" y="759561"/>
                  </a:lnTo>
                  <a:lnTo>
                    <a:pt x="128828" y="734745"/>
                  </a:lnTo>
                  <a:lnTo>
                    <a:pt x="110223" y="728306"/>
                  </a:lnTo>
                  <a:lnTo>
                    <a:pt x="84937" y="726033"/>
                  </a:lnTo>
                  <a:lnTo>
                    <a:pt x="59639" y="728306"/>
                  </a:lnTo>
                  <a:lnTo>
                    <a:pt x="40665" y="734872"/>
                  </a:lnTo>
                  <a:lnTo>
                    <a:pt x="28727" y="745413"/>
                  </a:lnTo>
                  <a:lnTo>
                    <a:pt x="24587" y="759561"/>
                  </a:lnTo>
                  <a:lnTo>
                    <a:pt x="28727" y="773684"/>
                  </a:lnTo>
                  <a:lnTo>
                    <a:pt x="40665" y="784148"/>
                  </a:lnTo>
                  <a:lnTo>
                    <a:pt x="59639" y="790651"/>
                  </a:lnTo>
                  <a:lnTo>
                    <a:pt x="84937" y="792886"/>
                  </a:lnTo>
                  <a:lnTo>
                    <a:pt x="110223" y="790651"/>
                  </a:lnTo>
                  <a:lnTo>
                    <a:pt x="129209" y="784148"/>
                  </a:lnTo>
                  <a:lnTo>
                    <a:pt x="134302" y="779678"/>
                  </a:lnTo>
                  <a:lnTo>
                    <a:pt x="141135" y="773684"/>
                  </a:lnTo>
                  <a:lnTo>
                    <a:pt x="145288" y="759561"/>
                  </a:lnTo>
                  <a:close/>
                </a:path>
                <a:path w="728345" h="793114">
                  <a:moveTo>
                    <a:pt x="146100" y="324815"/>
                  </a:moveTo>
                  <a:lnTo>
                    <a:pt x="129438" y="324815"/>
                  </a:lnTo>
                  <a:lnTo>
                    <a:pt x="129438" y="350012"/>
                  </a:lnTo>
                  <a:lnTo>
                    <a:pt x="129438" y="363626"/>
                  </a:lnTo>
                  <a:lnTo>
                    <a:pt x="129438" y="390652"/>
                  </a:lnTo>
                  <a:lnTo>
                    <a:pt x="38608" y="390652"/>
                  </a:lnTo>
                  <a:lnTo>
                    <a:pt x="38608" y="363626"/>
                  </a:lnTo>
                  <a:lnTo>
                    <a:pt x="129438" y="363626"/>
                  </a:lnTo>
                  <a:lnTo>
                    <a:pt x="129438" y="350012"/>
                  </a:lnTo>
                  <a:lnTo>
                    <a:pt x="38608" y="350012"/>
                  </a:lnTo>
                  <a:lnTo>
                    <a:pt x="38608" y="324815"/>
                  </a:lnTo>
                  <a:lnTo>
                    <a:pt x="21742" y="324815"/>
                  </a:lnTo>
                  <a:lnTo>
                    <a:pt x="21742" y="404266"/>
                  </a:lnTo>
                  <a:lnTo>
                    <a:pt x="146100" y="404266"/>
                  </a:lnTo>
                  <a:lnTo>
                    <a:pt x="146100" y="390652"/>
                  </a:lnTo>
                  <a:lnTo>
                    <a:pt x="146100" y="363626"/>
                  </a:lnTo>
                  <a:lnTo>
                    <a:pt x="146100" y="350012"/>
                  </a:lnTo>
                  <a:lnTo>
                    <a:pt x="146100" y="324815"/>
                  </a:lnTo>
                  <a:close/>
                </a:path>
                <a:path w="728345" h="793114">
                  <a:moveTo>
                    <a:pt x="146710" y="151587"/>
                  </a:moveTo>
                  <a:lnTo>
                    <a:pt x="142405" y="138061"/>
                  </a:lnTo>
                  <a:lnTo>
                    <a:pt x="135953" y="132892"/>
                  </a:lnTo>
                  <a:lnTo>
                    <a:pt x="129997" y="128117"/>
                  </a:lnTo>
                  <a:lnTo>
                    <a:pt x="129641" y="128016"/>
                  </a:lnTo>
                  <a:lnTo>
                    <a:pt x="129641" y="151587"/>
                  </a:lnTo>
                  <a:lnTo>
                    <a:pt x="126542" y="159575"/>
                  </a:lnTo>
                  <a:lnTo>
                    <a:pt x="117576" y="165430"/>
                  </a:lnTo>
                  <a:lnTo>
                    <a:pt x="103149" y="169049"/>
                  </a:lnTo>
                  <a:lnTo>
                    <a:pt x="83718" y="170281"/>
                  </a:lnTo>
                  <a:lnTo>
                    <a:pt x="64363" y="169049"/>
                  </a:lnTo>
                  <a:lnTo>
                    <a:pt x="49936" y="165430"/>
                  </a:lnTo>
                  <a:lnTo>
                    <a:pt x="40906" y="159575"/>
                  </a:lnTo>
                  <a:lnTo>
                    <a:pt x="37795" y="151587"/>
                  </a:lnTo>
                  <a:lnTo>
                    <a:pt x="40906" y="143611"/>
                  </a:lnTo>
                  <a:lnTo>
                    <a:pt x="49936" y="137744"/>
                  </a:lnTo>
                  <a:lnTo>
                    <a:pt x="64363" y="134137"/>
                  </a:lnTo>
                  <a:lnTo>
                    <a:pt x="83718" y="132892"/>
                  </a:lnTo>
                  <a:lnTo>
                    <a:pt x="103149" y="134137"/>
                  </a:lnTo>
                  <a:lnTo>
                    <a:pt x="117576" y="137744"/>
                  </a:lnTo>
                  <a:lnTo>
                    <a:pt x="126542" y="143611"/>
                  </a:lnTo>
                  <a:lnTo>
                    <a:pt x="129641" y="151587"/>
                  </a:lnTo>
                  <a:lnTo>
                    <a:pt x="129641" y="128016"/>
                  </a:lnTo>
                  <a:lnTo>
                    <a:pt x="110185" y="121983"/>
                  </a:lnTo>
                  <a:lnTo>
                    <a:pt x="83718" y="119888"/>
                  </a:lnTo>
                  <a:lnTo>
                    <a:pt x="57238" y="121983"/>
                  </a:lnTo>
                  <a:lnTo>
                    <a:pt x="37439" y="128117"/>
                  </a:lnTo>
                  <a:lnTo>
                    <a:pt x="25019" y="138061"/>
                  </a:lnTo>
                  <a:lnTo>
                    <a:pt x="20726" y="151587"/>
                  </a:lnTo>
                  <a:lnTo>
                    <a:pt x="25019" y="165201"/>
                  </a:lnTo>
                  <a:lnTo>
                    <a:pt x="37439" y="175133"/>
                  </a:lnTo>
                  <a:lnTo>
                    <a:pt x="57238" y="181229"/>
                  </a:lnTo>
                  <a:lnTo>
                    <a:pt x="83718" y="183286"/>
                  </a:lnTo>
                  <a:lnTo>
                    <a:pt x="110185" y="181229"/>
                  </a:lnTo>
                  <a:lnTo>
                    <a:pt x="129997" y="175133"/>
                  </a:lnTo>
                  <a:lnTo>
                    <a:pt x="136055" y="170281"/>
                  </a:lnTo>
                  <a:lnTo>
                    <a:pt x="142405" y="165201"/>
                  </a:lnTo>
                  <a:lnTo>
                    <a:pt x="146710" y="151587"/>
                  </a:lnTo>
                  <a:close/>
                </a:path>
                <a:path w="728345" h="793114">
                  <a:moveTo>
                    <a:pt x="156667" y="60350"/>
                  </a:moveTo>
                  <a:lnTo>
                    <a:pt x="132791" y="54216"/>
                  </a:lnTo>
                  <a:lnTo>
                    <a:pt x="112191" y="43205"/>
                  </a:lnTo>
                  <a:lnTo>
                    <a:pt x="97713" y="28435"/>
                  </a:lnTo>
                  <a:lnTo>
                    <a:pt x="92252" y="10972"/>
                  </a:lnTo>
                  <a:lnTo>
                    <a:pt x="92252" y="2844"/>
                  </a:lnTo>
                  <a:lnTo>
                    <a:pt x="89814" y="2844"/>
                  </a:lnTo>
                  <a:lnTo>
                    <a:pt x="77825" y="2844"/>
                  </a:lnTo>
                  <a:lnTo>
                    <a:pt x="75184" y="2844"/>
                  </a:lnTo>
                  <a:lnTo>
                    <a:pt x="75184" y="10972"/>
                  </a:lnTo>
                  <a:lnTo>
                    <a:pt x="69748" y="28435"/>
                  </a:lnTo>
                  <a:lnTo>
                    <a:pt x="55321" y="43205"/>
                  </a:lnTo>
                  <a:lnTo>
                    <a:pt x="34721" y="54216"/>
                  </a:lnTo>
                  <a:lnTo>
                    <a:pt x="10769" y="60350"/>
                  </a:lnTo>
                  <a:lnTo>
                    <a:pt x="17272" y="73761"/>
                  </a:lnTo>
                  <a:lnTo>
                    <a:pt x="44373" y="66040"/>
                  </a:lnTo>
                  <a:lnTo>
                    <a:pt x="67564" y="52501"/>
                  </a:lnTo>
                  <a:lnTo>
                    <a:pt x="83731" y="33909"/>
                  </a:lnTo>
                  <a:lnTo>
                    <a:pt x="83832" y="33528"/>
                  </a:lnTo>
                  <a:lnTo>
                    <a:pt x="83947" y="33909"/>
                  </a:lnTo>
                  <a:lnTo>
                    <a:pt x="100152" y="52425"/>
                  </a:lnTo>
                  <a:lnTo>
                    <a:pt x="123342" y="65951"/>
                  </a:lnTo>
                  <a:lnTo>
                    <a:pt x="150368" y="73761"/>
                  </a:lnTo>
                  <a:lnTo>
                    <a:pt x="156667" y="60350"/>
                  </a:lnTo>
                  <a:close/>
                </a:path>
                <a:path w="728345" h="793114">
                  <a:moveTo>
                    <a:pt x="166827" y="91236"/>
                  </a:moveTo>
                  <a:lnTo>
                    <a:pt x="92049" y="91236"/>
                  </a:lnTo>
                  <a:lnTo>
                    <a:pt x="92049" y="64211"/>
                  </a:lnTo>
                  <a:lnTo>
                    <a:pt x="75387" y="64211"/>
                  </a:lnTo>
                  <a:lnTo>
                    <a:pt x="75387" y="91236"/>
                  </a:lnTo>
                  <a:lnTo>
                    <a:pt x="812" y="91236"/>
                  </a:lnTo>
                  <a:lnTo>
                    <a:pt x="812" y="104648"/>
                  </a:lnTo>
                  <a:lnTo>
                    <a:pt x="166827" y="104648"/>
                  </a:lnTo>
                  <a:lnTo>
                    <a:pt x="166827" y="98552"/>
                  </a:lnTo>
                  <a:lnTo>
                    <a:pt x="166827" y="91236"/>
                  </a:lnTo>
                  <a:close/>
                </a:path>
                <a:path w="728345" h="793114">
                  <a:moveTo>
                    <a:pt x="167436" y="426212"/>
                  </a:moveTo>
                  <a:lnTo>
                    <a:pt x="812" y="426212"/>
                  </a:lnTo>
                  <a:lnTo>
                    <a:pt x="812" y="440029"/>
                  </a:lnTo>
                  <a:lnTo>
                    <a:pt x="75184" y="440029"/>
                  </a:lnTo>
                  <a:lnTo>
                    <a:pt x="75184" y="501192"/>
                  </a:lnTo>
                  <a:lnTo>
                    <a:pt x="91846" y="501192"/>
                  </a:lnTo>
                  <a:lnTo>
                    <a:pt x="91846" y="440029"/>
                  </a:lnTo>
                  <a:lnTo>
                    <a:pt x="167436" y="440029"/>
                  </a:lnTo>
                  <a:lnTo>
                    <a:pt x="167436" y="432714"/>
                  </a:lnTo>
                  <a:lnTo>
                    <a:pt x="167436" y="426212"/>
                  </a:lnTo>
                  <a:close/>
                </a:path>
                <a:path w="728345" h="793114">
                  <a:moveTo>
                    <a:pt x="170688" y="656945"/>
                  </a:moveTo>
                  <a:lnTo>
                    <a:pt x="143459" y="656945"/>
                  </a:lnTo>
                  <a:lnTo>
                    <a:pt x="143459" y="609600"/>
                  </a:lnTo>
                  <a:lnTo>
                    <a:pt x="126593" y="609600"/>
                  </a:lnTo>
                  <a:lnTo>
                    <a:pt x="126593" y="720953"/>
                  </a:lnTo>
                  <a:lnTo>
                    <a:pt x="143459" y="720953"/>
                  </a:lnTo>
                  <a:lnTo>
                    <a:pt x="143459" y="671169"/>
                  </a:lnTo>
                  <a:lnTo>
                    <a:pt x="170688" y="671169"/>
                  </a:lnTo>
                  <a:lnTo>
                    <a:pt x="170688" y="656945"/>
                  </a:lnTo>
                  <a:close/>
                </a:path>
                <a:path w="728345" h="793114">
                  <a:moveTo>
                    <a:pt x="294411" y="88798"/>
                  </a:moveTo>
                  <a:lnTo>
                    <a:pt x="262026" y="67208"/>
                  </a:lnTo>
                  <a:lnTo>
                    <a:pt x="249923" y="27432"/>
                  </a:lnTo>
                  <a:lnTo>
                    <a:pt x="290347" y="27432"/>
                  </a:lnTo>
                  <a:lnTo>
                    <a:pt x="290347" y="19710"/>
                  </a:lnTo>
                  <a:lnTo>
                    <a:pt x="290347" y="13614"/>
                  </a:lnTo>
                  <a:lnTo>
                    <a:pt x="192201" y="13614"/>
                  </a:lnTo>
                  <a:lnTo>
                    <a:pt x="192201" y="27432"/>
                  </a:lnTo>
                  <a:lnTo>
                    <a:pt x="233045" y="27432"/>
                  </a:lnTo>
                  <a:lnTo>
                    <a:pt x="233045" y="34544"/>
                  </a:lnTo>
                  <a:lnTo>
                    <a:pt x="229755" y="53568"/>
                  </a:lnTo>
                  <a:lnTo>
                    <a:pt x="220446" y="70586"/>
                  </a:lnTo>
                  <a:lnTo>
                    <a:pt x="205955" y="84531"/>
                  </a:lnTo>
                  <a:lnTo>
                    <a:pt x="187121" y="94284"/>
                  </a:lnTo>
                  <a:lnTo>
                    <a:pt x="195656" y="107696"/>
                  </a:lnTo>
                  <a:lnTo>
                    <a:pt x="216687" y="96304"/>
                  </a:lnTo>
                  <a:lnTo>
                    <a:pt x="232841" y="79578"/>
                  </a:lnTo>
                  <a:lnTo>
                    <a:pt x="241947" y="61175"/>
                  </a:lnTo>
                  <a:lnTo>
                    <a:pt x="249682" y="76098"/>
                  </a:lnTo>
                  <a:lnTo>
                    <a:pt x="265506" y="91554"/>
                  </a:lnTo>
                  <a:lnTo>
                    <a:pt x="286283" y="102006"/>
                  </a:lnTo>
                  <a:lnTo>
                    <a:pt x="294411" y="88798"/>
                  </a:lnTo>
                  <a:close/>
                </a:path>
                <a:path w="728345" h="793114">
                  <a:moveTo>
                    <a:pt x="332206" y="149352"/>
                  </a:moveTo>
                  <a:lnTo>
                    <a:pt x="328041" y="135089"/>
                  </a:lnTo>
                  <a:lnTo>
                    <a:pt x="321424" y="129235"/>
                  </a:lnTo>
                  <a:lnTo>
                    <a:pt x="316052" y="124485"/>
                  </a:lnTo>
                  <a:lnTo>
                    <a:pt x="315747" y="124383"/>
                  </a:lnTo>
                  <a:lnTo>
                    <a:pt x="315747" y="149352"/>
                  </a:lnTo>
                  <a:lnTo>
                    <a:pt x="312724" y="158076"/>
                  </a:lnTo>
                  <a:lnTo>
                    <a:pt x="304012" y="164592"/>
                  </a:lnTo>
                  <a:lnTo>
                    <a:pt x="290207" y="168668"/>
                  </a:lnTo>
                  <a:lnTo>
                    <a:pt x="271856" y="170078"/>
                  </a:lnTo>
                  <a:lnTo>
                    <a:pt x="253517" y="168668"/>
                  </a:lnTo>
                  <a:lnTo>
                    <a:pt x="239699" y="164592"/>
                  </a:lnTo>
                  <a:lnTo>
                    <a:pt x="231000" y="158076"/>
                  </a:lnTo>
                  <a:lnTo>
                    <a:pt x="227965" y="149352"/>
                  </a:lnTo>
                  <a:lnTo>
                    <a:pt x="231000" y="140817"/>
                  </a:lnTo>
                  <a:lnTo>
                    <a:pt x="239699" y="134493"/>
                  </a:lnTo>
                  <a:lnTo>
                    <a:pt x="253517" y="130581"/>
                  </a:lnTo>
                  <a:lnTo>
                    <a:pt x="271856" y="129235"/>
                  </a:lnTo>
                  <a:lnTo>
                    <a:pt x="290207" y="130581"/>
                  </a:lnTo>
                  <a:lnTo>
                    <a:pt x="304012" y="134493"/>
                  </a:lnTo>
                  <a:lnTo>
                    <a:pt x="312724" y="140817"/>
                  </a:lnTo>
                  <a:lnTo>
                    <a:pt x="315747" y="149352"/>
                  </a:lnTo>
                  <a:lnTo>
                    <a:pt x="315747" y="124383"/>
                  </a:lnTo>
                  <a:lnTo>
                    <a:pt x="297065" y="117894"/>
                  </a:lnTo>
                  <a:lnTo>
                    <a:pt x="271856" y="115620"/>
                  </a:lnTo>
                  <a:lnTo>
                    <a:pt x="246659" y="117894"/>
                  </a:lnTo>
                  <a:lnTo>
                    <a:pt x="227660" y="124485"/>
                  </a:lnTo>
                  <a:lnTo>
                    <a:pt x="215684" y="135089"/>
                  </a:lnTo>
                  <a:lnTo>
                    <a:pt x="211505" y="149352"/>
                  </a:lnTo>
                  <a:lnTo>
                    <a:pt x="215684" y="163741"/>
                  </a:lnTo>
                  <a:lnTo>
                    <a:pt x="227660" y="174396"/>
                  </a:lnTo>
                  <a:lnTo>
                    <a:pt x="246659" y="181013"/>
                  </a:lnTo>
                  <a:lnTo>
                    <a:pt x="271856" y="183286"/>
                  </a:lnTo>
                  <a:lnTo>
                    <a:pt x="297065" y="181013"/>
                  </a:lnTo>
                  <a:lnTo>
                    <a:pt x="316052" y="174396"/>
                  </a:lnTo>
                  <a:lnTo>
                    <a:pt x="320916" y="170078"/>
                  </a:lnTo>
                  <a:lnTo>
                    <a:pt x="328041" y="163741"/>
                  </a:lnTo>
                  <a:lnTo>
                    <a:pt x="332206" y="149352"/>
                  </a:lnTo>
                  <a:close/>
                </a:path>
                <a:path w="728345" h="793114">
                  <a:moveTo>
                    <a:pt x="338099" y="615289"/>
                  </a:moveTo>
                  <a:lnTo>
                    <a:pt x="293598" y="615289"/>
                  </a:lnTo>
                  <a:lnTo>
                    <a:pt x="293598" y="629107"/>
                  </a:lnTo>
                  <a:lnTo>
                    <a:pt x="293598" y="667512"/>
                  </a:lnTo>
                  <a:lnTo>
                    <a:pt x="247878" y="667512"/>
                  </a:lnTo>
                  <a:lnTo>
                    <a:pt x="247878" y="629107"/>
                  </a:lnTo>
                  <a:lnTo>
                    <a:pt x="293598" y="629107"/>
                  </a:lnTo>
                  <a:lnTo>
                    <a:pt x="293598" y="615289"/>
                  </a:lnTo>
                  <a:lnTo>
                    <a:pt x="203174" y="615289"/>
                  </a:lnTo>
                  <a:lnTo>
                    <a:pt x="203174" y="629107"/>
                  </a:lnTo>
                  <a:lnTo>
                    <a:pt x="231013" y="629107"/>
                  </a:lnTo>
                  <a:lnTo>
                    <a:pt x="231013" y="667512"/>
                  </a:lnTo>
                  <a:lnTo>
                    <a:pt x="203987" y="667512"/>
                  </a:lnTo>
                  <a:lnTo>
                    <a:pt x="203987" y="681329"/>
                  </a:lnTo>
                  <a:lnTo>
                    <a:pt x="337286" y="681329"/>
                  </a:lnTo>
                  <a:lnTo>
                    <a:pt x="337286" y="676452"/>
                  </a:lnTo>
                  <a:lnTo>
                    <a:pt x="337286" y="667512"/>
                  </a:lnTo>
                  <a:lnTo>
                    <a:pt x="310261" y="667512"/>
                  </a:lnTo>
                  <a:lnTo>
                    <a:pt x="310261" y="629107"/>
                  </a:lnTo>
                  <a:lnTo>
                    <a:pt x="338099" y="629107"/>
                  </a:lnTo>
                  <a:lnTo>
                    <a:pt x="338099" y="621385"/>
                  </a:lnTo>
                  <a:lnTo>
                    <a:pt x="338099" y="615289"/>
                  </a:lnTo>
                  <a:close/>
                </a:path>
                <a:path w="728345" h="793114">
                  <a:moveTo>
                    <a:pt x="338099" y="323189"/>
                  </a:moveTo>
                  <a:lnTo>
                    <a:pt x="293598" y="323189"/>
                  </a:lnTo>
                  <a:lnTo>
                    <a:pt x="293598" y="337007"/>
                  </a:lnTo>
                  <a:lnTo>
                    <a:pt x="293598" y="375412"/>
                  </a:lnTo>
                  <a:lnTo>
                    <a:pt x="247878" y="375412"/>
                  </a:lnTo>
                  <a:lnTo>
                    <a:pt x="247878" y="337007"/>
                  </a:lnTo>
                  <a:lnTo>
                    <a:pt x="293598" y="337007"/>
                  </a:lnTo>
                  <a:lnTo>
                    <a:pt x="293598" y="323189"/>
                  </a:lnTo>
                  <a:lnTo>
                    <a:pt x="203174" y="323189"/>
                  </a:lnTo>
                  <a:lnTo>
                    <a:pt x="203174" y="337007"/>
                  </a:lnTo>
                  <a:lnTo>
                    <a:pt x="231013" y="337007"/>
                  </a:lnTo>
                  <a:lnTo>
                    <a:pt x="231013" y="375412"/>
                  </a:lnTo>
                  <a:lnTo>
                    <a:pt x="203987" y="375412"/>
                  </a:lnTo>
                  <a:lnTo>
                    <a:pt x="203987" y="389229"/>
                  </a:lnTo>
                  <a:lnTo>
                    <a:pt x="337286" y="389229"/>
                  </a:lnTo>
                  <a:lnTo>
                    <a:pt x="337286" y="384352"/>
                  </a:lnTo>
                  <a:lnTo>
                    <a:pt x="337286" y="375412"/>
                  </a:lnTo>
                  <a:lnTo>
                    <a:pt x="310261" y="375412"/>
                  </a:lnTo>
                  <a:lnTo>
                    <a:pt x="310261" y="337007"/>
                  </a:lnTo>
                  <a:lnTo>
                    <a:pt x="338099" y="337007"/>
                  </a:lnTo>
                  <a:lnTo>
                    <a:pt x="338099" y="329285"/>
                  </a:lnTo>
                  <a:lnTo>
                    <a:pt x="338099" y="323189"/>
                  </a:lnTo>
                  <a:close/>
                </a:path>
                <a:path w="728345" h="793114">
                  <a:moveTo>
                    <a:pt x="353745" y="698195"/>
                  </a:moveTo>
                  <a:lnTo>
                    <a:pt x="187731" y="698195"/>
                  </a:lnTo>
                  <a:lnTo>
                    <a:pt x="187731" y="712012"/>
                  </a:lnTo>
                  <a:lnTo>
                    <a:pt x="262509" y="712012"/>
                  </a:lnTo>
                  <a:lnTo>
                    <a:pt x="262509" y="733348"/>
                  </a:lnTo>
                  <a:lnTo>
                    <a:pt x="208051" y="733348"/>
                  </a:lnTo>
                  <a:lnTo>
                    <a:pt x="208051" y="790854"/>
                  </a:lnTo>
                  <a:lnTo>
                    <a:pt x="333425" y="790854"/>
                  </a:lnTo>
                  <a:lnTo>
                    <a:pt x="333425" y="777240"/>
                  </a:lnTo>
                  <a:lnTo>
                    <a:pt x="333425" y="746760"/>
                  </a:lnTo>
                  <a:lnTo>
                    <a:pt x="333425" y="738835"/>
                  </a:lnTo>
                  <a:lnTo>
                    <a:pt x="333425" y="733348"/>
                  </a:lnTo>
                  <a:lnTo>
                    <a:pt x="316966" y="733348"/>
                  </a:lnTo>
                  <a:lnTo>
                    <a:pt x="316966" y="746760"/>
                  </a:lnTo>
                  <a:lnTo>
                    <a:pt x="316966" y="777240"/>
                  </a:lnTo>
                  <a:lnTo>
                    <a:pt x="224713" y="777240"/>
                  </a:lnTo>
                  <a:lnTo>
                    <a:pt x="224713" y="746760"/>
                  </a:lnTo>
                  <a:lnTo>
                    <a:pt x="316966" y="746760"/>
                  </a:lnTo>
                  <a:lnTo>
                    <a:pt x="316966" y="733348"/>
                  </a:lnTo>
                  <a:lnTo>
                    <a:pt x="279171" y="733348"/>
                  </a:lnTo>
                  <a:lnTo>
                    <a:pt x="279171" y="712012"/>
                  </a:lnTo>
                  <a:lnTo>
                    <a:pt x="353745" y="712012"/>
                  </a:lnTo>
                  <a:lnTo>
                    <a:pt x="353745" y="707136"/>
                  </a:lnTo>
                  <a:lnTo>
                    <a:pt x="353745" y="698195"/>
                  </a:lnTo>
                  <a:close/>
                </a:path>
                <a:path w="728345" h="793114">
                  <a:moveTo>
                    <a:pt x="353745" y="406095"/>
                  </a:moveTo>
                  <a:lnTo>
                    <a:pt x="187731" y="406095"/>
                  </a:lnTo>
                  <a:lnTo>
                    <a:pt x="187731" y="419912"/>
                  </a:lnTo>
                  <a:lnTo>
                    <a:pt x="262509" y="419912"/>
                  </a:lnTo>
                  <a:lnTo>
                    <a:pt x="262509" y="441248"/>
                  </a:lnTo>
                  <a:lnTo>
                    <a:pt x="208051" y="441248"/>
                  </a:lnTo>
                  <a:lnTo>
                    <a:pt x="208051" y="498754"/>
                  </a:lnTo>
                  <a:lnTo>
                    <a:pt x="333425" y="498754"/>
                  </a:lnTo>
                  <a:lnTo>
                    <a:pt x="333425" y="485140"/>
                  </a:lnTo>
                  <a:lnTo>
                    <a:pt x="333425" y="454660"/>
                  </a:lnTo>
                  <a:lnTo>
                    <a:pt x="333425" y="446735"/>
                  </a:lnTo>
                  <a:lnTo>
                    <a:pt x="333425" y="441248"/>
                  </a:lnTo>
                  <a:lnTo>
                    <a:pt x="316966" y="441248"/>
                  </a:lnTo>
                  <a:lnTo>
                    <a:pt x="316966" y="454660"/>
                  </a:lnTo>
                  <a:lnTo>
                    <a:pt x="316966" y="485140"/>
                  </a:lnTo>
                  <a:lnTo>
                    <a:pt x="224713" y="485140"/>
                  </a:lnTo>
                  <a:lnTo>
                    <a:pt x="224713" y="454660"/>
                  </a:lnTo>
                  <a:lnTo>
                    <a:pt x="316966" y="454660"/>
                  </a:lnTo>
                  <a:lnTo>
                    <a:pt x="316966" y="441248"/>
                  </a:lnTo>
                  <a:lnTo>
                    <a:pt x="279171" y="441248"/>
                  </a:lnTo>
                  <a:lnTo>
                    <a:pt x="279171" y="419912"/>
                  </a:lnTo>
                  <a:lnTo>
                    <a:pt x="353745" y="419912"/>
                  </a:lnTo>
                  <a:lnTo>
                    <a:pt x="353745" y="415036"/>
                  </a:lnTo>
                  <a:lnTo>
                    <a:pt x="353745" y="406095"/>
                  </a:lnTo>
                  <a:close/>
                </a:path>
                <a:path w="728345" h="793114">
                  <a:moveTo>
                    <a:pt x="357606" y="46532"/>
                  </a:moveTo>
                  <a:lnTo>
                    <a:pt x="330377" y="46532"/>
                  </a:lnTo>
                  <a:lnTo>
                    <a:pt x="330377" y="0"/>
                  </a:lnTo>
                  <a:lnTo>
                    <a:pt x="313512" y="0"/>
                  </a:lnTo>
                  <a:lnTo>
                    <a:pt x="313512" y="110744"/>
                  </a:lnTo>
                  <a:lnTo>
                    <a:pt x="330377" y="110744"/>
                  </a:lnTo>
                  <a:lnTo>
                    <a:pt x="330377" y="60756"/>
                  </a:lnTo>
                  <a:lnTo>
                    <a:pt x="357606" y="60756"/>
                  </a:lnTo>
                  <a:lnTo>
                    <a:pt x="357606" y="46532"/>
                  </a:lnTo>
                  <a:close/>
                </a:path>
                <a:path w="728345" h="793114">
                  <a:moveTo>
                    <a:pt x="525843" y="609803"/>
                  </a:moveTo>
                  <a:lnTo>
                    <a:pt x="508977" y="609803"/>
                  </a:lnTo>
                  <a:lnTo>
                    <a:pt x="508977" y="661416"/>
                  </a:lnTo>
                  <a:lnTo>
                    <a:pt x="466712" y="661416"/>
                  </a:lnTo>
                  <a:lnTo>
                    <a:pt x="466712" y="654304"/>
                  </a:lnTo>
                  <a:lnTo>
                    <a:pt x="466712" y="621792"/>
                  </a:lnTo>
                  <a:lnTo>
                    <a:pt x="450253" y="621792"/>
                  </a:lnTo>
                  <a:lnTo>
                    <a:pt x="450253" y="654304"/>
                  </a:lnTo>
                  <a:lnTo>
                    <a:pt x="450253" y="667512"/>
                  </a:lnTo>
                  <a:lnTo>
                    <a:pt x="450253" y="700633"/>
                  </a:lnTo>
                  <a:lnTo>
                    <a:pt x="400469" y="700633"/>
                  </a:lnTo>
                  <a:lnTo>
                    <a:pt x="400469" y="667512"/>
                  </a:lnTo>
                  <a:lnTo>
                    <a:pt x="450253" y="667512"/>
                  </a:lnTo>
                  <a:lnTo>
                    <a:pt x="450253" y="654304"/>
                  </a:lnTo>
                  <a:lnTo>
                    <a:pt x="400469" y="654304"/>
                  </a:lnTo>
                  <a:lnTo>
                    <a:pt x="400469" y="621792"/>
                  </a:lnTo>
                  <a:lnTo>
                    <a:pt x="383806" y="621792"/>
                  </a:lnTo>
                  <a:lnTo>
                    <a:pt x="383806" y="714451"/>
                  </a:lnTo>
                  <a:lnTo>
                    <a:pt x="466712" y="714451"/>
                  </a:lnTo>
                  <a:lnTo>
                    <a:pt x="466712" y="700633"/>
                  </a:lnTo>
                  <a:lnTo>
                    <a:pt x="466712" y="675233"/>
                  </a:lnTo>
                  <a:lnTo>
                    <a:pt x="508977" y="675233"/>
                  </a:lnTo>
                  <a:lnTo>
                    <a:pt x="508977" y="745744"/>
                  </a:lnTo>
                  <a:lnTo>
                    <a:pt x="525843" y="745744"/>
                  </a:lnTo>
                  <a:lnTo>
                    <a:pt x="525843" y="675233"/>
                  </a:lnTo>
                  <a:lnTo>
                    <a:pt x="525843" y="661416"/>
                  </a:lnTo>
                  <a:lnTo>
                    <a:pt x="525843" y="609803"/>
                  </a:lnTo>
                  <a:close/>
                </a:path>
                <a:path w="728345" h="793114">
                  <a:moveTo>
                    <a:pt x="525843" y="317703"/>
                  </a:moveTo>
                  <a:lnTo>
                    <a:pt x="508977" y="317703"/>
                  </a:lnTo>
                  <a:lnTo>
                    <a:pt x="508977" y="369316"/>
                  </a:lnTo>
                  <a:lnTo>
                    <a:pt x="466712" y="369316"/>
                  </a:lnTo>
                  <a:lnTo>
                    <a:pt x="466712" y="362204"/>
                  </a:lnTo>
                  <a:lnTo>
                    <a:pt x="466712" y="329692"/>
                  </a:lnTo>
                  <a:lnTo>
                    <a:pt x="450253" y="329692"/>
                  </a:lnTo>
                  <a:lnTo>
                    <a:pt x="450253" y="362204"/>
                  </a:lnTo>
                  <a:lnTo>
                    <a:pt x="450253" y="375412"/>
                  </a:lnTo>
                  <a:lnTo>
                    <a:pt x="450253" y="408533"/>
                  </a:lnTo>
                  <a:lnTo>
                    <a:pt x="400469" y="408533"/>
                  </a:lnTo>
                  <a:lnTo>
                    <a:pt x="400469" y="375412"/>
                  </a:lnTo>
                  <a:lnTo>
                    <a:pt x="450253" y="375412"/>
                  </a:lnTo>
                  <a:lnTo>
                    <a:pt x="450253" y="362204"/>
                  </a:lnTo>
                  <a:lnTo>
                    <a:pt x="400469" y="362204"/>
                  </a:lnTo>
                  <a:lnTo>
                    <a:pt x="400469" y="329692"/>
                  </a:lnTo>
                  <a:lnTo>
                    <a:pt x="383806" y="329692"/>
                  </a:lnTo>
                  <a:lnTo>
                    <a:pt x="383806" y="422351"/>
                  </a:lnTo>
                  <a:lnTo>
                    <a:pt x="466712" y="422351"/>
                  </a:lnTo>
                  <a:lnTo>
                    <a:pt x="466712" y="408533"/>
                  </a:lnTo>
                  <a:lnTo>
                    <a:pt x="466712" y="383133"/>
                  </a:lnTo>
                  <a:lnTo>
                    <a:pt x="508977" y="383133"/>
                  </a:lnTo>
                  <a:lnTo>
                    <a:pt x="508977" y="453644"/>
                  </a:lnTo>
                  <a:lnTo>
                    <a:pt x="525843" y="453644"/>
                  </a:lnTo>
                  <a:lnTo>
                    <a:pt x="525843" y="383133"/>
                  </a:lnTo>
                  <a:lnTo>
                    <a:pt x="525843" y="369316"/>
                  </a:lnTo>
                  <a:lnTo>
                    <a:pt x="525843" y="317703"/>
                  </a:lnTo>
                  <a:close/>
                </a:path>
                <a:path w="728345" h="793114">
                  <a:moveTo>
                    <a:pt x="525843" y="203"/>
                  </a:moveTo>
                  <a:lnTo>
                    <a:pt x="508977" y="203"/>
                  </a:lnTo>
                  <a:lnTo>
                    <a:pt x="508977" y="51816"/>
                  </a:lnTo>
                  <a:lnTo>
                    <a:pt x="466712" y="51816"/>
                  </a:lnTo>
                  <a:lnTo>
                    <a:pt x="466712" y="44704"/>
                  </a:lnTo>
                  <a:lnTo>
                    <a:pt x="466712" y="12192"/>
                  </a:lnTo>
                  <a:lnTo>
                    <a:pt x="450253" y="12192"/>
                  </a:lnTo>
                  <a:lnTo>
                    <a:pt x="450253" y="44704"/>
                  </a:lnTo>
                  <a:lnTo>
                    <a:pt x="450253" y="57912"/>
                  </a:lnTo>
                  <a:lnTo>
                    <a:pt x="450253" y="91033"/>
                  </a:lnTo>
                  <a:lnTo>
                    <a:pt x="400469" y="91033"/>
                  </a:lnTo>
                  <a:lnTo>
                    <a:pt x="400469" y="57912"/>
                  </a:lnTo>
                  <a:lnTo>
                    <a:pt x="450253" y="57912"/>
                  </a:lnTo>
                  <a:lnTo>
                    <a:pt x="450253" y="44704"/>
                  </a:lnTo>
                  <a:lnTo>
                    <a:pt x="400469" y="44704"/>
                  </a:lnTo>
                  <a:lnTo>
                    <a:pt x="400469" y="12192"/>
                  </a:lnTo>
                  <a:lnTo>
                    <a:pt x="383806" y="12192"/>
                  </a:lnTo>
                  <a:lnTo>
                    <a:pt x="383806" y="104851"/>
                  </a:lnTo>
                  <a:lnTo>
                    <a:pt x="466712" y="104851"/>
                  </a:lnTo>
                  <a:lnTo>
                    <a:pt x="466712" y="91033"/>
                  </a:lnTo>
                  <a:lnTo>
                    <a:pt x="466712" y="65633"/>
                  </a:lnTo>
                  <a:lnTo>
                    <a:pt x="508977" y="65633"/>
                  </a:lnTo>
                  <a:lnTo>
                    <a:pt x="508977" y="136144"/>
                  </a:lnTo>
                  <a:lnTo>
                    <a:pt x="525843" y="136144"/>
                  </a:lnTo>
                  <a:lnTo>
                    <a:pt x="525843" y="65633"/>
                  </a:lnTo>
                  <a:lnTo>
                    <a:pt x="525843" y="51816"/>
                  </a:lnTo>
                  <a:lnTo>
                    <a:pt x="525843" y="203"/>
                  </a:lnTo>
                  <a:close/>
                </a:path>
                <a:path w="728345" h="793114">
                  <a:moveTo>
                    <a:pt x="530313" y="775411"/>
                  </a:moveTo>
                  <a:lnTo>
                    <a:pt x="424649" y="775411"/>
                  </a:lnTo>
                  <a:lnTo>
                    <a:pt x="424649" y="732536"/>
                  </a:lnTo>
                  <a:lnTo>
                    <a:pt x="407784" y="732536"/>
                  </a:lnTo>
                  <a:lnTo>
                    <a:pt x="407784" y="789228"/>
                  </a:lnTo>
                  <a:lnTo>
                    <a:pt x="530313" y="789228"/>
                  </a:lnTo>
                  <a:lnTo>
                    <a:pt x="530313" y="782523"/>
                  </a:lnTo>
                  <a:lnTo>
                    <a:pt x="530313" y="775411"/>
                  </a:lnTo>
                  <a:close/>
                </a:path>
                <a:path w="728345" h="793114">
                  <a:moveTo>
                    <a:pt x="530313" y="483311"/>
                  </a:moveTo>
                  <a:lnTo>
                    <a:pt x="424649" y="483311"/>
                  </a:lnTo>
                  <a:lnTo>
                    <a:pt x="424649" y="440436"/>
                  </a:lnTo>
                  <a:lnTo>
                    <a:pt x="407784" y="440436"/>
                  </a:lnTo>
                  <a:lnTo>
                    <a:pt x="407784" y="497128"/>
                  </a:lnTo>
                  <a:lnTo>
                    <a:pt x="530313" y="497128"/>
                  </a:lnTo>
                  <a:lnTo>
                    <a:pt x="530313" y="490423"/>
                  </a:lnTo>
                  <a:lnTo>
                    <a:pt x="530313" y="483311"/>
                  </a:lnTo>
                  <a:close/>
                </a:path>
                <a:path w="728345" h="793114">
                  <a:moveTo>
                    <a:pt x="530313" y="165811"/>
                  </a:moveTo>
                  <a:lnTo>
                    <a:pt x="424649" y="165811"/>
                  </a:lnTo>
                  <a:lnTo>
                    <a:pt x="424649" y="122936"/>
                  </a:lnTo>
                  <a:lnTo>
                    <a:pt x="407784" y="122936"/>
                  </a:lnTo>
                  <a:lnTo>
                    <a:pt x="407784" y="179628"/>
                  </a:lnTo>
                  <a:lnTo>
                    <a:pt x="530313" y="179628"/>
                  </a:lnTo>
                  <a:lnTo>
                    <a:pt x="530313" y="172923"/>
                  </a:lnTo>
                  <a:lnTo>
                    <a:pt x="530313" y="165811"/>
                  </a:lnTo>
                  <a:close/>
                </a:path>
                <a:path w="728345" h="793114">
                  <a:moveTo>
                    <a:pt x="719074" y="636422"/>
                  </a:moveTo>
                  <a:lnTo>
                    <a:pt x="653034" y="636422"/>
                  </a:lnTo>
                  <a:lnTo>
                    <a:pt x="653034" y="612648"/>
                  </a:lnTo>
                  <a:lnTo>
                    <a:pt x="636371" y="612648"/>
                  </a:lnTo>
                  <a:lnTo>
                    <a:pt x="636371" y="636422"/>
                  </a:lnTo>
                  <a:lnTo>
                    <a:pt x="569925" y="636422"/>
                  </a:lnTo>
                  <a:lnTo>
                    <a:pt x="569925" y="650240"/>
                  </a:lnTo>
                  <a:lnTo>
                    <a:pt x="719074" y="650240"/>
                  </a:lnTo>
                  <a:lnTo>
                    <a:pt x="719074" y="644956"/>
                  </a:lnTo>
                  <a:lnTo>
                    <a:pt x="719074" y="636422"/>
                  </a:lnTo>
                  <a:close/>
                </a:path>
                <a:path w="728345" h="793114">
                  <a:moveTo>
                    <a:pt x="719074" y="344322"/>
                  </a:moveTo>
                  <a:lnTo>
                    <a:pt x="653034" y="344322"/>
                  </a:lnTo>
                  <a:lnTo>
                    <a:pt x="653034" y="320548"/>
                  </a:lnTo>
                  <a:lnTo>
                    <a:pt x="636371" y="320548"/>
                  </a:lnTo>
                  <a:lnTo>
                    <a:pt x="636371" y="344322"/>
                  </a:lnTo>
                  <a:lnTo>
                    <a:pt x="569925" y="344322"/>
                  </a:lnTo>
                  <a:lnTo>
                    <a:pt x="569925" y="358140"/>
                  </a:lnTo>
                  <a:lnTo>
                    <a:pt x="719074" y="358140"/>
                  </a:lnTo>
                  <a:lnTo>
                    <a:pt x="719074" y="352856"/>
                  </a:lnTo>
                  <a:lnTo>
                    <a:pt x="719074" y="344322"/>
                  </a:lnTo>
                  <a:close/>
                </a:path>
                <a:path w="728345" h="793114">
                  <a:moveTo>
                    <a:pt x="719074" y="26822"/>
                  </a:moveTo>
                  <a:lnTo>
                    <a:pt x="653034" y="26822"/>
                  </a:lnTo>
                  <a:lnTo>
                    <a:pt x="653034" y="3048"/>
                  </a:lnTo>
                  <a:lnTo>
                    <a:pt x="636371" y="3048"/>
                  </a:lnTo>
                  <a:lnTo>
                    <a:pt x="636371" y="26822"/>
                  </a:lnTo>
                  <a:lnTo>
                    <a:pt x="569925" y="26822"/>
                  </a:lnTo>
                  <a:lnTo>
                    <a:pt x="569925" y="40640"/>
                  </a:lnTo>
                  <a:lnTo>
                    <a:pt x="719074" y="40640"/>
                  </a:lnTo>
                  <a:lnTo>
                    <a:pt x="719074" y="35356"/>
                  </a:lnTo>
                  <a:lnTo>
                    <a:pt x="719074" y="26822"/>
                  </a:lnTo>
                  <a:close/>
                </a:path>
                <a:path w="728345" h="793114">
                  <a:moveTo>
                    <a:pt x="728218" y="757936"/>
                  </a:moveTo>
                  <a:lnTo>
                    <a:pt x="653034" y="757936"/>
                  </a:lnTo>
                  <a:lnTo>
                    <a:pt x="653034" y="732536"/>
                  </a:lnTo>
                  <a:lnTo>
                    <a:pt x="653034" y="731748"/>
                  </a:lnTo>
                  <a:lnTo>
                    <a:pt x="669582" y="730199"/>
                  </a:lnTo>
                  <a:lnTo>
                    <a:pt x="673214" y="728878"/>
                  </a:lnTo>
                  <a:lnTo>
                    <a:pt x="688517" y="723366"/>
                  </a:lnTo>
                  <a:lnTo>
                    <a:pt x="693140" y="719124"/>
                  </a:lnTo>
                  <a:lnTo>
                    <a:pt x="700481" y="712393"/>
                  </a:lnTo>
                  <a:lnTo>
                    <a:pt x="704646" y="697585"/>
                  </a:lnTo>
                  <a:lnTo>
                    <a:pt x="700481" y="682790"/>
                  </a:lnTo>
                  <a:lnTo>
                    <a:pt x="692912" y="675843"/>
                  </a:lnTo>
                  <a:lnTo>
                    <a:pt x="688517" y="671804"/>
                  </a:lnTo>
                  <a:lnTo>
                    <a:pt x="687578" y="671474"/>
                  </a:lnTo>
                  <a:lnTo>
                    <a:pt x="687578" y="697585"/>
                  </a:lnTo>
                  <a:lnTo>
                    <a:pt x="684618" y="706704"/>
                  </a:lnTo>
                  <a:lnTo>
                    <a:pt x="676097" y="713460"/>
                  </a:lnTo>
                  <a:lnTo>
                    <a:pt x="662546" y="717677"/>
                  </a:lnTo>
                  <a:lnTo>
                    <a:pt x="644499" y="719124"/>
                  </a:lnTo>
                  <a:lnTo>
                    <a:pt x="626529" y="717677"/>
                  </a:lnTo>
                  <a:lnTo>
                    <a:pt x="612978" y="713460"/>
                  </a:lnTo>
                  <a:lnTo>
                    <a:pt x="604405" y="706704"/>
                  </a:lnTo>
                  <a:lnTo>
                    <a:pt x="601421" y="697585"/>
                  </a:lnTo>
                  <a:lnTo>
                    <a:pt x="604405" y="688454"/>
                  </a:lnTo>
                  <a:lnTo>
                    <a:pt x="612978" y="681609"/>
                  </a:lnTo>
                  <a:lnTo>
                    <a:pt x="626529" y="677329"/>
                  </a:lnTo>
                  <a:lnTo>
                    <a:pt x="644499" y="675843"/>
                  </a:lnTo>
                  <a:lnTo>
                    <a:pt x="662546" y="677329"/>
                  </a:lnTo>
                  <a:lnTo>
                    <a:pt x="676097" y="681609"/>
                  </a:lnTo>
                  <a:lnTo>
                    <a:pt x="684618" y="688454"/>
                  </a:lnTo>
                  <a:lnTo>
                    <a:pt x="687578" y="697585"/>
                  </a:lnTo>
                  <a:lnTo>
                    <a:pt x="687578" y="671474"/>
                  </a:lnTo>
                  <a:lnTo>
                    <a:pt x="669582" y="664984"/>
                  </a:lnTo>
                  <a:lnTo>
                    <a:pt x="644499" y="662635"/>
                  </a:lnTo>
                  <a:lnTo>
                    <a:pt x="619531" y="664984"/>
                  </a:lnTo>
                  <a:lnTo>
                    <a:pt x="600659" y="671804"/>
                  </a:lnTo>
                  <a:lnTo>
                    <a:pt x="588721" y="682790"/>
                  </a:lnTo>
                  <a:lnTo>
                    <a:pt x="584555" y="697585"/>
                  </a:lnTo>
                  <a:lnTo>
                    <a:pt x="588721" y="712393"/>
                  </a:lnTo>
                  <a:lnTo>
                    <a:pt x="600659" y="723366"/>
                  </a:lnTo>
                  <a:lnTo>
                    <a:pt x="619531" y="730199"/>
                  </a:lnTo>
                  <a:lnTo>
                    <a:pt x="636371" y="731774"/>
                  </a:lnTo>
                  <a:lnTo>
                    <a:pt x="636371" y="757936"/>
                  </a:lnTo>
                  <a:lnTo>
                    <a:pt x="561797" y="757936"/>
                  </a:lnTo>
                  <a:lnTo>
                    <a:pt x="561797" y="771956"/>
                  </a:lnTo>
                  <a:lnTo>
                    <a:pt x="728218" y="771956"/>
                  </a:lnTo>
                  <a:lnTo>
                    <a:pt x="728218" y="763422"/>
                  </a:lnTo>
                  <a:lnTo>
                    <a:pt x="728218" y="757936"/>
                  </a:lnTo>
                  <a:close/>
                </a:path>
                <a:path w="728345" h="793114">
                  <a:moveTo>
                    <a:pt x="728218" y="465836"/>
                  </a:moveTo>
                  <a:lnTo>
                    <a:pt x="653034" y="465836"/>
                  </a:lnTo>
                  <a:lnTo>
                    <a:pt x="653034" y="440436"/>
                  </a:lnTo>
                  <a:lnTo>
                    <a:pt x="653034" y="439648"/>
                  </a:lnTo>
                  <a:lnTo>
                    <a:pt x="669582" y="438099"/>
                  </a:lnTo>
                  <a:lnTo>
                    <a:pt x="673214" y="436778"/>
                  </a:lnTo>
                  <a:lnTo>
                    <a:pt x="688517" y="431266"/>
                  </a:lnTo>
                  <a:lnTo>
                    <a:pt x="693140" y="427024"/>
                  </a:lnTo>
                  <a:lnTo>
                    <a:pt x="700481" y="420293"/>
                  </a:lnTo>
                  <a:lnTo>
                    <a:pt x="704646" y="405485"/>
                  </a:lnTo>
                  <a:lnTo>
                    <a:pt x="700481" y="390690"/>
                  </a:lnTo>
                  <a:lnTo>
                    <a:pt x="692912" y="383743"/>
                  </a:lnTo>
                  <a:lnTo>
                    <a:pt x="688517" y="379704"/>
                  </a:lnTo>
                  <a:lnTo>
                    <a:pt x="687578" y="379374"/>
                  </a:lnTo>
                  <a:lnTo>
                    <a:pt x="687578" y="405485"/>
                  </a:lnTo>
                  <a:lnTo>
                    <a:pt x="684618" y="414604"/>
                  </a:lnTo>
                  <a:lnTo>
                    <a:pt x="676097" y="421360"/>
                  </a:lnTo>
                  <a:lnTo>
                    <a:pt x="662546" y="425577"/>
                  </a:lnTo>
                  <a:lnTo>
                    <a:pt x="644499" y="427024"/>
                  </a:lnTo>
                  <a:lnTo>
                    <a:pt x="626529" y="425577"/>
                  </a:lnTo>
                  <a:lnTo>
                    <a:pt x="612978" y="421360"/>
                  </a:lnTo>
                  <a:lnTo>
                    <a:pt x="604405" y="414604"/>
                  </a:lnTo>
                  <a:lnTo>
                    <a:pt x="601421" y="405485"/>
                  </a:lnTo>
                  <a:lnTo>
                    <a:pt x="604405" y="396354"/>
                  </a:lnTo>
                  <a:lnTo>
                    <a:pt x="612978" y="389509"/>
                  </a:lnTo>
                  <a:lnTo>
                    <a:pt x="626529" y="385229"/>
                  </a:lnTo>
                  <a:lnTo>
                    <a:pt x="644499" y="383743"/>
                  </a:lnTo>
                  <a:lnTo>
                    <a:pt x="662546" y="385229"/>
                  </a:lnTo>
                  <a:lnTo>
                    <a:pt x="676097" y="389509"/>
                  </a:lnTo>
                  <a:lnTo>
                    <a:pt x="684618" y="396354"/>
                  </a:lnTo>
                  <a:lnTo>
                    <a:pt x="687578" y="405485"/>
                  </a:lnTo>
                  <a:lnTo>
                    <a:pt x="687578" y="379374"/>
                  </a:lnTo>
                  <a:lnTo>
                    <a:pt x="669582" y="372884"/>
                  </a:lnTo>
                  <a:lnTo>
                    <a:pt x="644499" y="370535"/>
                  </a:lnTo>
                  <a:lnTo>
                    <a:pt x="619531" y="372884"/>
                  </a:lnTo>
                  <a:lnTo>
                    <a:pt x="600659" y="379704"/>
                  </a:lnTo>
                  <a:lnTo>
                    <a:pt x="588721" y="390690"/>
                  </a:lnTo>
                  <a:lnTo>
                    <a:pt x="584555" y="405485"/>
                  </a:lnTo>
                  <a:lnTo>
                    <a:pt x="588721" y="420293"/>
                  </a:lnTo>
                  <a:lnTo>
                    <a:pt x="600659" y="431266"/>
                  </a:lnTo>
                  <a:lnTo>
                    <a:pt x="619531" y="438099"/>
                  </a:lnTo>
                  <a:lnTo>
                    <a:pt x="636371" y="439674"/>
                  </a:lnTo>
                  <a:lnTo>
                    <a:pt x="636371" y="465836"/>
                  </a:lnTo>
                  <a:lnTo>
                    <a:pt x="561797" y="465836"/>
                  </a:lnTo>
                  <a:lnTo>
                    <a:pt x="561797" y="479856"/>
                  </a:lnTo>
                  <a:lnTo>
                    <a:pt x="728218" y="479856"/>
                  </a:lnTo>
                  <a:lnTo>
                    <a:pt x="728218" y="471322"/>
                  </a:lnTo>
                  <a:lnTo>
                    <a:pt x="728218" y="465836"/>
                  </a:lnTo>
                  <a:close/>
                </a:path>
                <a:path w="728345" h="793114">
                  <a:moveTo>
                    <a:pt x="728218" y="148336"/>
                  </a:moveTo>
                  <a:lnTo>
                    <a:pt x="653034" y="148336"/>
                  </a:lnTo>
                  <a:lnTo>
                    <a:pt x="653034" y="122936"/>
                  </a:lnTo>
                  <a:lnTo>
                    <a:pt x="653034" y="122148"/>
                  </a:lnTo>
                  <a:lnTo>
                    <a:pt x="669582" y="120599"/>
                  </a:lnTo>
                  <a:lnTo>
                    <a:pt x="673214" y="119278"/>
                  </a:lnTo>
                  <a:lnTo>
                    <a:pt x="688517" y="113766"/>
                  </a:lnTo>
                  <a:lnTo>
                    <a:pt x="693140" y="109524"/>
                  </a:lnTo>
                  <a:lnTo>
                    <a:pt x="700481" y="102793"/>
                  </a:lnTo>
                  <a:lnTo>
                    <a:pt x="704646" y="87985"/>
                  </a:lnTo>
                  <a:lnTo>
                    <a:pt x="700481" y="73190"/>
                  </a:lnTo>
                  <a:lnTo>
                    <a:pt x="692912" y="66243"/>
                  </a:lnTo>
                  <a:lnTo>
                    <a:pt x="688517" y="62204"/>
                  </a:lnTo>
                  <a:lnTo>
                    <a:pt x="687578" y="61874"/>
                  </a:lnTo>
                  <a:lnTo>
                    <a:pt x="687578" y="87985"/>
                  </a:lnTo>
                  <a:lnTo>
                    <a:pt x="684618" y="97104"/>
                  </a:lnTo>
                  <a:lnTo>
                    <a:pt x="676097" y="103860"/>
                  </a:lnTo>
                  <a:lnTo>
                    <a:pt x="662546" y="108077"/>
                  </a:lnTo>
                  <a:lnTo>
                    <a:pt x="644499" y="109524"/>
                  </a:lnTo>
                  <a:lnTo>
                    <a:pt x="626529" y="108077"/>
                  </a:lnTo>
                  <a:lnTo>
                    <a:pt x="612978" y="103860"/>
                  </a:lnTo>
                  <a:lnTo>
                    <a:pt x="604405" y="97104"/>
                  </a:lnTo>
                  <a:lnTo>
                    <a:pt x="601421" y="87985"/>
                  </a:lnTo>
                  <a:lnTo>
                    <a:pt x="604405" y="78854"/>
                  </a:lnTo>
                  <a:lnTo>
                    <a:pt x="612978" y="72009"/>
                  </a:lnTo>
                  <a:lnTo>
                    <a:pt x="626529" y="67729"/>
                  </a:lnTo>
                  <a:lnTo>
                    <a:pt x="644499" y="66243"/>
                  </a:lnTo>
                  <a:lnTo>
                    <a:pt x="662546" y="67729"/>
                  </a:lnTo>
                  <a:lnTo>
                    <a:pt x="676097" y="72009"/>
                  </a:lnTo>
                  <a:lnTo>
                    <a:pt x="684618" y="78854"/>
                  </a:lnTo>
                  <a:lnTo>
                    <a:pt x="687578" y="87985"/>
                  </a:lnTo>
                  <a:lnTo>
                    <a:pt x="687578" y="61874"/>
                  </a:lnTo>
                  <a:lnTo>
                    <a:pt x="669582" y="55384"/>
                  </a:lnTo>
                  <a:lnTo>
                    <a:pt x="644499" y="53035"/>
                  </a:lnTo>
                  <a:lnTo>
                    <a:pt x="619531" y="55384"/>
                  </a:lnTo>
                  <a:lnTo>
                    <a:pt x="600659" y="62204"/>
                  </a:lnTo>
                  <a:lnTo>
                    <a:pt x="588721" y="73190"/>
                  </a:lnTo>
                  <a:lnTo>
                    <a:pt x="584555" y="87985"/>
                  </a:lnTo>
                  <a:lnTo>
                    <a:pt x="588721" y="102793"/>
                  </a:lnTo>
                  <a:lnTo>
                    <a:pt x="600659" y="113766"/>
                  </a:lnTo>
                  <a:lnTo>
                    <a:pt x="619531" y="120599"/>
                  </a:lnTo>
                  <a:lnTo>
                    <a:pt x="636371" y="122174"/>
                  </a:lnTo>
                  <a:lnTo>
                    <a:pt x="636371" y="148336"/>
                  </a:lnTo>
                  <a:lnTo>
                    <a:pt x="561797" y="148336"/>
                  </a:lnTo>
                  <a:lnTo>
                    <a:pt x="561797" y="162356"/>
                  </a:lnTo>
                  <a:lnTo>
                    <a:pt x="728218" y="162356"/>
                  </a:lnTo>
                  <a:lnTo>
                    <a:pt x="728218" y="153822"/>
                  </a:lnTo>
                  <a:lnTo>
                    <a:pt x="728218" y="148336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27" name="object 27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60400" y="152437"/>
            <a:ext cx="1679178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60400" y="6096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12700" y="25399"/>
                </a:moveTo>
                <a:lnTo>
                  <a:pt x="0" y="25400"/>
                </a:lnTo>
                <a:lnTo>
                  <a:pt x="0" y="12738317"/>
                </a:lnTo>
                <a:lnTo>
                  <a:pt x="1995" y="12748203"/>
                </a:lnTo>
                <a:lnTo>
                  <a:pt x="7439" y="12756277"/>
                </a:lnTo>
                <a:lnTo>
                  <a:pt x="15512" y="12761720"/>
                </a:lnTo>
                <a:lnTo>
                  <a:pt x="25399" y="12763717"/>
                </a:lnTo>
                <a:lnTo>
                  <a:pt x="25399" y="12751016"/>
                </a:lnTo>
                <a:lnTo>
                  <a:pt x="18385" y="12751016"/>
                </a:lnTo>
                <a:lnTo>
                  <a:pt x="12700" y="12745330"/>
                </a:lnTo>
                <a:lnTo>
                  <a:pt x="12700" y="25399"/>
                </a:lnTo>
                <a:close/>
              </a:path>
              <a:path w="13119100" h="12764135">
                <a:moveTo>
                  <a:pt x="13093700" y="12751016"/>
                </a:moveTo>
                <a:lnTo>
                  <a:pt x="25399" y="12751016"/>
                </a:lnTo>
                <a:lnTo>
                  <a:pt x="25399" y="12763717"/>
                </a:lnTo>
                <a:lnTo>
                  <a:pt x="13093700" y="12763717"/>
                </a:lnTo>
                <a:lnTo>
                  <a:pt x="13093700" y="12751016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13093700" y="12699"/>
                </a:lnTo>
                <a:lnTo>
                  <a:pt x="13100713" y="12699"/>
                </a:lnTo>
                <a:lnTo>
                  <a:pt x="13106400" y="18385"/>
                </a:lnTo>
                <a:lnTo>
                  <a:pt x="13106400" y="12745330"/>
                </a:lnTo>
                <a:lnTo>
                  <a:pt x="13100713" y="12751016"/>
                </a:lnTo>
                <a:lnTo>
                  <a:pt x="13093700" y="12751016"/>
                </a:lnTo>
                <a:lnTo>
                  <a:pt x="13093700" y="12763717"/>
                </a:lnTo>
                <a:lnTo>
                  <a:pt x="13103587" y="12761720"/>
                </a:lnTo>
                <a:lnTo>
                  <a:pt x="13111660" y="12756277"/>
                </a:lnTo>
                <a:lnTo>
                  <a:pt x="13117104" y="12748203"/>
                </a:lnTo>
                <a:lnTo>
                  <a:pt x="13119100" y="12738317"/>
                </a:lnTo>
                <a:lnTo>
                  <a:pt x="13119099" y="25399"/>
                </a:lnTo>
                <a:lnTo>
                  <a:pt x="13117104" y="15512"/>
                </a:lnTo>
                <a:lnTo>
                  <a:pt x="13111660" y="7439"/>
                </a:lnTo>
                <a:lnTo>
                  <a:pt x="13103587" y="1995"/>
                </a:lnTo>
                <a:lnTo>
                  <a:pt x="13093700" y="0"/>
                </a:lnTo>
                <a:close/>
              </a:path>
              <a:path w="13119100" h="12764135">
                <a:moveTo>
                  <a:pt x="25400" y="0"/>
                </a:moveTo>
                <a:lnTo>
                  <a:pt x="15513" y="1995"/>
                </a:lnTo>
                <a:lnTo>
                  <a:pt x="7439" y="7439"/>
                </a:lnTo>
                <a:lnTo>
                  <a:pt x="1996" y="15512"/>
                </a:lnTo>
                <a:lnTo>
                  <a:pt x="0" y="25399"/>
                </a:lnTo>
                <a:lnTo>
                  <a:pt x="12700" y="25399"/>
                </a:lnTo>
                <a:lnTo>
                  <a:pt x="12700" y="18385"/>
                </a:lnTo>
                <a:lnTo>
                  <a:pt x="18386" y="12699"/>
                </a:lnTo>
                <a:lnTo>
                  <a:pt x="25400" y="12699"/>
                </a:lnTo>
                <a:lnTo>
                  <a:pt x="25400" y="0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25400" y="12699"/>
                </a:lnTo>
                <a:lnTo>
                  <a:pt x="13093700" y="12699"/>
                </a:lnTo>
                <a:lnTo>
                  <a:pt x="13093700" y="0"/>
                </a:lnTo>
                <a:close/>
              </a:path>
            </a:pathLst>
          </a:custGeom>
          <a:solidFill>
            <a:srgbClr val="000000">
              <a:alpha val="999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508000" y="508037"/>
            <a:ext cx="13423900" cy="1155700"/>
            <a:chOff x="508000" y="508037"/>
            <a:chExt cx="13423900" cy="1155700"/>
          </a:xfrm>
        </p:grpSpPr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08000" y="508037"/>
              <a:ext cx="13423900" cy="1155700"/>
            </a:xfrm>
            <a:prstGeom prst="rect">
              <a:avLst/>
            </a:prstGeom>
          </p:spPr>
        </p:pic>
        <p:sp>
          <p:nvSpPr>
            <p:cNvPr id="5" name="object 5" descr=""/>
            <p:cNvSpPr/>
            <p:nvPr/>
          </p:nvSpPr>
          <p:spPr>
            <a:xfrm>
              <a:off x="660400" y="6096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027899" y="945616"/>
              <a:ext cx="12241530" cy="236854"/>
            </a:xfrm>
            <a:custGeom>
              <a:avLst/>
              <a:gdLst/>
              <a:ahLst/>
              <a:cxnLst/>
              <a:rect l="l" t="t" r="r" b="b"/>
              <a:pathLst>
                <a:path w="12241530" h="236855">
                  <a:moveTo>
                    <a:pt x="133134" y="0"/>
                  </a:moveTo>
                  <a:lnTo>
                    <a:pt x="0" y="0"/>
                  </a:lnTo>
                  <a:lnTo>
                    <a:pt x="0" y="184721"/>
                  </a:lnTo>
                  <a:lnTo>
                    <a:pt x="132778" y="184721"/>
                  </a:lnTo>
                  <a:lnTo>
                    <a:pt x="132778" y="144322"/>
                  </a:lnTo>
                  <a:lnTo>
                    <a:pt x="50152" y="144322"/>
                  </a:lnTo>
                  <a:lnTo>
                    <a:pt x="50152" y="112572"/>
                  </a:lnTo>
                  <a:lnTo>
                    <a:pt x="126276" y="112572"/>
                  </a:lnTo>
                  <a:lnTo>
                    <a:pt x="126276" y="72161"/>
                  </a:lnTo>
                  <a:lnTo>
                    <a:pt x="50152" y="72161"/>
                  </a:lnTo>
                  <a:lnTo>
                    <a:pt x="50152" y="40411"/>
                  </a:lnTo>
                  <a:lnTo>
                    <a:pt x="133134" y="40411"/>
                  </a:lnTo>
                  <a:lnTo>
                    <a:pt x="133134" y="0"/>
                  </a:lnTo>
                  <a:close/>
                </a:path>
                <a:path w="12241530" h="236855">
                  <a:moveTo>
                    <a:pt x="288925" y="138366"/>
                  </a:moveTo>
                  <a:lnTo>
                    <a:pt x="265315" y="106591"/>
                  </a:lnTo>
                  <a:lnTo>
                    <a:pt x="213321" y="95364"/>
                  </a:lnTo>
                  <a:lnTo>
                    <a:pt x="209753" y="94018"/>
                  </a:lnTo>
                  <a:lnTo>
                    <a:pt x="207886" y="92278"/>
                  </a:lnTo>
                  <a:lnTo>
                    <a:pt x="206082" y="90525"/>
                  </a:lnTo>
                  <a:lnTo>
                    <a:pt x="205206" y="88633"/>
                  </a:lnTo>
                  <a:lnTo>
                    <a:pt x="205206" y="83705"/>
                  </a:lnTo>
                  <a:lnTo>
                    <a:pt x="206717" y="81483"/>
                  </a:lnTo>
                  <a:lnTo>
                    <a:pt x="212852" y="78346"/>
                  </a:lnTo>
                  <a:lnTo>
                    <a:pt x="216509" y="77571"/>
                  </a:lnTo>
                  <a:lnTo>
                    <a:pt x="224091" y="77571"/>
                  </a:lnTo>
                  <a:lnTo>
                    <a:pt x="227101" y="78143"/>
                  </a:lnTo>
                  <a:lnTo>
                    <a:pt x="229806" y="79286"/>
                  </a:lnTo>
                  <a:lnTo>
                    <a:pt x="232575" y="80365"/>
                  </a:lnTo>
                  <a:lnTo>
                    <a:pt x="234823" y="81927"/>
                  </a:lnTo>
                  <a:lnTo>
                    <a:pt x="238315" y="86017"/>
                  </a:lnTo>
                  <a:lnTo>
                    <a:pt x="239306" y="88455"/>
                  </a:lnTo>
                  <a:lnTo>
                    <a:pt x="239547" y="91274"/>
                  </a:lnTo>
                  <a:lnTo>
                    <a:pt x="285369" y="91274"/>
                  </a:lnTo>
                  <a:lnTo>
                    <a:pt x="267055" y="56819"/>
                  </a:lnTo>
                  <a:lnTo>
                    <a:pt x="219697" y="44373"/>
                  </a:lnTo>
                  <a:lnTo>
                    <a:pt x="210159" y="44704"/>
                  </a:lnTo>
                  <a:lnTo>
                    <a:pt x="172821" y="56146"/>
                  </a:lnTo>
                  <a:lnTo>
                    <a:pt x="155930" y="90525"/>
                  </a:lnTo>
                  <a:lnTo>
                    <a:pt x="156464" y="97269"/>
                  </a:lnTo>
                  <a:lnTo>
                    <a:pt x="188125" y="127977"/>
                  </a:lnTo>
                  <a:lnTo>
                    <a:pt x="228003" y="135534"/>
                  </a:lnTo>
                  <a:lnTo>
                    <a:pt x="231965" y="136804"/>
                  </a:lnTo>
                  <a:lnTo>
                    <a:pt x="234492" y="138366"/>
                  </a:lnTo>
                  <a:lnTo>
                    <a:pt x="237083" y="139928"/>
                  </a:lnTo>
                  <a:lnTo>
                    <a:pt x="238404" y="142036"/>
                  </a:lnTo>
                  <a:lnTo>
                    <a:pt x="238404" y="147561"/>
                  </a:lnTo>
                  <a:lnTo>
                    <a:pt x="236867" y="149783"/>
                  </a:lnTo>
                  <a:lnTo>
                    <a:pt x="233857" y="151358"/>
                  </a:lnTo>
                  <a:lnTo>
                    <a:pt x="230911" y="152920"/>
                  </a:lnTo>
                  <a:lnTo>
                    <a:pt x="227152" y="153695"/>
                  </a:lnTo>
                  <a:lnTo>
                    <a:pt x="216941" y="153695"/>
                  </a:lnTo>
                  <a:lnTo>
                    <a:pt x="202018" y="139992"/>
                  </a:lnTo>
                  <a:lnTo>
                    <a:pt x="152590" y="139992"/>
                  </a:lnTo>
                  <a:lnTo>
                    <a:pt x="172529" y="174269"/>
                  </a:lnTo>
                  <a:lnTo>
                    <a:pt x="222224" y="187248"/>
                  </a:lnTo>
                  <a:lnTo>
                    <a:pt x="231571" y="186880"/>
                  </a:lnTo>
                  <a:lnTo>
                    <a:pt x="269875" y="174218"/>
                  </a:lnTo>
                  <a:lnTo>
                    <a:pt x="286283" y="153695"/>
                  </a:lnTo>
                  <a:lnTo>
                    <a:pt x="286715" y="152730"/>
                  </a:lnTo>
                  <a:lnTo>
                    <a:pt x="288391" y="146062"/>
                  </a:lnTo>
                  <a:lnTo>
                    <a:pt x="288886" y="139992"/>
                  </a:lnTo>
                  <a:lnTo>
                    <a:pt x="288925" y="138366"/>
                  </a:lnTo>
                  <a:close/>
                </a:path>
                <a:path w="12241530" h="236855">
                  <a:moveTo>
                    <a:pt x="438251" y="138366"/>
                  </a:moveTo>
                  <a:lnTo>
                    <a:pt x="414642" y="106591"/>
                  </a:lnTo>
                  <a:lnTo>
                    <a:pt x="362648" y="95364"/>
                  </a:lnTo>
                  <a:lnTo>
                    <a:pt x="359079" y="94018"/>
                  </a:lnTo>
                  <a:lnTo>
                    <a:pt x="357212" y="92278"/>
                  </a:lnTo>
                  <a:lnTo>
                    <a:pt x="355409" y="90525"/>
                  </a:lnTo>
                  <a:lnTo>
                    <a:pt x="354533" y="88633"/>
                  </a:lnTo>
                  <a:lnTo>
                    <a:pt x="354533" y="83705"/>
                  </a:lnTo>
                  <a:lnTo>
                    <a:pt x="356031" y="81483"/>
                  </a:lnTo>
                  <a:lnTo>
                    <a:pt x="362165" y="78346"/>
                  </a:lnTo>
                  <a:lnTo>
                    <a:pt x="365836" y="77571"/>
                  </a:lnTo>
                  <a:lnTo>
                    <a:pt x="373418" y="77571"/>
                  </a:lnTo>
                  <a:lnTo>
                    <a:pt x="376428" y="78143"/>
                  </a:lnTo>
                  <a:lnTo>
                    <a:pt x="379133" y="79286"/>
                  </a:lnTo>
                  <a:lnTo>
                    <a:pt x="381889" y="80365"/>
                  </a:lnTo>
                  <a:lnTo>
                    <a:pt x="384149" y="81927"/>
                  </a:lnTo>
                  <a:lnTo>
                    <a:pt x="387642" y="86017"/>
                  </a:lnTo>
                  <a:lnTo>
                    <a:pt x="388632" y="88455"/>
                  </a:lnTo>
                  <a:lnTo>
                    <a:pt x="388874" y="91274"/>
                  </a:lnTo>
                  <a:lnTo>
                    <a:pt x="434695" y="91274"/>
                  </a:lnTo>
                  <a:lnTo>
                    <a:pt x="416382" y="56819"/>
                  </a:lnTo>
                  <a:lnTo>
                    <a:pt x="369023" y="44373"/>
                  </a:lnTo>
                  <a:lnTo>
                    <a:pt x="359486" y="44704"/>
                  </a:lnTo>
                  <a:lnTo>
                    <a:pt x="322148" y="56146"/>
                  </a:lnTo>
                  <a:lnTo>
                    <a:pt x="305244" y="90525"/>
                  </a:lnTo>
                  <a:lnTo>
                    <a:pt x="305790" y="97269"/>
                  </a:lnTo>
                  <a:lnTo>
                    <a:pt x="337439" y="127977"/>
                  </a:lnTo>
                  <a:lnTo>
                    <a:pt x="377329" y="135534"/>
                  </a:lnTo>
                  <a:lnTo>
                    <a:pt x="381292" y="136804"/>
                  </a:lnTo>
                  <a:lnTo>
                    <a:pt x="383819" y="138366"/>
                  </a:lnTo>
                  <a:lnTo>
                    <a:pt x="386410" y="139928"/>
                  </a:lnTo>
                  <a:lnTo>
                    <a:pt x="387731" y="142036"/>
                  </a:lnTo>
                  <a:lnTo>
                    <a:pt x="387731" y="147561"/>
                  </a:lnTo>
                  <a:lnTo>
                    <a:pt x="386194" y="149783"/>
                  </a:lnTo>
                  <a:lnTo>
                    <a:pt x="383184" y="151358"/>
                  </a:lnTo>
                  <a:lnTo>
                    <a:pt x="380238" y="152920"/>
                  </a:lnTo>
                  <a:lnTo>
                    <a:pt x="376478" y="153695"/>
                  </a:lnTo>
                  <a:lnTo>
                    <a:pt x="366255" y="153695"/>
                  </a:lnTo>
                  <a:lnTo>
                    <a:pt x="351345" y="139992"/>
                  </a:lnTo>
                  <a:lnTo>
                    <a:pt x="301917" y="139992"/>
                  </a:lnTo>
                  <a:lnTo>
                    <a:pt x="321856" y="174269"/>
                  </a:lnTo>
                  <a:lnTo>
                    <a:pt x="371551" y="187248"/>
                  </a:lnTo>
                  <a:lnTo>
                    <a:pt x="380898" y="186880"/>
                  </a:lnTo>
                  <a:lnTo>
                    <a:pt x="419201" y="174218"/>
                  </a:lnTo>
                  <a:lnTo>
                    <a:pt x="435610" y="153695"/>
                  </a:lnTo>
                  <a:lnTo>
                    <a:pt x="436041" y="152730"/>
                  </a:lnTo>
                  <a:lnTo>
                    <a:pt x="437718" y="146062"/>
                  </a:lnTo>
                  <a:lnTo>
                    <a:pt x="438213" y="139992"/>
                  </a:lnTo>
                  <a:lnTo>
                    <a:pt x="438251" y="138366"/>
                  </a:lnTo>
                  <a:close/>
                </a:path>
                <a:path w="12241530" h="236855">
                  <a:moveTo>
                    <a:pt x="597001" y="46177"/>
                  </a:moveTo>
                  <a:lnTo>
                    <a:pt x="547217" y="46177"/>
                  </a:lnTo>
                  <a:lnTo>
                    <a:pt x="547268" y="128689"/>
                  </a:lnTo>
                  <a:lnTo>
                    <a:pt x="546468" y="132626"/>
                  </a:lnTo>
                  <a:lnTo>
                    <a:pt x="544779" y="135928"/>
                  </a:lnTo>
                  <a:lnTo>
                    <a:pt x="543153" y="139179"/>
                  </a:lnTo>
                  <a:lnTo>
                    <a:pt x="540804" y="141706"/>
                  </a:lnTo>
                  <a:lnTo>
                    <a:pt x="534733" y="145249"/>
                  </a:lnTo>
                  <a:lnTo>
                    <a:pt x="531164" y="146126"/>
                  </a:lnTo>
                  <a:lnTo>
                    <a:pt x="520750" y="146126"/>
                  </a:lnTo>
                  <a:lnTo>
                    <a:pt x="507161" y="46177"/>
                  </a:lnTo>
                  <a:lnTo>
                    <a:pt x="457377" y="46177"/>
                  </a:lnTo>
                  <a:lnTo>
                    <a:pt x="457479" y="136347"/>
                  </a:lnTo>
                  <a:lnTo>
                    <a:pt x="473075" y="175399"/>
                  </a:lnTo>
                  <a:lnTo>
                    <a:pt x="505726" y="186524"/>
                  </a:lnTo>
                  <a:lnTo>
                    <a:pt x="513219" y="186067"/>
                  </a:lnTo>
                  <a:lnTo>
                    <a:pt x="545617" y="164655"/>
                  </a:lnTo>
                  <a:lnTo>
                    <a:pt x="548297" y="158394"/>
                  </a:lnTo>
                  <a:lnTo>
                    <a:pt x="549744" y="158394"/>
                  </a:lnTo>
                  <a:lnTo>
                    <a:pt x="549744" y="184721"/>
                  </a:lnTo>
                  <a:lnTo>
                    <a:pt x="597001" y="184721"/>
                  </a:lnTo>
                  <a:lnTo>
                    <a:pt x="597001" y="158394"/>
                  </a:lnTo>
                  <a:lnTo>
                    <a:pt x="597001" y="146126"/>
                  </a:lnTo>
                  <a:lnTo>
                    <a:pt x="597001" y="46177"/>
                  </a:lnTo>
                  <a:close/>
                </a:path>
                <a:path w="12241530" h="236855">
                  <a:moveTo>
                    <a:pt x="765924" y="115455"/>
                  </a:moveTo>
                  <a:lnTo>
                    <a:pt x="765429" y="103505"/>
                  </a:lnTo>
                  <a:lnTo>
                    <a:pt x="763955" y="92722"/>
                  </a:lnTo>
                  <a:lnTo>
                    <a:pt x="761504" y="83121"/>
                  </a:lnTo>
                  <a:lnTo>
                    <a:pt x="761301" y="82626"/>
                  </a:lnTo>
                  <a:lnTo>
                    <a:pt x="758075" y="74688"/>
                  </a:lnTo>
                  <a:lnTo>
                    <a:pt x="755611" y="70358"/>
                  </a:lnTo>
                  <a:lnTo>
                    <a:pt x="753910" y="67360"/>
                  </a:lnTo>
                  <a:lnTo>
                    <a:pt x="749147" y="61087"/>
                  </a:lnTo>
                  <a:lnTo>
                    <a:pt x="714692" y="44577"/>
                  </a:lnTo>
                  <a:lnTo>
                    <a:pt x="714692" y="108597"/>
                  </a:lnTo>
                  <a:lnTo>
                    <a:pt x="714692" y="122313"/>
                  </a:lnTo>
                  <a:lnTo>
                    <a:pt x="713816" y="128206"/>
                  </a:lnTo>
                  <a:lnTo>
                    <a:pt x="712076" y="133134"/>
                  </a:lnTo>
                  <a:lnTo>
                    <a:pt x="710387" y="137998"/>
                  </a:lnTo>
                  <a:lnTo>
                    <a:pt x="707923" y="141757"/>
                  </a:lnTo>
                  <a:lnTo>
                    <a:pt x="701497" y="146989"/>
                  </a:lnTo>
                  <a:lnTo>
                    <a:pt x="697611" y="148285"/>
                  </a:lnTo>
                  <a:lnTo>
                    <a:pt x="688467" y="148285"/>
                  </a:lnTo>
                  <a:lnTo>
                    <a:pt x="671029" y="108597"/>
                  </a:lnTo>
                  <a:lnTo>
                    <a:pt x="671906" y="102730"/>
                  </a:lnTo>
                  <a:lnTo>
                    <a:pt x="688467" y="82626"/>
                  </a:lnTo>
                  <a:lnTo>
                    <a:pt x="697611" y="82626"/>
                  </a:lnTo>
                  <a:lnTo>
                    <a:pt x="701497" y="83947"/>
                  </a:lnTo>
                  <a:lnTo>
                    <a:pt x="704684" y="86588"/>
                  </a:lnTo>
                  <a:lnTo>
                    <a:pt x="707923" y="89179"/>
                  </a:lnTo>
                  <a:lnTo>
                    <a:pt x="710387" y="92938"/>
                  </a:lnTo>
                  <a:lnTo>
                    <a:pt x="712076" y="97866"/>
                  </a:lnTo>
                  <a:lnTo>
                    <a:pt x="713816" y="102730"/>
                  </a:lnTo>
                  <a:lnTo>
                    <a:pt x="714692" y="108597"/>
                  </a:lnTo>
                  <a:lnTo>
                    <a:pt x="714692" y="44577"/>
                  </a:lnTo>
                  <a:lnTo>
                    <a:pt x="711809" y="44373"/>
                  </a:lnTo>
                  <a:lnTo>
                    <a:pt x="704951" y="44373"/>
                  </a:lnTo>
                  <a:lnTo>
                    <a:pt x="698931" y="45580"/>
                  </a:lnTo>
                  <a:lnTo>
                    <a:pt x="693762" y="47980"/>
                  </a:lnTo>
                  <a:lnTo>
                    <a:pt x="688594" y="50330"/>
                  </a:lnTo>
                  <a:lnTo>
                    <a:pt x="684263" y="53492"/>
                  </a:lnTo>
                  <a:lnTo>
                    <a:pt x="680770" y="57454"/>
                  </a:lnTo>
                  <a:lnTo>
                    <a:pt x="677291" y="61366"/>
                  </a:lnTo>
                  <a:lnTo>
                    <a:pt x="674636" y="65659"/>
                  </a:lnTo>
                  <a:lnTo>
                    <a:pt x="672833" y="70358"/>
                  </a:lnTo>
                  <a:lnTo>
                    <a:pt x="671753" y="70358"/>
                  </a:lnTo>
                  <a:lnTo>
                    <a:pt x="671753" y="46177"/>
                  </a:lnTo>
                  <a:lnTo>
                    <a:pt x="622325" y="46177"/>
                  </a:lnTo>
                  <a:lnTo>
                    <a:pt x="622325" y="236677"/>
                  </a:lnTo>
                  <a:lnTo>
                    <a:pt x="672122" y="236677"/>
                  </a:lnTo>
                  <a:lnTo>
                    <a:pt x="672122" y="162001"/>
                  </a:lnTo>
                  <a:lnTo>
                    <a:pt x="672833" y="162001"/>
                  </a:lnTo>
                  <a:lnTo>
                    <a:pt x="704951" y="186524"/>
                  </a:lnTo>
                  <a:lnTo>
                    <a:pt x="711441" y="186524"/>
                  </a:lnTo>
                  <a:lnTo>
                    <a:pt x="749782" y="169011"/>
                  </a:lnTo>
                  <a:lnTo>
                    <a:pt x="765454" y="126936"/>
                  </a:lnTo>
                  <a:lnTo>
                    <a:pt x="765924" y="115455"/>
                  </a:lnTo>
                  <a:close/>
                </a:path>
                <a:path w="12241530" h="236855">
                  <a:moveTo>
                    <a:pt x="836574" y="0"/>
                  </a:moveTo>
                  <a:lnTo>
                    <a:pt x="786777" y="0"/>
                  </a:lnTo>
                  <a:lnTo>
                    <a:pt x="786777" y="184721"/>
                  </a:lnTo>
                  <a:lnTo>
                    <a:pt x="836574" y="184721"/>
                  </a:lnTo>
                  <a:lnTo>
                    <a:pt x="836574" y="0"/>
                  </a:lnTo>
                  <a:close/>
                </a:path>
                <a:path w="12241530" h="236855">
                  <a:moveTo>
                    <a:pt x="1001572" y="46177"/>
                  </a:moveTo>
                  <a:lnTo>
                    <a:pt x="949248" y="46177"/>
                  </a:lnTo>
                  <a:lnTo>
                    <a:pt x="926528" y="142151"/>
                  </a:lnTo>
                  <a:lnTo>
                    <a:pt x="925080" y="142151"/>
                  </a:lnTo>
                  <a:lnTo>
                    <a:pt x="902716" y="46177"/>
                  </a:lnTo>
                  <a:lnTo>
                    <a:pt x="850760" y="46177"/>
                  </a:lnTo>
                  <a:lnTo>
                    <a:pt x="899464" y="190855"/>
                  </a:lnTo>
                  <a:lnTo>
                    <a:pt x="897293" y="195910"/>
                  </a:lnTo>
                  <a:lnTo>
                    <a:pt x="895527" y="197624"/>
                  </a:lnTo>
                  <a:lnTo>
                    <a:pt x="890651" y="199428"/>
                  </a:lnTo>
                  <a:lnTo>
                    <a:pt x="887742" y="199669"/>
                  </a:lnTo>
                  <a:lnTo>
                    <a:pt x="880948" y="198831"/>
                  </a:lnTo>
                  <a:lnTo>
                    <a:pt x="877214" y="197891"/>
                  </a:lnTo>
                  <a:lnTo>
                    <a:pt x="873125" y="196456"/>
                  </a:lnTo>
                  <a:lnTo>
                    <a:pt x="862304" y="231813"/>
                  </a:lnTo>
                  <a:lnTo>
                    <a:pt x="866203" y="233311"/>
                  </a:lnTo>
                  <a:lnTo>
                    <a:pt x="870750" y="234480"/>
                  </a:lnTo>
                  <a:lnTo>
                    <a:pt x="875919" y="235331"/>
                  </a:lnTo>
                  <a:lnTo>
                    <a:pt x="881087" y="236232"/>
                  </a:lnTo>
                  <a:lnTo>
                    <a:pt x="886536" y="236677"/>
                  </a:lnTo>
                  <a:lnTo>
                    <a:pt x="892251" y="236677"/>
                  </a:lnTo>
                  <a:lnTo>
                    <a:pt x="935304" y="222973"/>
                  </a:lnTo>
                  <a:lnTo>
                    <a:pt x="940054" y="216839"/>
                  </a:lnTo>
                  <a:lnTo>
                    <a:pt x="944867" y="210769"/>
                  </a:lnTo>
                  <a:lnTo>
                    <a:pt x="948537" y="203911"/>
                  </a:lnTo>
                  <a:lnTo>
                    <a:pt x="949934" y="199669"/>
                  </a:lnTo>
                  <a:lnTo>
                    <a:pt x="951179" y="195910"/>
                  </a:lnTo>
                  <a:lnTo>
                    <a:pt x="969264" y="142151"/>
                  </a:lnTo>
                  <a:lnTo>
                    <a:pt x="1001572" y="46177"/>
                  </a:lnTo>
                  <a:close/>
                </a:path>
                <a:path w="12241530" h="236855">
                  <a:moveTo>
                    <a:pt x="5547550" y="18402"/>
                  </a:moveTo>
                  <a:lnTo>
                    <a:pt x="5537593" y="18402"/>
                  </a:lnTo>
                  <a:lnTo>
                    <a:pt x="5530888" y="18402"/>
                  </a:lnTo>
                  <a:lnTo>
                    <a:pt x="5456313" y="18402"/>
                  </a:lnTo>
                  <a:lnTo>
                    <a:pt x="5456313" y="32219"/>
                  </a:lnTo>
                  <a:lnTo>
                    <a:pt x="5530812" y="32219"/>
                  </a:lnTo>
                  <a:lnTo>
                    <a:pt x="5530786" y="38328"/>
                  </a:lnTo>
                  <a:lnTo>
                    <a:pt x="5530304" y="49822"/>
                  </a:lnTo>
                  <a:lnTo>
                    <a:pt x="5528907" y="64020"/>
                  </a:lnTo>
                  <a:lnTo>
                    <a:pt x="5526214" y="80784"/>
                  </a:lnTo>
                  <a:lnTo>
                    <a:pt x="5542673" y="82613"/>
                  </a:lnTo>
                  <a:lnTo>
                    <a:pt x="5545493" y="65595"/>
                  </a:lnTo>
                  <a:lnTo>
                    <a:pt x="5546941" y="50812"/>
                  </a:lnTo>
                  <a:lnTo>
                    <a:pt x="5547474" y="38328"/>
                  </a:lnTo>
                  <a:lnTo>
                    <a:pt x="5547512" y="32219"/>
                  </a:lnTo>
                  <a:lnTo>
                    <a:pt x="5547550" y="18402"/>
                  </a:lnTo>
                  <a:close/>
                </a:path>
                <a:path w="12241530" h="236855">
                  <a:moveTo>
                    <a:pt x="5561368" y="105778"/>
                  </a:moveTo>
                  <a:lnTo>
                    <a:pt x="5561317" y="105371"/>
                  </a:lnTo>
                  <a:lnTo>
                    <a:pt x="5560149" y="93586"/>
                  </a:lnTo>
                  <a:lnTo>
                    <a:pt x="5531091" y="96659"/>
                  </a:lnTo>
                  <a:lnTo>
                    <a:pt x="5500611" y="98450"/>
                  </a:lnTo>
                  <a:lnTo>
                    <a:pt x="5500611" y="59448"/>
                  </a:lnTo>
                  <a:lnTo>
                    <a:pt x="5483949" y="59448"/>
                  </a:lnTo>
                  <a:lnTo>
                    <a:pt x="5483949" y="98933"/>
                  </a:lnTo>
                  <a:lnTo>
                    <a:pt x="5471680" y="99275"/>
                  </a:lnTo>
                  <a:lnTo>
                    <a:pt x="5445137" y="99479"/>
                  </a:lnTo>
                  <a:lnTo>
                    <a:pt x="5446966" y="113296"/>
                  </a:lnTo>
                  <a:lnTo>
                    <a:pt x="5473090" y="113068"/>
                  </a:lnTo>
                  <a:lnTo>
                    <a:pt x="5501957" y="112052"/>
                  </a:lnTo>
                  <a:lnTo>
                    <a:pt x="5531917" y="109791"/>
                  </a:lnTo>
                  <a:lnTo>
                    <a:pt x="5561368" y="105778"/>
                  </a:lnTo>
                  <a:close/>
                </a:path>
                <a:path w="12241530" h="236855">
                  <a:moveTo>
                    <a:pt x="5595302" y="169989"/>
                  </a:moveTo>
                  <a:lnTo>
                    <a:pt x="5490045" y="169989"/>
                  </a:lnTo>
                  <a:lnTo>
                    <a:pt x="5490045" y="129755"/>
                  </a:lnTo>
                  <a:lnTo>
                    <a:pt x="5473382" y="129755"/>
                  </a:lnTo>
                  <a:lnTo>
                    <a:pt x="5473382" y="183807"/>
                  </a:lnTo>
                  <a:lnTo>
                    <a:pt x="5595302" y="183807"/>
                  </a:lnTo>
                  <a:lnTo>
                    <a:pt x="5595302" y="174256"/>
                  </a:lnTo>
                  <a:lnTo>
                    <a:pt x="5595302" y="169989"/>
                  </a:lnTo>
                  <a:close/>
                </a:path>
                <a:path w="12241530" h="236855">
                  <a:moveTo>
                    <a:pt x="5615622" y="63919"/>
                  </a:moveTo>
                  <a:lnTo>
                    <a:pt x="5589409" y="63919"/>
                  </a:lnTo>
                  <a:lnTo>
                    <a:pt x="5589409" y="4178"/>
                  </a:lnTo>
                  <a:lnTo>
                    <a:pt x="5572544" y="4178"/>
                  </a:lnTo>
                  <a:lnTo>
                    <a:pt x="5572544" y="142557"/>
                  </a:lnTo>
                  <a:lnTo>
                    <a:pt x="5589409" y="142557"/>
                  </a:lnTo>
                  <a:lnTo>
                    <a:pt x="5589409" y="77939"/>
                  </a:lnTo>
                  <a:lnTo>
                    <a:pt x="5615622" y="77939"/>
                  </a:lnTo>
                  <a:lnTo>
                    <a:pt x="5615622" y="63919"/>
                  </a:lnTo>
                  <a:close/>
                </a:path>
                <a:path w="12241530" h="236855">
                  <a:moveTo>
                    <a:pt x="5751741" y="137071"/>
                  </a:moveTo>
                  <a:lnTo>
                    <a:pt x="5751474" y="135039"/>
                  </a:lnTo>
                  <a:lnTo>
                    <a:pt x="5749912" y="123253"/>
                  </a:lnTo>
                  <a:lnTo>
                    <a:pt x="5726354" y="126504"/>
                  </a:lnTo>
                  <a:lnTo>
                    <a:pt x="5703913" y="128485"/>
                  </a:lnTo>
                  <a:lnTo>
                    <a:pt x="5681827" y="129489"/>
                  </a:lnTo>
                  <a:lnTo>
                    <a:pt x="5660910" y="129743"/>
                  </a:lnTo>
                  <a:lnTo>
                    <a:pt x="5660910" y="86880"/>
                  </a:lnTo>
                  <a:lnTo>
                    <a:pt x="5728576" y="86880"/>
                  </a:lnTo>
                  <a:lnTo>
                    <a:pt x="5728576" y="21247"/>
                  </a:lnTo>
                  <a:lnTo>
                    <a:pt x="5643638" y="21247"/>
                  </a:lnTo>
                  <a:lnTo>
                    <a:pt x="5643638" y="35064"/>
                  </a:lnTo>
                  <a:lnTo>
                    <a:pt x="5711507" y="35064"/>
                  </a:lnTo>
                  <a:lnTo>
                    <a:pt x="5711507" y="73063"/>
                  </a:lnTo>
                  <a:lnTo>
                    <a:pt x="5644045" y="73063"/>
                  </a:lnTo>
                  <a:lnTo>
                    <a:pt x="5644045" y="143776"/>
                  </a:lnTo>
                  <a:lnTo>
                    <a:pt x="5659285" y="143776"/>
                  </a:lnTo>
                  <a:lnTo>
                    <a:pt x="5682335" y="143510"/>
                  </a:lnTo>
                  <a:lnTo>
                    <a:pt x="5704827" y="142481"/>
                  </a:lnTo>
                  <a:lnTo>
                    <a:pt x="5727674" y="140436"/>
                  </a:lnTo>
                  <a:lnTo>
                    <a:pt x="5751741" y="137071"/>
                  </a:lnTo>
                  <a:close/>
                </a:path>
                <a:path w="12241530" h="236855">
                  <a:moveTo>
                    <a:pt x="5784050" y="3975"/>
                  </a:moveTo>
                  <a:lnTo>
                    <a:pt x="5767184" y="3975"/>
                  </a:lnTo>
                  <a:lnTo>
                    <a:pt x="5767184" y="188074"/>
                  </a:lnTo>
                  <a:lnTo>
                    <a:pt x="5784050" y="188074"/>
                  </a:lnTo>
                  <a:lnTo>
                    <a:pt x="5784050" y="3975"/>
                  </a:lnTo>
                  <a:close/>
                </a:path>
                <a:path w="12241530" h="236855">
                  <a:moveTo>
                    <a:pt x="5929528" y="134632"/>
                  </a:moveTo>
                  <a:lnTo>
                    <a:pt x="5910897" y="121793"/>
                  </a:lnTo>
                  <a:lnTo>
                    <a:pt x="5895873" y="103619"/>
                  </a:lnTo>
                  <a:lnTo>
                    <a:pt x="5885840" y="82372"/>
                  </a:lnTo>
                  <a:lnTo>
                    <a:pt x="5882183" y="60261"/>
                  </a:lnTo>
                  <a:lnTo>
                    <a:pt x="5882183" y="37096"/>
                  </a:lnTo>
                  <a:lnTo>
                    <a:pt x="5922823" y="37096"/>
                  </a:lnTo>
                  <a:lnTo>
                    <a:pt x="5922823" y="30391"/>
                  </a:lnTo>
                  <a:lnTo>
                    <a:pt x="5922823" y="22872"/>
                  </a:lnTo>
                  <a:lnTo>
                    <a:pt x="5823864" y="22872"/>
                  </a:lnTo>
                  <a:lnTo>
                    <a:pt x="5823864" y="37096"/>
                  </a:lnTo>
                  <a:lnTo>
                    <a:pt x="5865723" y="37096"/>
                  </a:lnTo>
                  <a:lnTo>
                    <a:pt x="5865723" y="60261"/>
                  </a:lnTo>
                  <a:lnTo>
                    <a:pt x="5861850" y="83896"/>
                  </a:lnTo>
                  <a:lnTo>
                    <a:pt x="5851372" y="106540"/>
                  </a:lnTo>
                  <a:lnTo>
                    <a:pt x="5835980" y="125755"/>
                  </a:lnTo>
                  <a:lnTo>
                    <a:pt x="5817362" y="139103"/>
                  </a:lnTo>
                  <a:lnTo>
                    <a:pt x="5827115" y="152514"/>
                  </a:lnTo>
                  <a:lnTo>
                    <a:pt x="5847334" y="137299"/>
                  </a:lnTo>
                  <a:lnTo>
                    <a:pt x="5863869" y="115227"/>
                  </a:lnTo>
                  <a:lnTo>
                    <a:pt x="5874182" y="90766"/>
                  </a:lnTo>
                  <a:lnTo>
                    <a:pt x="5883478" y="112382"/>
                  </a:lnTo>
                  <a:lnTo>
                    <a:pt x="5899721" y="133362"/>
                  </a:lnTo>
                  <a:lnTo>
                    <a:pt x="5919978" y="148043"/>
                  </a:lnTo>
                  <a:lnTo>
                    <a:pt x="5929528" y="134632"/>
                  </a:lnTo>
                  <a:close/>
                </a:path>
                <a:path w="12241530" h="236855">
                  <a:moveTo>
                    <a:pt x="5991707" y="78346"/>
                  </a:moveTo>
                  <a:lnTo>
                    <a:pt x="5961634" y="78346"/>
                  </a:lnTo>
                  <a:lnTo>
                    <a:pt x="5961634" y="4178"/>
                  </a:lnTo>
                  <a:lnTo>
                    <a:pt x="5944565" y="4178"/>
                  </a:lnTo>
                  <a:lnTo>
                    <a:pt x="5944565" y="187871"/>
                  </a:lnTo>
                  <a:lnTo>
                    <a:pt x="5961634" y="187871"/>
                  </a:lnTo>
                  <a:lnTo>
                    <a:pt x="5961634" y="92570"/>
                  </a:lnTo>
                  <a:lnTo>
                    <a:pt x="5991707" y="92570"/>
                  </a:lnTo>
                  <a:lnTo>
                    <a:pt x="5991707" y="78346"/>
                  </a:lnTo>
                  <a:close/>
                </a:path>
                <a:path w="12241530" h="236855">
                  <a:moveTo>
                    <a:pt x="6539166" y="21450"/>
                  </a:moveTo>
                  <a:lnTo>
                    <a:pt x="6523520" y="21450"/>
                  </a:lnTo>
                  <a:lnTo>
                    <a:pt x="6523520" y="66357"/>
                  </a:lnTo>
                  <a:lnTo>
                    <a:pt x="6523520" y="79971"/>
                  </a:lnTo>
                  <a:lnTo>
                    <a:pt x="6523520" y="128130"/>
                  </a:lnTo>
                  <a:lnTo>
                    <a:pt x="6485115" y="128130"/>
                  </a:lnTo>
                  <a:lnTo>
                    <a:pt x="6485115" y="79971"/>
                  </a:lnTo>
                  <a:lnTo>
                    <a:pt x="6523520" y="79971"/>
                  </a:lnTo>
                  <a:lnTo>
                    <a:pt x="6523520" y="66357"/>
                  </a:lnTo>
                  <a:lnTo>
                    <a:pt x="6485115" y="66357"/>
                  </a:lnTo>
                  <a:lnTo>
                    <a:pt x="6485115" y="21450"/>
                  </a:lnTo>
                  <a:lnTo>
                    <a:pt x="6469062" y="21450"/>
                  </a:lnTo>
                  <a:lnTo>
                    <a:pt x="6469062" y="141947"/>
                  </a:lnTo>
                  <a:lnTo>
                    <a:pt x="6539166" y="141947"/>
                  </a:lnTo>
                  <a:lnTo>
                    <a:pt x="6539166" y="128130"/>
                  </a:lnTo>
                  <a:lnTo>
                    <a:pt x="6539166" y="79971"/>
                  </a:lnTo>
                  <a:lnTo>
                    <a:pt x="6539166" y="66357"/>
                  </a:lnTo>
                  <a:lnTo>
                    <a:pt x="6539166" y="21450"/>
                  </a:lnTo>
                  <a:close/>
                </a:path>
                <a:path w="12241530" h="236855">
                  <a:moveTo>
                    <a:pt x="6618618" y="4178"/>
                  </a:moveTo>
                  <a:lnTo>
                    <a:pt x="6602362" y="4178"/>
                  </a:lnTo>
                  <a:lnTo>
                    <a:pt x="6602362" y="76923"/>
                  </a:lnTo>
                  <a:lnTo>
                    <a:pt x="6577774" y="76923"/>
                  </a:lnTo>
                  <a:lnTo>
                    <a:pt x="6577774" y="8039"/>
                  </a:lnTo>
                  <a:lnTo>
                    <a:pt x="6561722" y="8039"/>
                  </a:lnTo>
                  <a:lnTo>
                    <a:pt x="6561722" y="178727"/>
                  </a:lnTo>
                  <a:lnTo>
                    <a:pt x="6577774" y="178727"/>
                  </a:lnTo>
                  <a:lnTo>
                    <a:pt x="6577774" y="90741"/>
                  </a:lnTo>
                  <a:lnTo>
                    <a:pt x="6602362" y="90741"/>
                  </a:lnTo>
                  <a:lnTo>
                    <a:pt x="6602362" y="187871"/>
                  </a:lnTo>
                  <a:lnTo>
                    <a:pt x="6618618" y="187871"/>
                  </a:lnTo>
                  <a:lnTo>
                    <a:pt x="6618618" y="90741"/>
                  </a:lnTo>
                  <a:lnTo>
                    <a:pt x="6618618" y="76923"/>
                  </a:lnTo>
                  <a:lnTo>
                    <a:pt x="6618618" y="4178"/>
                  </a:lnTo>
                  <a:close/>
                </a:path>
                <a:path w="12241530" h="236855">
                  <a:moveTo>
                    <a:pt x="6795173" y="155765"/>
                  </a:moveTo>
                  <a:lnTo>
                    <a:pt x="6790880" y="142240"/>
                  </a:lnTo>
                  <a:lnTo>
                    <a:pt x="6784429" y="137071"/>
                  </a:lnTo>
                  <a:lnTo>
                    <a:pt x="6778460" y="132295"/>
                  </a:lnTo>
                  <a:lnTo>
                    <a:pt x="6778104" y="132194"/>
                  </a:lnTo>
                  <a:lnTo>
                    <a:pt x="6778104" y="155765"/>
                  </a:lnTo>
                  <a:lnTo>
                    <a:pt x="6775018" y="163753"/>
                  </a:lnTo>
                  <a:lnTo>
                    <a:pt x="6766039" y="169608"/>
                  </a:lnTo>
                  <a:lnTo>
                    <a:pt x="6751625" y="173228"/>
                  </a:lnTo>
                  <a:lnTo>
                    <a:pt x="6732181" y="174459"/>
                  </a:lnTo>
                  <a:lnTo>
                    <a:pt x="6712839" y="173228"/>
                  </a:lnTo>
                  <a:lnTo>
                    <a:pt x="6698399" y="169608"/>
                  </a:lnTo>
                  <a:lnTo>
                    <a:pt x="6689382" y="163753"/>
                  </a:lnTo>
                  <a:lnTo>
                    <a:pt x="6686258" y="155765"/>
                  </a:lnTo>
                  <a:lnTo>
                    <a:pt x="6689382" y="147789"/>
                  </a:lnTo>
                  <a:lnTo>
                    <a:pt x="6698399" y="141922"/>
                  </a:lnTo>
                  <a:lnTo>
                    <a:pt x="6712839" y="138315"/>
                  </a:lnTo>
                  <a:lnTo>
                    <a:pt x="6732181" y="137071"/>
                  </a:lnTo>
                  <a:lnTo>
                    <a:pt x="6751625" y="138315"/>
                  </a:lnTo>
                  <a:lnTo>
                    <a:pt x="6766039" y="141922"/>
                  </a:lnTo>
                  <a:lnTo>
                    <a:pt x="6775018" y="147789"/>
                  </a:lnTo>
                  <a:lnTo>
                    <a:pt x="6778104" y="155765"/>
                  </a:lnTo>
                  <a:lnTo>
                    <a:pt x="6778104" y="132194"/>
                  </a:lnTo>
                  <a:lnTo>
                    <a:pt x="6758660" y="126161"/>
                  </a:lnTo>
                  <a:lnTo>
                    <a:pt x="6732181" y="124066"/>
                  </a:lnTo>
                  <a:lnTo>
                    <a:pt x="6705714" y="126161"/>
                  </a:lnTo>
                  <a:lnTo>
                    <a:pt x="6685902" y="132295"/>
                  </a:lnTo>
                  <a:lnTo>
                    <a:pt x="6673494" y="142240"/>
                  </a:lnTo>
                  <a:lnTo>
                    <a:pt x="6669189" y="155765"/>
                  </a:lnTo>
                  <a:lnTo>
                    <a:pt x="6673494" y="169379"/>
                  </a:lnTo>
                  <a:lnTo>
                    <a:pt x="6685902" y="179311"/>
                  </a:lnTo>
                  <a:lnTo>
                    <a:pt x="6705714" y="185407"/>
                  </a:lnTo>
                  <a:lnTo>
                    <a:pt x="6732181" y="187464"/>
                  </a:lnTo>
                  <a:lnTo>
                    <a:pt x="6758660" y="185407"/>
                  </a:lnTo>
                  <a:lnTo>
                    <a:pt x="6778460" y="179311"/>
                  </a:lnTo>
                  <a:lnTo>
                    <a:pt x="6784530" y="174459"/>
                  </a:lnTo>
                  <a:lnTo>
                    <a:pt x="6790880" y="169379"/>
                  </a:lnTo>
                  <a:lnTo>
                    <a:pt x="6795173" y="155765"/>
                  </a:lnTo>
                  <a:close/>
                </a:path>
                <a:path w="12241530" h="236855">
                  <a:moveTo>
                    <a:pt x="6805130" y="64528"/>
                  </a:moveTo>
                  <a:lnTo>
                    <a:pt x="6781266" y="58394"/>
                  </a:lnTo>
                  <a:lnTo>
                    <a:pt x="6760654" y="47383"/>
                  </a:lnTo>
                  <a:lnTo>
                    <a:pt x="6746189" y="32613"/>
                  </a:lnTo>
                  <a:lnTo>
                    <a:pt x="6740715" y="15151"/>
                  </a:lnTo>
                  <a:lnTo>
                    <a:pt x="6740715" y="7023"/>
                  </a:lnTo>
                  <a:lnTo>
                    <a:pt x="6738277" y="7023"/>
                  </a:lnTo>
                  <a:lnTo>
                    <a:pt x="6726288" y="7023"/>
                  </a:lnTo>
                  <a:lnTo>
                    <a:pt x="6723647" y="7023"/>
                  </a:lnTo>
                  <a:lnTo>
                    <a:pt x="6723647" y="15151"/>
                  </a:lnTo>
                  <a:lnTo>
                    <a:pt x="6718211" y="32613"/>
                  </a:lnTo>
                  <a:lnTo>
                    <a:pt x="6703784" y="47383"/>
                  </a:lnTo>
                  <a:lnTo>
                    <a:pt x="6683184" y="58394"/>
                  </a:lnTo>
                  <a:lnTo>
                    <a:pt x="6659232" y="64528"/>
                  </a:lnTo>
                  <a:lnTo>
                    <a:pt x="6665735" y="77939"/>
                  </a:lnTo>
                  <a:lnTo>
                    <a:pt x="6692849" y="70218"/>
                  </a:lnTo>
                  <a:lnTo>
                    <a:pt x="6716027" y="56680"/>
                  </a:lnTo>
                  <a:lnTo>
                    <a:pt x="6732206" y="38087"/>
                  </a:lnTo>
                  <a:lnTo>
                    <a:pt x="6732308" y="37706"/>
                  </a:lnTo>
                  <a:lnTo>
                    <a:pt x="6732422" y="38087"/>
                  </a:lnTo>
                  <a:lnTo>
                    <a:pt x="6748615" y="56603"/>
                  </a:lnTo>
                  <a:lnTo>
                    <a:pt x="6771818" y="70129"/>
                  </a:lnTo>
                  <a:lnTo>
                    <a:pt x="6798831" y="77939"/>
                  </a:lnTo>
                  <a:lnTo>
                    <a:pt x="6805130" y="64528"/>
                  </a:lnTo>
                  <a:close/>
                </a:path>
                <a:path w="12241530" h="236855">
                  <a:moveTo>
                    <a:pt x="6815290" y="95415"/>
                  </a:moveTo>
                  <a:lnTo>
                    <a:pt x="6740512" y="95415"/>
                  </a:lnTo>
                  <a:lnTo>
                    <a:pt x="6740512" y="68389"/>
                  </a:lnTo>
                  <a:lnTo>
                    <a:pt x="6723850" y="68389"/>
                  </a:lnTo>
                  <a:lnTo>
                    <a:pt x="6723850" y="95415"/>
                  </a:lnTo>
                  <a:lnTo>
                    <a:pt x="6649275" y="95415"/>
                  </a:lnTo>
                  <a:lnTo>
                    <a:pt x="6649275" y="108826"/>
                  </a:lnTo>
                  <a:lnTo>
                    <a:pt x="6815290" y="108826"/>
                  </a:lnTo>
                  <a:lnTo>
                    <a:pt x="6815290" y="102730"/>
                  </a:lnTo>
                  <a:lnTo>
                    <a:pt x="6815290" y="95415"/>
                  </a:lnTo>
                  <a:close/>
                </a:path>
                <a:path w="12241530" h="236855">
                  <a:moveTo>
                    <a:pt x="6995109" y="98259"/>
                  </a:moveTo>
                  <a:lnTo>
                    <a:pt x="6971093" y="90817"/>
                  </a:lnTo>
                  <a:lnTo>
                    <a:pt x="6949541" y="77406"/>
                  </a:lnTo>
                  <a:lnTo>
                    <a:pt x="6934009" y="59550"/>
                  </a:lnTo>
                  <a:lnTo>
                    <a:pt x="6928053" y="38722"/>
                  </a:lnTo>
                  <a:lnTo>
                    <a:pt x="6928053" y="34658"/>
                  </a:lnTo>
                  <a:lnTo>
                    <a:pt x="6988810" y="34658"/>
                  </a:lnTo>
                  <a:lnTo>
                    <a:pt x="6988810" y="27343"/>
                  </a:lnTo>
                  <a:lnTo>
                    <a:pt x="6988810" y="20840"/>
                  </a:lnTo>
                  <a:lnTo>
                    <a:pt x="6850024" y="20840"/>
                  </a:lnTo>
                  <a:lnTo>
                    <a:pt x="6850024" y="34658"/>
                  </a:lnTo>
                  <a:lnTo>
                    <a:pt x="6910781" y="34658"/>
                  </a:lnTo>
                  <a:lnTo>
                    <a:pt x="6910781" y="38722"/>
                  </a:lnTo>
                  <a:lnTo>
                    <a:pt x="6904850" y="59639"/>
                  </a:lnTo>
                  <a:lnTo>
                    <a:pt x="6889445" y="77711"/>
                  </a:lnTo>
                  <a:lnTo>
                    <a:pt x="6868084" y="91338"/>
                  </a:lnTo>
                  <a:lnTo>
                    <a:pt x="6844335" y="98869"/>
                  </a:lnTo>
                  <a:lnTo>
                    <a:pt x="6851243" y="112280"/>
                  </a:lnTo>
                  <a:lnTo>
                    <a:pt x="6878028" y="102908"/>
                  </a:lnTo>
                  <a:lnTo>
                    <a:pt x="6901688" y="86779"/>
                  </a:lnTo>
                  <a:lnTo>
                    <a:pt x="6918566" y="65024"/>
                  </a:lnTo>
                  <a:lnTo>
                    <a:pt x="6919442" y="61442"/>
                  </a:lnTo>
                  <a:lnTo>
                    <a:pt x="6920306" y="64960"/>
                  </a:lnTo>
                  <a:lnTo>
                    <a:pt x="6937324" y="86550"/>
                  </a:lnTo>
                  <a:lnTo>
                    <a:pt x="6961238" y="102476"/>
                  </a:lnTo>
                  <a:lnTo>
                    <a:pt x="6988403" y="111671"/>
                  </a:lnTo>
                  <a:lnTo>
                    <a:pt x="6995109" y="98259"/>
                  </a:lnTo>
                  <a:close/>
                </a:path>
                <a:path w="12241530" h="236855">
                  <a:moveTo>
                    <a:pt x="7002831" y="150279"/>
                  </a:moveTo>
                  <a:lnTo>
                    <a:pt x="6927850" y="150279"/>
                  </a:lnTo>
                  <a:lnTo>
                    <a:pt x="6927850" y="105778"/>
                  </a:lnTo>
                  <a:lnTo>
                    <a:pt x="6911187" y="105778"/>
                  </a:lnTo>
                  <a:lnTo>
                    <a:pt x="6911187" y="150279"/>
                  </a:lnTo>
                  <a:lnTo>
                    <a:pt x="6836410" y="150279"/>
                  </a:lnTo>
                  <a:lnTo>
                    <a:pt x="6836410" y="164299"/>
                  </a:lnTo>
                  <a:lnTo>
                    <a:pt x="7002831" y="164299"/>
                  </a:lnTo>
                  <a:lnTo>
                    <a:pt x="7002831" y="154952"/>
                  </a:lnTo>
                  <a:lnTo>
                    <a:pt x="7002831" y="150279"/>
                  </a:lnTo>
                  <a:close/>
                </a:path>
                <a:path w="12241530" h="236855">
                  <a:moveTo>
                    <a:pt x="7139775" y="26530"/>
                  </a:moveTo>
                  <a:lnTo>
                    <a:pt x="7092429" y="26530"/>
                  </a:lnTo>
                  <a:lnTo>
                    <a:pt x="7092429" y="4178"/>
                  </a:lnTo>
                  <a:lnTo>
                    <a:pt x="7075564" y="4178"/>
                  </a:lnTo>
                  <a:lnTo>
                    <a:pt x="7075564" y="26530"/>
                  </a:lnTo>
                  <a:lnTo>
                    <a:pt x="7028218" y="26530"/>
                  </a:lnTo>
                  <a:lnTo>
                    <a:pt x="7028218" y="40144"/>
                  </a:lnTo>
                  <a:lnTo>
                    <a:pt x="7139775" y="40144"/>
                  </a:lnTo>
                  <a:lnTo>
                    <a:pt x="7139775" y="34048"/>
                  </a:lnTo>
                  <a:lnTo>
                    <a:pt x="7139775" y="26530"/>
                  </a:lnTo>
                  <a:close/>
                </a:path>
                <a:path w="12241530" h="236855">
                  <a:moveTo>
                    <a:pt x="7145668" y="145605"/>
                  </a:moveTo>
                  <a:lnTo>
                    <a:pt x="7145566" y="144589"/>
                  </a:lnTo>
                  <a:lnTo>
                    <a:pt x="7144448" y="133210"/>
                  </a:lnTo>
                  <a:lnTo>
                    <a:pt x="7113854" y="136220"/>
                  </a:lnTo>
                  <a:lnTo>
                    <a:pt x="7092632" y="137350"/>
                  </a:lnTo>
                  <a:lnTo>
                    <a:pt x="7092632" y="118579"/>
                  </a:lnTo>
                  <a:lnTo>
                    <a:pt x="7092632" y="117424"/>
                  </a:lnTo>
                  <a:lnTo>
                    <a:pt x="7101954" y="116192"/>
                  </a:lnTo>
                  <a:lnTo>
                    <a:pt x="7105815" y="114312"/>
                  </a:lnTo>
                  <a:lnTo>
                    <a:pt x="7115950" y="109385"/>
                  </a:lnTo>
                  <a:lnTo>
                    <a:pt x="7119163" y="105575"/>
                  </a:lnTo>
                  <a:lnTo>
                    <a:pt x="7124979" y="98691"/>
                  </a:lnTo>
                  <a:lnTo>
                    <a:pt x="7128192" y="84645"/>
                  </a:lnTo>
                  <a:lnTo>
                    <a:pt x="7124979" y="70688"/>
                  </a:lnTo>
                  <a:lnTo>
                    <a:pt x="7119099" y="63715"/>
                  </a:lnTo>
                  <a:lnTo>
                    <a:pt x="7115950" y="59982"/>
                  </a:lnTo>
                  <a:lnTo>
                    <a:pt x="7112140" y="58127"/>
                  </a:lnTo>
                  <a:lnTo>
                    <a:pt x="7112140" y="84645"/>
                  </a:lnTo>
                  <a:lnTo>
                    <a:pt x="7110069" y="93230"/>
                  </a:lnTo>
                  <a:lnTo>
                    <a:pt x="7104266" y="99834"/>
                  </a:lnTo>
                  <a:lnTo>
                    <a:pt x="7095337" y="104076"/>
                  </a:lnTo>
                  <a:lnTo>
                    <a:pt x="7083895" y="105575"/>
                  </a:lnTo>
                  <a:lnTo>
                    <a:pt x="7072566" y="104076"/>
                  </a:lnTo>
                  <a:lnTo>
                    <a:pt x="7063702" y="99834"/>
                  </a:lnTo>
                  <a:lnTo>
                    <a:pt x="7057923" y="93230"/>
                  </a:lnTo>
                  <a:lnTo>
                    <a:pt x="7055853" y="84645"/>
                  </a:lnTo>
                  <a:lnTo>
                    <a:pt x="7057923" y="76060"/>
                  </a:lnTo>
                  <a:lnTo>
                    <a:pt x="7063702" y="69456"/>
                  </a:lnTo>
                  <a:lnTo>
                    <a:pt x="7072566" y="65214"/>
                  </a:lnTo>
                  <a:lnTo>
                    <a:pt x="7083895" y="63715"/>
                  </a:lnTo>
                  <a:lnTo>
                    <a:pt x="7095337" y="65214"/>
                  </a:lnTo>
                  <a:lnTo>
                    <a:pt x="7104266" y="69456"/>
                  </a:lnTo>
                  <a:lnTo>
                    <a:pt x="7110069" y="76060"/>
                  </a:lnTo>
                  <a:lnTo>
                    <a:pt x="7112140" y="84645"/>
                  </a:lnTo>
                  <a:lnTo>
                    <a:pt x="7112140" y="58127"/>
                  </a:lnTo>
                  <a:lnTo>
                    <a:pt x="7101954" y="53136"/>
                  </a:lnTo>
                  <a:lnTo>
                    <a:pt x="7083895" y="50711"/>
                  </a:lnTo>
                  <a:lnTo>
                    <a:pt x="7065950" y="53136"/>
                  </a:lnTo>
                  <a:lnTo>
                    <a:pt x="7052018" y="59982"/>
                  </a:lnTo>
                  <a:lnTo>
                    <a:pt x="7043001" y="70688"/>
                  </a:lnTo>
                  <a:lnTo>
                    <a:pt x="7039800" y="84645"/>
                  </a:lnTo>
                  <a:lnTo>
                    <a:pt x="7043001" y="98691"/>
                  </a:lnTo>
                  <a:lnTo>
                    <a:pt x="7052018" y="109385"/>
                  </a:lnTo>
                  <a:lnTo>
                    <a:pt x="7065950" y="116192"/>
                  </a:lnTo>
                  <a:lnTo>
                    <a:pt x="7075564" y="117475"/>
                  </a:lnTo>
                  <a:lnTo>
                    <a:pt x="7075564" y="138061"/>
                  </a:lnTo>
                  <a:lnTo>
                    <a:pt x="7052208" y="138645"/>
                  </a:lnTo>
                  <a:lnTo>
                    <a:pt x="7024357" y="138899"/>
                  </a:lnTo>
                  <a:lnTo>
                    <a:pt x="7026592" y="152920"/>
                  </a:lnTo>
                  <a:lnTo>
                    <a:pt x="7053770" y="152755"/>
                  </a:lnTo>
                  <a:lnTo>
                    <a:pt x="7083539" y="151853"/>
                  </a:lnTo>
                  <a:lnTo>
                    <a:pt x="7114603" y="149669"/>
                  </a:lnTo>
                  <a:lnTo>
                    <a:pt x="7145668" y="145605"/>
                  </a:lnTo>
                  <a:close/>
                </a:path>
                <a:path w="12241530" h="236855">
                  <a:moveTo>
                    <a:pt x="7172896" y="4178"/>
                  </a:moveTo>
                  <a:lnTo>
                    <a:pt x="7156031" y="4178"/>
                  </a:lnTo>
                  <a:lnTo>
                    <a:pt x="7156031" y="187871"/>
                  </a:lnTo>
                  <a:lnTo>
                    <a:pt x="7172896" y="187871"/>
                  </a:lnTo>
                  <a:lnTo>
                    <a:pt x="7172896" y="4178"/>
                  </a:lnTo>
                  <a:close/>
                </a:path>
                <a:path w="12241530" h="236855">
                  <a:moveTo>
                    <a:pt x="11750408" y="141185"/>
                  </a:moveTo>
                  <a:lnTo>
                    <a:pt x="11684622" y="141185"/>
                  </a:lnTo>
                  <a:lnTo>
                    <a:pt x="11684622" y="111137"/>
                  </a:lnTo>
                  <a:lnTo>
                    <a:pt x="11736184" y="111137"/>
                  </a:lnTo>
                  <a:lnTo>
                    <a:pt x="11736184" y="106692"/>
                  </a:lnTo>
                  <a:lnTo>
                    <a:pt x="11736184" y="105270"/>
                  </a:lnTo>
                  <a:lnTo>
                    <a:pt x="11736184" y="99047"/>
                  </a:lnTo>
                  <a:lnTo>
                    <a:pt x="11637505" y="99047"/>
                  </a:lnTo>
                  <a:lnTo>
                    <a:pt x="11637505" y="73088"/>
                  </a:lnTo>
                  <a:lnTo>
                    <a:pt x="11732451" y="73088"/>
                  </a:lnTo>
                  <a:lnTo>
                    <a:pt x="11732451" y="24371"/>
                  </a:lnTo>
                  <a:lnTo>
                    <a:pt x="11622392" y="24371"/>
                  </a:lnTo>
                  <a:lnTo>
                    <a:pt x="11622392" y="36283"/>
                  </a:lnTo>
                  <a:lnTo>
                    <a:pt x="11717871" y="36283"/>
                  </a:lnTo>
                  <a:lnTo>
                    <a:pt x="11717871" y="61175"/>
                  </a:lnTo>
                  <a:lnTo>
                    <a:pt x="11622926" y="61175"/>
                  </a:lnTo>
                  <a:lnTo>
                    <a:pt x="11622926" y="111137"/>
                  </a:lnTo>
                  <a:lnTo>
                    <a:pt x="11669865" y="111137"/>
                  </a:lnTo>
                  <a:lnTo>
                    <a:pt x="11669865" y="141185"/>
                  </a:lnTo>
                  <a:lnTo>
                    <a:pt x="11604790" y="141185"/>
                  </a:lnTo>
                  <a:lnTo>
                    <a:pt x="11604790" y="153454"/>
                  </a:lnTo>
                  <a:lnTo>
                    <a:pt x="11750408" y="153454"/>
                  </a:lnTo>
                  <a:lnTo>
                    <a:pt x="11750408" y="146342"/>
                  </a:lnTo>
                  <a:lnTo>
                    <a:pt x="11750408" y="141185"/>
                  </a:lnTo>
                  <a:close/>
                </a:path>
                <a:path w="12241530" h="236855">
                  <a:moveTo>
                    <a:pt x="11894045" y="29527"/>
                  </a:moveTo>
                  <a:lnTo>
                    <a:pt x="11887467" y="29527"/>
                  </a:lnTo>
                  <a:lnTo>
                    <a:pt x="11879644" y="29527"/>
                  </a:lnTo>
                  <a:lnTo>
                    <a:pt x="11783987" y="29527"/>
                  </a:lnTo>
                  <a:lnTo>
                    <a:pt x="11783987" y="41440"/>
                  </a:lnTo>
                  <a:lnTo>
                    <a:pt x="11879605" y="41440"/>
                  </a:lnTo>
                  <a:lnTo>
                    <a:pt x="11879542" y="61582"/>
                  </a:lnTo>
                  <a:lnTo>
                    <a:pt x="11878843" y="79070"/>
                  </a:lnTo>
                  <a:lnTo>
                    <a:pt x="11876951" y="99263"/>
                  </a:lnTo>
                  <a:lnTo>
                    <a:pt x="11873243" y="122339"/>
                  </a:lnTo>
                  <a:lnTo>
                    <a:pt x="11888000" y="123761"/>
                  </a:lnTo>
                  <a:lnTo>
                    <a:pt x="11891505" y="99822"/>
                  </a:lnTo>
                  <a:lnTo>
                    <a:pt x="11893296" y="79387"/>
                  </a:lnTo>
                  <a:lnTo>
                    <a:pt x="11893956" y="61582"/>
                  </a:lnTo>
                  <a:lnTo>
                    <a:pt x="11894045" y="41440"/>
                  </a:lnTo>
                  <a:lnTo>
                    <a:pt x="11894045" y="29527"/>
                  </a:lnTo>
                  <a:close/>
                </a:path>
                <a:path w="12241530" h="236855">
                  <a:moveTo>
                    <a:pt x="11913603" y="137452"/>
                  </a:moveTo>
                  <a:lnTo>
                    <a:pt x="11768341" y="137452"/>
                  </a:lnTo>
                  <a:lnTo>
                    <a:pt x="11768341" y="149720"/>
                  </a:lnTo>
                  <a:lnTo>
                    <a:pt x="11913603" y="149720"/>
                  </a:lnTo>
                  <a:lnTo>
                    <a:pt x="11913603" y="137452"/>
                  </a:lnTo>
                  <a:close/>
                </a:path>
                <a:path w="12241530" h="236855">
                  <a:moveTo>
                    <a:pt x="12014937" y="80733"/>
                  </a:moveTo>
                  <a:lnTo>
                    <a:pt x="12011965" y="57581"/>
                  </a:lnTo>
                  <a:lnTo>
                    <a:pt x="12003634" y="39928"/>
                  </a:lnTo>
                  <a:lnTo>
                    <a:pt x="12001513" y="38061"/>
                  </a:lnTo>
                  <a:lnTo>
                    <a:pt x="12000890" y="37515"/>
                  </a:lnTo>
                  <a:lnTo>
                    <a:pt x="12000890" y="80733"/>
                  </a:lnTo>
                  <a:lnTo>
                    <a:pt x="11998960" y="98513"/>
                  </a:lnTo>
                  <a:lnTo>
                    <a:pt x="11993537" y="112141"/>
                  </a:lnTo>
                  <a:lnTo>
                    <a:pt x="11985219" y="120865"/>
                  </a:lnTo>
                  <a:lnTo>
                    <a:pt x="11974576" y="123939"/>
                  </a:lnTo>
                  <a:lnTo>
                    <a:pt x="11963870" y="120865"/>
                  </a:lnTo>
                  <a:lnTo>
                    <a:pt x="11955551" y="112141"/>
                  </a:lnTo>
                  <a:lnTo>
                    <a:pt x="11950179" y="98513"/>
                  </a:lnTo>
                  <a:lnTo>
                    <a:pt x="11948262" y="80733"/>
                  </a:lnTo>
                  <a:lnTo>
                    <a:pt x="11950179" y="63119"/>
                  </a:lnTo>
                  <a:lnTo>
                    <a:pt x="11955551" y="49669"/>
                  </a:lnTo>
                  <a:lnTo>
                    <a:pt x="11963870" y="41084"/>
                  </a:lnTo>
                  <a:lnTo>
                    <a:pt x="11974576" y="38061"/>
                  </a:lnTo>
                  <a:lnTo>
                    <a:pt x="11985219" y="41084"/>
                  </a:lnTo>
                  <a:lnTo>
                    <a:pt x="11993537" y="49669"/>
                  </a:lnTo>
                  <a:lnTo>
                    <a:pt x="11998960" y="63119"/>
                  </a:lnTo>
                  <a:lnTo>
                    <a:pt x="12000890" y="80733"/>
                  </a:lnTo>
                  <a:lnTo>
                    <a:pt x="12000890" y="37515"/>
                  </a:lnTo>
                  <a:lnTo>
                    <a:pt x="11990857" y="28676"/>
                  </a:lnTo>
                  <a:lnTo>
                    <a:pt x="11974576" y="24726"/>
                  </a:lnTo>
                  <a:lnTo>
                    <a:pt x="11958295" y="28676"/>
                  </a:lnTo>
                  <a:lnTo>
                    <a:pt x="11945531" y="39928"/>
                  </a:lnTo>
                  <a:lnTo>
                    <a:pt x="11937200" y="57581"/>
                  </a:lnTo>
                  <a:lnTo>
                    <a:pt x="11934215" y="80733"/>
                  </a:lnTo>
                  <a:lnTo>
                    <a:pt x="11937200" y="104000"/>
                  </a:lnTo>
                  <a:lnTo>
                    <a:pt x="11945531" y="121704"/>
                  </a:lnTo>
                  <a:lnTo>
                    <a:pt x="11958295" y="132969"/>
                  </a:lnTo>
                  <a:lnTo>
                    <a:pt x="11974576" y="136918"/>
                  </a:lnTo>
                  <a:lnTo>
                    <a:pt x="11990857" y="132969"/>
                  </a:lnTo>
                  <a:lnTo>
                    <a:pt x="12001081" y="123939"/>
                  </a:lnTo>
                  <a:lnTo>
                    <a:pt x="12003634" y="121704"/>
                  </a:lnTo>
                  <a:lnTo>
                    <a:pt x="12011965" y="104000"/>
                  </a:lnTo>
                  <a:lnTo>
                    <a:pt x="12014937" y="80733"/>
                  </a:lnTo>
                  <a:close/>
                </a:path>
                <a:path w="12241530" h="236855">
                  <a:moveTo>
                    <a:pt x="12081789" y="76644"/>
                  </a:moveTo>
                  <a:lnTo>
                    <a:pt x="12055475" y="76644"/>
                  </a:lnTo>
                  <a:lnTo>
                    <a:pt x="12055475" y="12458"/>
                  </a:lnTo>
                  <a:lnTo>
                    <a:pt x="12040540" y="12458"/>
                  </a:lnTo>
                  <a:lnTo>
                    <a:pt x="12040540" y="173189"/>
                  </a:lnTo>
                  <a:lnTo>
                    <a:pt x="12055475" y="173189"/>
                  </a:lnTo>
                  <a:lnTo>
                    <a:pt x="12055475" y="89090"/>
                  </a:lnTo>
                  <a:lnTo>
                    <a:pt x="12081789" y="89090"/>
                  </a:lnTo>
                  <a:lnTo>
                    <a:pt x="12081789" y="76644"/>
                  </a:lnTo>
                  <a:close/>
                </a:path>
                <a:path w="12241530" h="236855">
                  <a:moveTo>
                    <a:pt x="12224550" y="44284"/>
                  </a:moveTo>
                  <a:lnTo>
                    <a:pt x="12220613" y="31800"/>
                  </a:lnTo>
                  <a:lnTo>
                    <a:pt x="12213755" y="26149"/>
                  </a:lnTo>
                  <a:lnTo>
                    <a:pt x="12209437" y="22606"/>
                  </a:lnTo>
                  <a:lnTo>
                    <a:pt x="12209437" y="44284"/>
                  </a:lnTo>
                  <a:lnTo>
                    <a:pt x="12206567" y="51930"/>
                  </a:lnTo>
                  <a:lnTo>
                    <a:pt x="12198325" y="57619"/>
                  </a:lnTo>
                  <a:lnTo>
                    <a:pt x="12185282" y="61188"/>
                  </a:lnTo>
                  <a:lnTo>
                    <a:pt x="12168010" y="62420"/>
                  </a:lnTo>
                  <a:lnTo>
                    <a:pt x="12150662" y="61188"/>
                  </a:lnTo>
                  <a:lnTo>
                    <a:pt x="12137631" y="57619"/>
                  </a:lnTo>
                  <a:lnTo>
                    <a:pt x="12129427" y="51930"/>
                  </a:lnTo>
                  <a:lnTo>
                    <a:pt x="12126582" y="44284"/>
                  </a:lnTo>
                  <a:lnTo>
                    <a:pt x="12129427" y="36576"/>
                  </a:lnTo>
                  <a:lnTo>
                    <a:pt x="12137631" y="30886"/>
                  </a:lnTo>
                  <a:lnTo>
                    <a:pt x="12150662" y="27368"/>
                  </a:lnTo>
                  <a:lnTo>
                    <a:pt x="12168010" y="26149"/>
                  </a:lnTo>
                  <a:lnTo>
                    <a:pt x="12185282" y="27368"/>
                  </a:lnTo>
                  <a:lnTo>
                    <a:pt x="12198325" y="30886"/>
                  </a:lnTo>
                  <a:lnTo>
                    <a:pt x="12206567" y="36576"/>
                  </a:lnTo>
                  <a:lnTo>
                    <a:pt x="12209437" y="44284"/>
                  </a:lnTo>
                  <a:lnTo>
                    <a:pt x="12209437" y="22606"/>
                  </a:lnTo>
                  <a:lnTo>
                    <a:pt x="12191543" y="16764"/>
                  </a:lnTo>
                  <a:lnTo>
                    <a:pt x="12168010" y="14770"/>
                  </a:lnTo>
                  <a:lnTo>
                    <a:pt x="12144400" y="16764"/>
                  </a:lnTo>
                  <a:lnTo>
                    <a:pt x="12126608" y="22529"/>
                  </a:lnTo>
                  <a:lnTo>
                    <a:pt x="12115381" y="31800"/>
                  </a:lnTo>
                  <a:lnTo>
                    <a:pt x="12111469" y="44284"/>
                  </a:lnTo>
                  <a:lnTo>
                    <a:pt x="12115381" y="56781"/>
                  </a:lnTo>
                  <a:lnTo>
                    <a:pt x="12126608" y="66052"/>
                  </a:lnTo>
                  <a:lnTo>
                    <a:pt x="12144400" y="71818"/>
                  </a:lnTo>
                  <a:lnTo>
                    <a:pt x="12168010" y="73799"/>
                  </a:lnTo>
                  <a:lnTo>
                    <a:pt x="12191543" y="71818"/>
                  </a:lnTo>
                  <a:lnTo>
                    <a:pt x="12209348" y="66052"/>
                  </a:lnTo>
                  <a:lnTo>
                    <a:pt x="12213755" y="62420"/>
                  </a:lnTo>
                  <a:lnTo>
                    <a:pt x="12220613" y="56781"/>
                  </a:lnTo>
                  <a:lnTo>
                    <a:pt x="12224550" y="44284"/>
                  </a:lnTo>
                  <a:close/>
                </a:path>
                <a:path w="12241530" h="236855">
                  <a:moveTo>
                    <a:pt x="12229529" y="161277"/>
                  </a:moveTo>
                  <a:lnTo>
                    <a:pt x="12208751" y="157365"/>
                  </a:lnTo>
                  <a:lnTo>
                    <a:pt x="12191479" y="150190"/>
                  </a:lnTo>
                  <a:lnTo>
                    <a:pt x="12179681" y="140258"/>
                  </a:lnTo>
                  <a:lnTo>
                    <a:pt x="12175300" y="128028"/>
                  </a:lnTo>
                  <a:lnTo>
                    <a:pt x="12175300" y="123050"/>
                  </a:lnTo>
                  <a:lnTo>
                    <a:pt x="12172810" y="123050"/>
                  </a:lnTo>
                  <a:lnTo>
                    <a:pt x="12162676" y="123050"/>
                  </a:lnTo>
                  <a:lnTo>
                    <a:pt x="12160187" y="123050"/>
                  </a:lnTo>
                  <a:lnTo>
                    <a:pt x="12160187" y="128028"/>
                  </a:lnTo>
                  <a:lnTo>
                    <a:pt x="12155792" y="140004"/>
                  </a:lnTo>
                  <a:lnTo>
                    <a:pt x="12143943" y="149923"/>
                  </a:lnTo>
                  <a:lnTo>
                    <a:pt x="12126659" y="157213"/>
                  </a:lnTo>
                  <a:lnTo>
                    <a:pt x="12105958" y="161277"/>
                  </a:lnTo>
                  <a:lnTo>
                    <a:pt x="12110758" y="172656"/>
                  </a:lnTo>
                  <a:lnTo>
                    <a:pt x="12134634" y="167487"/>
                  </a:lnTo>
                  <a:lnTo>
                    <a:pt x="12154383" y="158076"/>
                  </a:lnTo>
                  <a:lnTo>
                    <a:pt x="12167616" y="145034"/>
                  </a:lnTo>
                  <a:lnTo>
                    <a:pt x="12167603" y="144818"/>
                  </a:lnTo>
                  <a:lnTo>
                    <a:pt x="12167654" y="144983"/>
                  </a:lnTo>
                  <a:lnTo>
                    <a:pt x="12181167" y="158280"/>
                  </a:lnTo>
                  <a:lnTo>
                    <a:pt x="12200928" y="167563"/>
                  </a:lnTo>
                  <a:lnTo>
                    <a:pt x="12224728" y="172656"/>
                  </a:lnTo>
                  <a:lnTo>
                    <a:pt x="12229529" y="161277"/>
                  </a:lnTo>
                  <a:close/>
                </a:path>
                <a:path w="12241530" h="236855">
                  <a:moveTo>
                    <a:pt x="12241086" y="85890"/>
                  </a:moveTo>
                  <a:lnTo>
                    <a:pt x="12095290" y="85890"/>
                  </a:lnTo>
                  <a:lnTo>
                    <a:pt x="12095290" y="97980"/>
                  </a:lnTo>
                  <a:lnTo>
                    <a:pt x="12160542" y="97980"/>
                  </a:lnTo>
                  <a:lnTo>
                    <a:pt x="12160542" y="115582"/>
                  </a:lnTo>
                  <a:lnTo>
                    <a:pt x="12174944" y="115582"/>
                  </a:lnTo>
                  <a:lnTo>
                    <a:pt x="12174944" y="97980"/>
                  </a:lnTo>
                  <a:lnTo>
                    <a:pt x="12241086" y="97980"/>
                  </a:lnTo>
                  <a:lnTo>
                    <a:pt x="12241086" y="91046"/>
                  </a:lnTo>
                  <a:lnTo>
                    <a:pt x="12241086" y="8589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 descr=""/>
          <p:cNvGrpSpPr/>
          <p:nvPr/>
        </p:nvGrpSpPr>
        <p:grpSpPr>
          <a:xfrm>
            <a:off x="5257800" y="1866937"/>
            <a:ext cx="4787900" cy="431800"/>
            <a:chOff x="5257800" y="1866937"/>
            <a:chExt cx="4787900" cy="431800"/>
          </a:xfrm>
        </p:grpSpPr>
        <p:sp>
          <p:nvSpPr>
            <p:cNvPr id="8" name="object 8" descr=""/>
            <p:cNvSpPr/>
            <p:nvPr/>
          </p:nvSpPr>
          <p:spPr>
            <a:xfrm>
              <a:off x="5257800" y="1866937"/>
              <a:ext cx="4787900" cy="431800"/>
            </a:xfrm>
            <a:custGeom>
              <a:avLst/>
              <a:gdLst/>
              <a:ahLst/>
              <a:cxnLst/>
              <a:rect l="l" t="t" r="r" b="b"/>
              <a:pathLst>
                <a:path w="4787900" h="431800">
                  <a:moveTo>
                    <a:pt x="4699000" y="0"/>
                  </a:moveTo>
                  <a:lnTo>
                    <a:pt x="88900" y="0"/>
                  </a:ln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800"/>
                  </a:lnTo>
                  <a:lnTo>
                    <a:pt x="4699000" y="431800"/>
                  </a:lnTo>
                  <a:lnTo>
                    <a:pt x="4733603" y="424813"/>
                  </a:lnTo>
                  <a:lnTo>
                    <a:pt x="4761861" y="405761"/>
                  </a:lnTo>
                  <a:lnTo>
                    <a:pt x="4780913" y="377503"/>
                  </a:lnTo>
                  <a:lnTo>
                    <a:pt x="4787900" y="342900"/>
                  </a:lnTo>
                  <a:lnTo>
                    <a:pt x="4787900" y="88900"/>
                  </a:lnTo>
                  <a:lnTo>
                    <a:pt x="4780913" y="54296"/>
                  </a:lnTo>
                  <a:lnTo>
                    <a:pt x="4761861" y="26038"/>
                  </a:lnTo>
                  <a:lnTo>
                    <a:pt x="4733603" y="6986"/>
                  </a:lnTo>
                  <a:lnTo>
                    <a:pt x="4699000" y="0"/>
                  </a:lnTo>
                  <a:close/>
                </a:path>
              </a:pathLst>
            </a:custGeom>
            <a:solidFill>
              <a:srgbClr val="FFFEF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5257800" y="1866937"/>
              <a:ext cx="4787900" cy="431800"/>
            </a:xfrm>
            <a:custGeom>
              <a:avLst/>
              <a:gdLst/>
              <a:ahLst/>
              <a:cxnLst/>
              <a:rect l="l" t="t" r="r" b="b"/>
              <a:pathLst>
                <a:path w="4787900" h="431800">
                  <a:moveTo>
                    <a:pt x="4699000" y="419100"/>
                  </a:moveTo>
                  <a:lnTo>
                    <a:pt x="88899" y="419100"/>
                  </a:lnTo>
                  <a:lnTo>
                    <a:pt x="88900" y="431800"/>
                  </a:lnTo>
                  <a:lnTo>
                    <a:pt x="4699000" y="431800"/>
                  </a:lnTo>
                  <a:lnTo>
                    <a:pt x="4699000" y="419100"/>
                  </a:lnTo>
                  <a:close/>
                </a:path>
                <a:path w="4787900" h="431800">
                  <a:moveTo>
                    <a:pt x="4787899" y="342900"/>
                  </a:moveTo>
                  <a:lnTo>
                    <a:pt x="4775200" y="342900"/>
                  </a:lnTo>
                  <a:lnTo>
                    <a:pt x="4769211" y="372560"/>
                  </a:lnTo>
                  <a:lnTo>
                    <a:pt x="4752881" y="396781"/>
                  </a:lnTo>
                  <a:lnTo>
                    <a:pt x="4728660" y="413111"/>
                  </a:lnTo>
                  <a:lnTo>
                    <a:pt x="4699000" y="419100"/>
                  </a:lnTo>
                  <a:lnTo>
                    <a:pt x="4699000" y="431800"/>
                  </a:lnTo>
                  <a:lnTo>
                    <a:pt x="4733603" y="424813"/>
                  </a:lnTo>
                  <a:lnTo>
                    <a:pt x="4761861" y="405761"/>
                  </a:lnTo>
                  <a:lnTo>
                    <a:pt x="4780913" y="377503"/>
                  </a:lnTo>
                  <a:lnTo>
                    <a:pt x="4787899" y="342900"/>
                  </a:lnTo>
                  <a:close/>
                </a:path>
                <a:path w="478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799"/>
                  </a:lnTo>
                  <a:lnTo>
                    <a:pt x="88899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4787900" h="431800">
                  <a:moveTo>
                    <a:pt x="4699000" y="0"/>
                  </a:moveTo>
                  <a:lnTo>
                    <a:pt x="4699000" y="12700"/>
                  </a:lnTo>
                  <a:lnTo>
                    <a:pt x="4728660" y="18688"/>
                  </a:lnTo>
                  <a:lnTo>
                    <a:pt x="4752881" y="35018"/>
                  </a:lnTo>
                  <a:lnTo>
                    <a:pt x="4769211" y="59239"/>
                  </a:lnTo>
                  <a:lnTo>
                    <a:pt x="4775199" y="88900"/>
                  </a:lnTo>
                  <a:lnTo>
                    <a:pt x="4775200" y="342900"/>
                  </a:lnTo>
                  <a:lnTo>
                    <a:pt x="4787900" y="342900"/>
                  </a:lnTo>
                  <a:lnTo>
                    <a:pt x="4787899" y="88900"/>
                  </a:lnTo>
                  <a:lnTo>
                    <a:pt x="4780913" y="54296"/>
                  </a:lnTo>
                  <a:lnTo>
                    <a:pt x="4761861" y="26038"/>
                  </a:lnTo>
                  <a:lnTo>
                    <a:pt x="4733603" y="6986"/>
                  </a:lnTo>
                  <a:lnTo>
                    <a:pt x="4699000" y="0"/>
                  </a:lnTo>
                  <a:close/>
                </a:path>
                <a:path w="4787900" h="431800">
                  <a:moveTo>
                    <a:pt x="469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4699000" y="12700"/>
                  </a:lnTo>
                  <a:lnTo>
                    <a:pt x="469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0" name="object 10" descr=""/>
          <p:cNvGrpSpPr/>
          <p:nvPr/>
        </p:nvGrpSpPr>
        <p:grpSpPr>
          <a:xfrm>
            <a:off x="10236200" y="1854237"/>
            <a:ext cx="1066800" cy="457200"/>
            <a:chOff x="10236200" y="1854237"/>
            <a:chExt cx="1066800" cy="457200"/>
          </a:xfrm>
        </p:grpSpPr>
        <p:sp>
          <p:nvSpPr>
            <p:cNvPr id="11" name="object 11" descr=""/>
            <p:cNvSpPr/>
            <p:nvPr/>
          </p:nvSpPr>
          <p:spPr>
            <a:xfrm>
              <a:off x="10236200" y="1854237"/>
              <a:ext cx="1066800" cy="457200"/>
            </a:xfrm>
            <a:custGeom>
              <a:avLst/>
              <a:gdLst/>
              <a:ahLst/>
              <a:cxnLst/>
              <a:rect l="l" t="t" r="r" b="b"/>
              <a:pathLst>
                <a:path w="1066800" h="457200">
                  <a:moveTo>
                    <a:pt x="1016000" y="0"/>
                  </a:moveTo>
                  <a:lnTo>
                    <a:pt x="50800" y="0"/>
                  </a:lnTo>
                  <a:lnTo>
                    <a:pt x="31026" y="3992"/>
                  </a:lnTo>
                  <a:lnTo>
                    <a:pt x="14878" y="14878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1"/>
                  </a:lnTo>
                  <a:lnTo>
                    <a:pt x="31026" y="453207"/>
                  </a:lnTo>
                  <a:lnTo>
                    <a:pt x="50800" y="457200"/>
                  </a:lnTo>
                  <a:lnTo>
                    <a:pt x="1016000" y="457200"/>
                  </a:lnTo>
                  <a:lnTo>
                    <a:pt x="1035773" y="453207"/>
                  </a:lnTo>
                  <a:lnTo>
                    <a:pt x="1051921" y="442321"/>
                  </a:lnTo>
                  <a:lnTo>
                    <a:pt x="1062807" y="426173"/>
                  </a:lnTo>
                  <a:lnTo>
                    <a:pt x="1066800" y="406400"/>
                  </a:lnTo>
                  <a:lnTo>
                    <a:pt x="1066800" y="50800"/>
                  </a:lnTo>
                  <a:lnTo>
                    <a:pt x="1062807" y="31026"/>
                  </a:lnTo>
                  <a:lnTo>
                    <a:pt x="1051921" y="14878"/>
                  </a:lnTo>
                  <a:lnTo>
                    <a:pt x="1035773" y="3992"/>
                  </a:lnTo>
                  <a:lnTo>
                    <a:pt x="1016000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0236200" y="1854237"/>
              <a:ext cx="1066800" cy="457200"/>
            </a:xfrm>
            <a:custGeom>
              <a:avLst/>
              <a:gdLst/>
              <a:ahLst/>
              <a:cxnLst/>
              <a:rect l="l" t="t" r="r" b="b"/>
              <a:pathLst>
                <a:path w="1066800" h="457200">
                  <a:moveTo>
                    <a:pt x="50800" y="0"/>
                  </a:moveTo>
                  <a:lnTo>
                    <a:pt x="31026" y="3992"/>
                  </a:lnTo>
                  <a:lnTo>
                    <a:pt x="14878" y="14879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0"/>
                  </a:lnTo>
                  <a:lnTo>
                    <a:pt x="31026" y="453207"/>
                  </a:lnTo>
                  <a:lnTo>
                    <a:pt x="50800" y="457200"/>
                  </a:lnTo>
                  <a:lnTo>
                    <a:pt x="50800" y="444500"/>
                  </a:lnTo>
                  <a:lnTo>
                    <a:pt x="35969" y="441505"/>
                  </a:lnTo>
                  <a:lnTo>
                    <a:pt x="23859" y="433340"/>
                  </a:lnTo>
                  <a:lnTo>
                    <a:pt x="15694" y="421230"/>
                  </a:lnTo>
                  <a:lnTo>
                    <a:pt x="12700" y="406400"/>
                  </a:lnTo>
                  <a:lnTo>
                    <a:pt x="12700" y="50800"/>
                  </a:lnTo>
                  <a:lnTo>
                    <a:pt x="15694" y="35969"/>
                  </a:lnTo>
                  <a:lnTo>
                    <a:pt x="23859" y="23859"/>
                  </a:lnTo>
                  <a:lnTo>
                    <a:pt x="35969" y="15694"/>
                  </a:lnTo>
                  <a:lnTo>
                    <a:pt x="50800" y="12700"/>
                  </a:lnTo>
                  <a:lnTo>
                    <a:pt x="50800" y="0"/>
                  </a:lnTo>
                  <a:close/>
                </a:path>
                <a:path w="1066800" h="457200">
                  <a:moveTo>
                    <a:pt x="1016000" y="444500"/>
                  </a:moveTo>
                  <a:lnTo>
                    <a:pt x="50800" y="444500"/>
                  </a:lnTo>
                  <a:lnTo>
                    <a:pt x="50800" y="457200"/>
                  </a:lnTo>
                  <a:lnTo>
                    <a:pt x="1016000" y="457200"/>
                  </a:lnTo>
                  <a:lnTo>
                    <a:pt x="1016000" y="444500"/>
                  </a:lnTo>
                  <a:close/>
                </a:path>
                <a:path w="1066800" h="457200">
                  <a:moveTo>
                    <a:pt x="1066799" y="406400"/>
                  </a:moveTo>
                  <a:lnTo>
                    <a:pt x="1054100" y="406400"/>
                  </a:lnTo>
                  <a:lnTo>
                    <a:pt x="1051105" y="421230"/>
                  </a:lnTo>
                  <a:lnTo>
                    <a:pt x="1042940" y="433340"/>
                  </a:lnTo>
                  <a:lnTo>
                    <a:pt x="1030830" y="441505"/>
                  </a:lnTo>
                  <a:lnTo>
                    <a:pt x="1016000" y="444500"/>
                  </a:lnTo>
                  <a:lnTo>
                    <a:pt x="1016000" y="457200"/>
                  </a:lnTo>
                  <a:lnTo>
                    <a:pt x="1035773" y="453207"/>
                  </a:lnTo>
                  <a:lnTo>
                    <a:pt x="1051920" y="442320"/>
                  </a:lnTo>
                  <a:lnTo>
                    <a:pt x="1062807" y="426173"/>
                  </a:lnTo>
                  <a:lnTo>
                    <a:pt x="1066799" y="406400"/>
                  </a:lnTo>
                  <a:close/>
                </a:path>
                <a:path w="1066800" h="457200">
                  <a:moveTo>
                    <a:pt x="1016000" y="0"/>
                  </a:moveTo>
                  <a:lnTo>
                    <a:pt x="1016000" y="12700"/>
                  </a:lnTo>
                  <a:lnTo>
                    <a:pt x="1030830" y="15694"/>
                  </a:lnTo>
                  <a:lnTo>
                    <a:pt x="1042940" y="23859"/>
                  </a:lnTo>
                  <a:lnTo>
                    <a:pt x="1051105" y="35969"/>
                  </a:lnTo>
                  <a:lnTo>
                    <a:pt x="1054099" y="50800"/>
                  </a:lnTo>
                  <a:lnTo>
                    <a:pt x="1054100" y="406400"/>
                  </a:lnTo>
                  <a:lnTo>
                    <a:pt x="1066800" y="406400"/>
                  </a:lnTo>
                  <a:lnTo>
                    <a:pt x="1066799" y="50800"/>
                  </a:lnTo>
                  <a:lnTo>
                    <a:pt x="1062807" y="31026"/>
                  </a:lnTo>
                  <a:lnTo>
                    <a:pt x="1051920" y="14879"/>
                  </a:lnTo>
                  <a:lnTo>
                    <a:pt x="1035773" y="3992"/>
                  </a:lnTo>
                  <a:lnTo>
                    <a:pt x="1016000" y="0"/>
                  </a:lnTo>
                  <a:close/>
                </a:path>
                <a:path w="1066800" h="457200">
                  <a:moveTo>
                    <a:pt x="1016000" y="0"/>
                  </a:moveTo>
                  <a:lnTo>
                    <a:pt x="50800" y="0"/>
                  </a:lnTo>
                  <a:lnTo>
                    <a:pt x="50800" y="12700"/>
                  </a:lnTo>
                  <a:lnTo>
                    <a:pt x="1016000" y="12700"/>
                  </a:lnTo>
                  <a:lnTo>
                    <a:pt x="1016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10397744" y="1978493"/>
              <a:ext cx="716915" cy="184150"/>
            </a:xfrm>
            <a:custGeom>
              <a:avLst/>
              <a:gdLst/>
              <a:ahLst/>
              <a:cxnLst/>
              <a:rect l="l" t="t" r="r" b="b"/>
              <a:pathLst>
                <a:path w="716915" h="184150">
                  <a:moveTo>
                    <a:pt x="48564" y="9550"/>
                  </a:moveTo>
                  <a:lnTo>
                    <a:pt x="45516" y="9550"/>
                  </a:lnTo>
                  <a:lnTo>
                    <a:pt x="45516" y="28244"/>
                  </a:lnTo>
                  <a:lnTo>
                    <a:pt x="42290" y="48488"/>
                  </a:lnTo>
                  <a:lnTo>
                    <a:pt x="33121" y="66446"/>
                  </a:lnTo>
                  <a:lnTo>
                    <a:pt x="18770" y="81051"/>
                  </a:lnTo>
                  <a:lnTo>
                    <a:pt x="0" y="91236"/>
                  </a:lnTo>
                  <a:lnTo>
                    <a:pt x="8940" y="104851"/>
                  </a:lnTo>
                  <a:lnTo>
                    <a:pt x="29791" y="92795"/>
                  </a:lnTo>
                  <a:lnTo>
                    <a:pt x="45745" y="75311"/>
                  </a:lnTo>
                  <a:lnTo>
                    <a:pt x="54404" y="56751"/>
                  </a:lnTo>
                  <a:lnTo>
                    <a:pt x="52168" y="52333"/>
                  </a:lnTo>
                  <a:lnTo>
                    <a:pt x="48564" y="29464"/>
                  </a:lnTo>
                  <a:lnTo>
                    <a:pt x="48564" y="9550"/>
                  </a:lnTo>
                  <a:close/>
                </a:path>
                <a:path w="716915" h="184150">
                  <a:moveTo>
                    <a:pt x="62382" y="9550"/>
                  </a:moveTo>
                  <a:lnTo>
                    <a:pt x="59537" y="9550"/>
                  </a:lnTo>
                  <a:lnTo>
                    <a:pt x="59537" y="28244"/>
                  </a:lnTo>
                  <a:lnTo>
                    <a:pt x="55946" y="53444"/>
                  </a:lnTo>
                  <a:lnTo>
                    <a:pt x="54404" y="56751"/>
                  </a:lnTo>
                  <a:lnTo>
                    <a:pt x="62306" y="72364"/>
                  </a:lnTo>
                  <a:lnTo>
                    <a:pt x="77968" y="88471"/>
                  </a:lnTo>
                  <a:lnTo>
                    <a:pt x="98145" y="99568"/>
                  </a:lnTo>
                  <a:lnTo>
                    <a:pt x="107086" y="86360"/>
                  </a:lnTo>
                  <a:lnTo>
                    <a:pt x="88957" y="77098"/>
                  </a:lnTo>
                  <a:lnTo>
                    <a:pt x="74828" y="63779"/>
                  </a:lnTo>
                  <a:lnTo>
                    <a:pt x="65652" y="47526"/>
                  </a:lnTo>
                  <a:lnTo>
                    <a:pt x="62382" y="29464"/>
                  </a:lnTo>
                  <a:lnTo>
                    <a:pt x="62382" y="9550"/>
                  </a:lnTo>
                  <a:close/>
                </a:path>
                <a:path w="716915" h="184150">
                  <a:moveTo>
                    <a:pt x="59537" y="9550"/>
                  </a:moveTo>
                  <a:lnTo>
                    <a:pt x="48564" y="9550"/>
                  </a:lnTo>
                  <a:lnTo>
                    <a:pt x="48564" y="29464"/>
                  </a:lnTo>
                  <a:lnTo>
                    <a:pt x="52168" y="52333"/>
                  </a:lnTo>
                  <a:lnTo>
                    <a:pt x="54404" y="56751"/>
                  </a:lnTo>
                  <a:lnTo>
                    <a:pt x="55946" y="53444"/>
                  </a:lnTo>
                  <a:lnTo>
                    <a:pt x="59537" y="28244"/>
                  </a:lnTo>
                  <a:lnTo>
                    <a:pt x="59537" y="9550"/>
                  </a:lnTo>
                  <a:close/>
                </a:path>
                <a:path w="716915" h="184150">
                  <a:moveTo>
                    <a:pt x="143459" y="0"/>
                  </a:moveTo>
                  <a:lnTo>
                    <a:pt x="126593" y="0"/>
                  </a:lnTo>
                  <a:lnTo>
                    <a:pt x="126593" y="111353"/>
                  </a:lnTo>
                  <a:lnTo>
                    <a:pt x="143459" y="111353"/>
                  </a:lnTo>
                  <a:lnTo>
                    <a:pt x="143459" y="61569"/>
                  </a:lnTo>
                  <a:lnTo>
                    <a:pt x="138785" y="61569"/>
                  </a:lnTo>
                  <a:lnTo>
                    <a:pt x="138785" y="47345"/>
                  </a:lnTo>
                  <a:lnTo>
                    <a:pt x="143459" y="47345"/>
                  </a:lnTo>
                  <a:lnTo>
                    <a:pt x="143459" y="0"/>
                  </a:lnTo>
                  <a:close/>
                </a:path>
                <a:path w="716915" h="184150">
                  <a:moveTo>
                    <a:pt x="143459" y="47345"/>
                  </a:moveTo>
                  <a:lnTo>
                    <a:pt x="138785" y="47345"/>
                  </a:lnTo>
                  <a:lnTo>
                    <a:pt x="138785" y="61569"/>
                  </a:lnTo>
                  <a:lnTo>
                    <a:pt x="143459" y="61569"/>
                  </a:lnTo>
                  <a:lnTo>
                    <a:pt x="143459" y="47345"/>
                  </a:lnTo>
                  <a:close/>
                </a:path>
                <a:path w="716915" h="184150">
                  <a:moveTo>
                    <a:pt x="170688" y="47345"/>
                  </a:moveTo>
                  <a:lnTo>
                    <a:pt x="143459" y="47345"/>
                  </a:lnTo>
                  <a:lnTo>
                    <a:pt x="143459" y="61569"/>
                  </a:lnTo>
                  <a:lnTo>
                    <a:pt x="170688" y="61569"/>
                  </a:lnTo>
                  <a:lnTo>
                    <a:pt x="170688" y="47345"/>
                  </a:lnTo>
                  <a:close/>
                </a:path>
                <a:path w="716915" h="184150">
                  <a:moveTo>
                    <a:pt x="84937" y="116433"/>
                  </a:moveTo>
                  <a:lnTo>
                    <a:pt x="59648" y="118700"/>
                  </a:lnTo>
                  <a:lnTo>
                    <a:pt x="40665" y="125272"/>
                  </a:lnTo>
                  <a:lnTo>
                    <a:pt x="28730" y="135807"/>
                  </a:lnTo>
                  <a:lnTo>
                    <a:pt x="24587" y="149961"/>
                  </a:lnTo>
                  <a:lnTo>
                    <a:pt x="28730" y="164084"/>
                  </a:lnTo>
                  <a:lnTo>
                    <a:pt x="40665" y="174548"/>
                  </a:lnTo>
                  <a:lnTo>
                    <a:pt x="59648" y="181051"/>
                  </a:lnTo>
                  <a:lnTo>
                    <a:pt x="84937" y="183286"/>
                  </a:lnTo>
                  <a:lnTo>
                    <a:pt x="110226" y="181051"/>
                  </a:lnTo>
                  <a:lnTo>
                    <a:pt x="129209" y="174548"/>
                  </a:lnTo>
                  <a:lnTo>
                    <a:pt x="134308" y="170078"/>
                  </a:lnTo>
                  <a:lnTo>
                    <a:pt x="84937" y="170078"/>
                  </a:lnTo>
                  <a:lnTo>
                    <a:pt x="66592" y="168735"/>
                  </a:lnTo>
                  <a:lnTo>
                    <a:pt x="52781" y="164820"/>
                  </a:lnTo>
                  <a:lnTo>
                    <a:pt x="44075" y="158505"/>
                  </a:lnTo>
                  <a:lnTo>
                    <a:pt x="41046" y="149961"/>
                  </a:lnTo>
                  <a:lnTo>
                    <a:pt x="44075" y="141417"/>
                  </a:lnTo>
                  <a:lnTo>
                    <a:pt x="52781" y="135102"/>
                  </a:lnTo>
                  <a:lnTo>
                    <a:pt x="66592" y="131187"/>
                  </a:lnTo>
                  <a:lnTo>
                    <a:pt x="84937" y="129844"/>
                  </a:lnTo>
                  <a:lnTo>
                    <a:pt x="134389" y="129844"/>
                  </a:lnTo>
                  <a:lnTo>
                    <a:pt x="129209" y="125272"/>
                  </a:lnTo>
                  <a:lnTo>
                    <a:pt x="110226" y="118700"/>
                  </a:lnTo>
                  <a:lnTo>
                    <a:pt x="84937" y="116433"/>
                  </a:lnTo>
                  <a:close/>
                </a:path>
                <a:path w="716915" h="184150">
                  <a:moveTo>
                    <a:pt x="134389" y="129844"/>
                  </a:moveTo>
                  <a:lnTo>
                    <a:pt x="84937" y="129844"/>
                  </a:lnTo>
                  <a:lnTo>
                    <a:pt x="103282" y="131187"/>
                  </a:lnTo>
                  <a:lnTo>
                    <a:pt x="117093" y="135102"/>
                  </a:lnTo>
                  <a:lnTo>
                    <a:pt x="125799" y="141417"/>
                  </a:lnTo>
                  <a:lnTo>
                    <a:pt x="128828" y="149961"/>
                  </a:lnTo>
                  <a:lnTo>
                    <a:pt x="125799" y="158505"/>
                  </a:lnTo>
                  <a:lnTo>
                    <a:pt x="117093" y="164820"/>
                  </a:lnTo>
                  <a:lnTo>
                    <a:pt x="103282" y="168735"/>
                  </a:lnTo>
                  <a:lnTo>
                    <a:pt x="84937" y="170078"/>
                  </a:lnTo>
                  <a:lnTo>
                    <a:pt x="134308" y="170078"/>
                  </a:lnTo>
                  <a:lnTo>
                    <a:pt x="141144" y="164084"/>
                  </a:lnTo>
                  <a:lnTo>
                    <a:pt x="145288" y="149961"/>
                  </a:lnTo>
                  <a:lnTo>
                    <a:pt x="141144" y="135807"/>
                  </a:lnTo>
                  <a:lnTo>
                    <a:pt x="134389" y="129844"/>
                  </a:lnTo>
                  <a:close/>
                </a:path>
                <a:path w="716915" h="184150">
                  <a:moveTo>
                    <a:pt x="262518" y="123748"/>
                  </a:moveTo>
                  <a:lnTo>
                    <a:pt x="208060" y="123748"/>
                  </a:lnTo>
                  <a:lnTo>
                    <a:pt x="208060" y="181254"/>
                  </a:lnTo>
                  <a:lnTo>
                    <a:pt x="333435" y="181254"/>
                  </a:lnTo>
                  <a:lnTo>
                    <a:pt x="333435" y="167640"/>
                  </a:lnTo>
                  <a:lnTo>
                    <a:pt x="224723" y="167640"/>
                  </a:lnTo>
                  <a:lnTo>
                    <a:pt x="224723" y="137160"/>
                  </a:lnTo>
                  <a:lnTo>
                    <a:pt x="333435" y="137160"/>
                  </a:lnTo>
                  <a:lnTo>
                    <a:pt x="333435" y="129235"/>
                  </a:lnTo>
                  <a:lnTo>
                    <a:pt x="262518" y="129235"/>
                  </a:lnTo>
                  <a:lnTo>
                    <a:pt x="262518" y="123748"/>
                  </a:lnTo>
                  <a:close/>
                </a:path>
                <a:path w="716915" h="184150">
                  <a:moveTo>
                    <a:pt x="333435" y="137160"/>
                  </a:moveTo>
                  <a:lnTo>
                    <a:pt x="316976" y="137160"/>
                  </a:lnTo>
                  <a:lnTo>
                    <a:pt x="316976" y="167640"/>
                  </a:lnTo>
                  <a:lnTo>
                    <a:pt x="333435" y="167640"/>
                  </a:lnTo>
                  <a:lnTo>
                    <a:pt x="333435" y="137160"/>
                  </a:lnTo>
                  <a:close/>
                </a:path>
                <a:path w="716915" h="184150">
                  <a:moveTo>
                    <a:pt x="279180" y="97536"/>
                  </a:moveTo>
                  <a:lnTo>
                    <a:pt x="262518" y="97536"/>
                  </a:lnTo>
                  <a:lnTo>
                    <a:pt x="262518" y="129235"/>
                  </a:lnTo>
                  <a:lnTo>
                    <a:pt x="279180" y="129235"/>
                  </a:lnTo>
                  <a:lnTo>
                    <a:pt x="279180" y="97536"/>
                  </a:lnTo>
                  <a:close/>
                </a:path>
                <a:path w="716915" h="184150">
                  <a:moveTo>
                    <a:pt x="333435" y="123748"/>
                  </a:moveTo>
                  <a:lnTo>
                    <a:pt x="279180" y="123748"/>
                  </a:lnTo>
                  <a:lnTo>
                    <a:pt x="279180" y="129235"/>
                  </a:lnTo>
                  <a:lnTo>
                    <a:pt x="333435" y="129235"/>
                  </a:lnTo>
                  <a:lnTo>
                    <a:pt x="333435" y="123748"/>
                  </a:lnTo>
                  <a:close/>
                </a:path>
                <a:path w="716915" h="184150">
                  <a:moveTo>
                    <a:pt x="353755" y="88595"/>
                  </a:moveTo>
                  <a:lnTo>
                    <a:pt x="187740" y="88595"/>
                  </a:lnTo>
                  <a:lnTo>
                    <a:pt x="187740" y="102412"/>
                  </a:lnTo>
                  <a:lnTo>
                    <a:pt x="262518" y="102412"/>
                  </a:lnTo>
                  <a:lnTo>
                    <a:pt x="262518" y="97536"/>
                  </a:lnTo>
                  <a:lnTo>
                    <a:pt x="353755" y="97536"/>
                  </a:lnTo>
                  <a:lnTo>
                    <a:pt x="353755" y="88595"/>
                  </a:lnTo>
                  <a:close/>
                </a:path>
                <a:path w="716915" h="184150">
                  <a:moveTo>
                    <a:pt x="353755" y="97536"/>
                  </a:moveTo>
                  <a:lnTo>
                    <a:pt x="279180" y="97536"/>
                  </a:lnTo>
                  <a:lnTo>
                    <a:pt x="279180" y="102412"/>
                  </a:lnTo>
                  <a:lnTo>
                    <a:pt x="353755" y="102412"/>
                  </a:lnTo>
                  <a:lnTo>
                    <a:pt x="353755" y="97536"/>
                  </a:lnTo>
                  <a:close/>
                </a:path>
                <a:path w="716915" h="184150">
                  <a:moveTo>
                    <a:pt x="231022" y="57912"/>
                  </a:moveTo>
                  <a:lnTo>
                    <a:pt x="203996" y="57912"/>
                  </a:lnTo>
                  <a:lnTo>
                    <a:pt x="203996" y="71729"/>
                  </a:lnTo>
                  <a:lnTo>
                    <a:pt x="337296" y="71729"/>
                  </a:lnTo>
                  <a:lnTo>
                    <a:pt x="337296" y="66852"/>
                  </a:lnTo>
                  <a:lnTo>
                    <a:pt x="231022" y="66852"/>
                  </a:lnTo>
                  <a:lnTo>
                    <a:pt x="231022" y="57912"/>
                  </a:lnTo>
                  <a:close/>
                </a:path>
                <a:path w="716915" h="184150">
                  <a:moveTo>
                    <a:pt x="247888" y="11785"/>
                  </a:moveTo>
                  <a:lnTo>
                    <a:pt x="231022" y="11785"/>
                  </a:lnTo>
                  <a:lnTo>
                    <a:pt x="231022" y="66852"/>
                  </a:lnTo>
                  <a:lnTo>
                    <a:pt x="247888" y="66852"/>
                  </a:lnTo>
                  <a:lnTo>
                    <a:pt x="247888" y="11785"/>
                  </a:lnTo>
                  <a:close/>
                </a:path>
                <a:path w="716915" h="184150">
                  <a:moveTo>
                    <a:pt x="293608" y="57912"/>
                  </a:moveTo>
                  <a:lnTo>
                    <a:pt x="247888" y="57912"/>
                  </a:lnTo>
                  <a:lnTo>
                    <a:pt x="247888" y="66852"/>
                  </a:lnTo>
                  <a:lnTo>
                    <a:pt x="293608" y="66852"/>
                  </a:lnTo>
                  <a:lnTo>
                    <a:pt x="293608" y="57912"/>
                  </a:lnTo>
                  <a:close/>
                </a:path>
                <a:path w="716915" h="184150">
                  <a:moveTo>
                    <a:pt x="310270" y="11785"/>
                  </a:moveTo>
                  <a:lnTo>
                    <a:pt x="293608" y="11785"/>
                  </a:lnTo>
                  <a:lnTo>
                    <a:pt x="293608" y="66852"/>
                  </a:lnTo>
                  <a:lnTo>
                    <a:pt x="310270" y="66852"/>
                  </a:lnTo>
                  <a:lnTo>
                    <a:pt x="310270" y="11785"/>
                  </a:lnTo>
                  <a:close/>
                </a:path>
                <a:path w="716915" h="184150">
                  <a:moveTo>
                    <a:pt x="337296" y="57912"/>
                  </a:moveTo>
                  <a:lnTo>
                    <a:pt x="310270" y="57912"/>
                  </a:lnTo>
                  <a:lnTo>
                    <a:pt x="310270" y="66852"/>
                  </a:lnTo>
                  <a:lnTo>
                    <a:pt x="337296" y="66852"/>
                  </a:lnTo>
                  <a:lnTo>
                    <a:pt x="337296" y="57912"/>
                  </a:lnTo>
                  <a:close/>
                </a:path>
                <a:path w="716915" h="184150">
                  <a:moveTo>
                    <a:pt x="338108" y="5689"/>
                  </a:moveTo>
                  <a:lnTo>
                    <a:pt x="203184" y="5689"/>
                  </a:lnTo>
                  <a:lnTo>
                    <a:pt x="203184" y="19507"/>
                  </a:lnTo>
                  <a:lnTo>
                    <a:pt x="231022" y="19507"/>
                  </a:lnTo>
                  <a:lnTo>
                    <a:pt x="231022" y="11785"/>
                  </a:lnTo>
                  <a:lnTo>
                    <a:pt x="338108" y="11785"/>
                  </a:lnTo>
                  <a:lnTo>
                    <a:pt x="338108" y="5689"/>
                  </a:lnTo>
                  <a:close/>
                </a:path>
                <a:path w="716915" h="184150">
                  <a:moveTo>
                    <a:pt x="293608" y="11785"/>
                  </a:moveTo>
                  <a:lnTo>
                    <a:pt x="247888" y="11785"/>
                  </a:lnTo>
                  <a:lnTo>
                    <a:pt x="247888" y="19507"/>
                  </a:lnTo>
                  <a:lnTo>
                    <a:pt x="293608" y="19507"/>
                  </a:lnTo>
                  <a:lnTo>
                    <a:pt x="293608" y="11785"/>
                  </a:lnTo>
                  <a:close/>
                </a:path>
                <a:path w="716915" h="184150">
                  <a:moveTo>
                    <a:pt x="338108" y="11785"/>
                  </a:moveTo>
                  <a:lnTo>
                    <a:pt x="310270" y="11785"/>
                  </a:lnTo>
                  <a:lnTo>
                    <a:pt x="310270" y="19507"/>
                  </a:lnTo>
                  <a:lnTo>
                    <a:pt x="338108" y="19507"/>
                  </a:lnTo>
                  <a:lnTo>
                    <a:pt x="338108" y="11785"/>
                  </a:lnTo>
                  <a:close/>
                </a:path>
                <a:path w="716915" h="184150">
                  <a:moveTo>
                    <a:pt x="462654" y="11785"/>
                  </a:moveTo>
                  <a:lnTo>
                    <a:pt x="451275" y="11785"/>
                  </a:lnTo>
                  <a:lnTo>
                    <a:pt x="451275" y="18897"/>
                  </a:lnTo>
                  <a:lnTo>
                    <a:pt x="446166" y="42999"/>
                  </a:lnTo>
                  <a:lnTo>
                    <a:pt x="431438" y="63728"/>
                  </a:lnTo>
                  <a:lnTo>
                    <a:pt x="407984" y="80533"/>
                  </a:lnTo>
                  <a:lnTo>
                    <a:pt x="376701" y="92862"/>
                  </a:lnTo>
                  <a:lnTo>
                    <a:pt x="383609" y="106070"/>
                  </a:lnTo>
                  <a:lnTo>
                    <a:pt x="419233" y="91595"/>
                  </a:lnTo>
                  <a:lnTo>
                    <a:pt x="446093" y="70739"/>
                  </a:lnTo>
                  <a:lnTo>
                    <a:pt x="463048" y="43976"/>
                  </a:lnTo>
                  <a:lnTo>
                    <a:pt x="466456" y="25400"/>
                  </a:lnTo>
                  <a:lnTo>
                    <a:pt x="462654" y="25400"/>
                  </a:lnTo>
                  <a:lnTo>
                    <a:pt x="462654" y="11785"/>
                  </a:lnTo>
                  <a:close/>
                </a:path>
                <a:path w="716915" h="184150">
                  <a:moveTo>
                    <a:pt x="451275" y="11785"/>
                  </a:moveTo>
                  <a:lnTo>
                    <a:pt x="386251" y="11785"/>
                  </a:lnTo>
                  <a:lnTo>
                    <a:pt x="386251" y="25400"/>
                  </a:lnTo>
                  <a:lnTo>
                    <a:pt x="449897" y="25400"/>
                  </a:lnTo>
                  <a:lnTo>
                    <a:pt x="451275" y="18897"/>
                  </a:lnTo>
                  <a:lnTo>
                    <a:pt x="451275" y="11785"/>
                  </a:lnTo>
                  <a:close/>
                </a:path>
                <a:path w="716915" h="184150">
                  <a:moveTo>
                    <a:pt x="468953" y="11785"/>
                  </a:moveTo>
                  <a:lnTo>
                    <a:pt x="462654" y="11785"/>
                  </a:lnTo>
                  <a:lnTo>
                    <a:pt x="462654" y="25400"/>
                  </a:lnTo>
                  <a:lnTo>
                    <a:pt x="466456" y="25400"/>
                  </a:lnTo>
                  <a:lnTo>
                    <a:pt x="468953" y="11785"/>
                  </a:lnTo>
                  <a:close/>
                </a:path>
                <a:path w="716915" h="184150">
                  <a:moveTo>
                    <a:pt x="525849" y="0"/>
                  </a:moveTo>
                  <a:lnTo>
                    <a:pt x="508984" y="0"/>
                  </a:lnTo>
                  <a:lnTo>
                    <a:pt x="508984" y="104851"/>
                  </a:lnTo>
                  <a:lnTo>
                    <a:pt x="525849" y="104851"/>
                  </a:lnTo>
                  <a:lnTo>
                    <a:pt x="525849" y="61163"/>
                  </a:lnTo>
                  <a:lnTo>
                    <a:pt x="512235" y="61163"/>
                  </a:lnTo>
                  <a:lnTo>
                    <a:pt x="512235" y="47142"/>
                  </a:lnTo>
                  <a:lnTo>
                    <a:pt x="525849" y="47142"/>
                  </a:lnTo>
                  <a:lnTo>
                    <a:pt x="525849" y="0"/>
                  </a:lnTo>
                  <a:close/>
                </a:path>
                <a:path w="716915" h="184150">
                  <a:moveTo>
                    <a:pt x="508984" y="47142"/>
                  </a:moveTo>
                  <a:lnTo>
                    <a:pt x="469157" y="47142"/>
                  </a:lnTo>
                  <a:lnTo>
                    <a:pt x="469157" y="61163"/>
                  </a:lnTo>
                  <a:lnTo>
                    <a:pt x="508984" y="61163"/>
                  </a:lnTo>
                  <a:lnTo>
                    <a:pt x="508984" y="47142"/>
                  </a:lnTo>
                  <a:close/>
                </a:path>
                <a:path w="716915" h="184150">
                  <a:moveTo>
                    <a:pt x="525849" y="47142"/>
                  </a:moveTo>
                  <a:lnTo>
                    <a:pt x="512235" y="47142"/>
                  </a:lnTo>
                  <a:lnTo>
                    <a:pt x="512235" y="61163"/>
                  </a:lnTo>
                  <a:lnTo>
                    <a:pt x="525849" y="61163"/>
                  </a:lnTo>
                  <a:lnTo>
                    <a:pt x="525849" y="47142"/>
                  </a:lnTo>
                  <a:close/>
                </a:path>
                <a:path w="716915" h="184150">
                  <a:moveTo>
                    <a:pt x="525849" y="112572"/>
                  </a:moveTo>
                  <a:lnTo>
                    <a:pt x="407384" y="112572"/>
                  </a:lnTo>
                  <a:lnTo>
                    <a:pt x="407384" y="181254"/>
                  </a:lnTo>
                  <a:lnTo>
                    <a:pt x="525849" y="181254"/>
                  </a:lnTo>
                  <a:lnTo>
                    <a:pt x="525849" y="167436"/>
                  </a:lnTo>
                  <a:lnTo>
                    <a:pt x="424046" y="167436"/>
                  </a:lnTo>
                  <a:lnTo>
                    <a:pt x="424046" y="126187"/>
                  </a:lnTo>
                  <a:lnTo>
                    <a:pt x="525849" y="126187"/>
                  </a:lnTo>
                  <a:lnTo>
                    <a:pt x="525849" y="112572"/>
                  </a:lnTo>
                  <a:close/>
                </a:path>
                <a:path w="716915" h="184150">
                  <a:moveTo>
                    <a:pt x="525849" y="126187"/>
                  </a:moveTo>
                  <a:lnTo>
                    <a:pt x="509390" y="126187"/>
                  </a:lnTo>
                  <a:lnTo>
                    <a:pt x="509390" y="167436"/>
                  </a:lnTo>
                  <a:lnTo>
                    <a:pt x="525849" y="167436"/>
                  </a:lnTo>
                  <a:lnTo>
                    <a:pt x="525849" y="126187"/>
                  </a:lnTo>
                  <a:close/>
                </a:path>
                <a:path w="716915" h="184150">
                  <a:moveTo>
                    <a:pt x="602846" y="10972"/>
                  </a:moveTo>
                  <a:lnTo>
                    <a:pt x="600205" y="10972"/>
                  </a:lnTo>
                  <a:lnTo>
                    <a:pt x="600205" y="35560"/>
                  </a:lnTo>
                  <a:lnTo>
                    <a:pt x="597576" y="51606"/>
                  </a:lnTo>
                  <a:lnTo>
                    <a:pt x="589994" y="67310"/>
                  </a:lnTo>
                  <a:lnTo>
                    <a:pt x="577916" y="81108"/>
                  </a:lnTo>
                  <a:lnTo>
                    <a:pt x="561800" y="91440"/>
                  </a:lnTo>
                  <a:lnTo>
                    <a:pt x="570944" y="104648"/>
                  </a:lnTo>
                  <a:lnTo>
                    <a:pt x="589013" y="92509"/>
                  </a:lnTo>
                  <a:lnTo>
                    <a:pt x="602414" y="75819"/>
                  </a:lnTo>
                  <a:lnTo>
                    <a:pt x="608370" y="61850"/>
                  </a:lnTo>
                  <a:lnTo>
                    <a:pt x="605612" y="55626"/>
                  </a:lnTo>
                  <a:lnTo>
                    <a:pt x="602846" y="35560"/>
                  </a:lnTo>
                  <a:lnTo>
                    <a:pt x="602846" y="10972"/>
                  </a:lnTo>
                  <a:close/>
                </a:path>
                <a:path w="716915" h="184150">
                  <a:moveTo>
                    <a:pt x="616257" y="10972"/>
                  </a:moveTo>
                  <a:lnTo>
                    <a:pt x="613616" y="10972"/>
                  </a:lnTo>
                  <a:lnTo>
                    <a:pt x="613616" y="35560"/>
                  </a:lnTo>
                  <a:lnTo>
                    <a:pt x="610749" y="56270"/>
                  </a:lnTo>
                  <a:lnTo>
                    <a:pt x="608370" y="61850"/>
                  </a:lnTo>
                  <a:lnTo>
                    <a:pt x="613692" y="73863"/>
                  </a:lnTo>
                  <a:lnTo>
                    <a:pt x="626764" y="89052"/>
                  </a:lnTo>
                  <a:lnTo>
                    <a:pt x="644502" y="99974"/>
                  </a:lnTo>
                  <a:lnTo>
                    <a:pt x="653443" y="86969"/>
                  </a:lnTo>
                  <a:lnTo>
                    <a:pt x="637689" y="77851"/>
                  </a:lnTo>
                  <a:lnTo>
                    <a:pt x="626011" y="65532"/>
                  </a:lnTo>
                  <a:lnTo>
                    <a:pt x="618753" y="51079"/>
                  </a:lnTo>
                  <a:lnTo>
                    <a:pt x="616257" y="35560"/>
                  </a:lnTo>
                  <a:lnTo>
                    <a:pt x="616257" y="10972"/>
                  </a:lnTo>
                  <a:close/>
                </a:path>
                <a:path w="716915" h="184150">
                  <a:moveTo>
                    <a:pt x="613616" y="10972"/>
                  </a:moveTo>
                  <a:lnTo>
                    <a:pt x="602846" y="10972"/>
                  </a:lnTo>
                  <a:lnTo>
                    <a:pt x="602846" y="35560"/>
                  </a:lnTo>
                  <a:lnTo>
                    <a:pt x="605612" y="55626"/>
                  </a:lnTo>
                  <a:lnTo>
                    <a:pt x="608370" y="61850"/>
                  </a:lnTo>
                  <a:lnTo>
                    <a:pt x="610749" y="56270"/>
                  </a:lnTo>
                  <a:lnTo>
                    <a:pt x="613616" y="35560"/>
                  </a:lnTo>
                  <a:lnTo>
                    <a:pt x="613616" y="10972"/>
                  </a:lnTo>
                  <a:close/>
                </a:path>
                <a:path w="716915" h="184150">
                  <a:moveTo>
                    <a:pt x="716435" y="203"/>
                  </a:moveTo>
                  <a:lnTo>
                    <a:pt x="700382" y="203"/>
                  </a:lnTo>
                  <a:lnTo>
                    <a:pt x="700382" y="111150"/>
                  </a:lnTo>
                  <a:lnTo>
                    <a:pt x="716435" y="111150"/>
                  </a:lnTo>
                  <a:lnTo>
                    <a:pt x="716435" y="61772"/>
                  </a:lnTo>
                  <a:lnTo>
                    <a:pt x="705462" y="61772"/>
                  </a:lnTo>
                  <a:lnTo>
                    <a:pt x="705462" y="47752"/>
                  </a:lnTo>
                  <a:lnTo>
                    <a:pt x="716435" y="47752"/>
                  </a:lnTo>
                  <a:lnTo>
                    <a:pt x="716435" y="203"/>
                  </a:lnTo>
                  <a:close/>
                </a:path>
                <a:path w="716915" h="184150">
                  <a:moveTo>
                    <a:pt x="677014" y="3251"/>
                  </a:moveTo>
                  <a:lnTo>
                    <a:pt x="660962" y="3251"/>
                  </a:lnTo>
                  <a:lnTo>
                    <a:pt x="660962" y="110134"/>
                  </a:lnTo>
                  <a:lnTo>
                    <a:pt x="677014" y="110134"/>
                  </a:lnTo>
                  <a:lnTo>
                    <a:pt x="677014" y="61772"/>
                  </a:lnTo>
                  <a:lnTo>
                    <a:pt x="670715" y="61772"/>
                  </a:lnTo>
                  <a:lnTo>
                    <a:pt x="670715" y="47752"/>
                  </a:lnTo>
                  <a:lnTo>
                    <a:pt x="677014" y="47752"/>
                  </a:lnTo>
                  <a:lnTo>
                    <a:pt x="677014" y="3251"/>
                  </a:lnTo>
                  <a:close/>
                </a:path>
                <a:path w="716915" h="184150">
                  <a:moveTo>
                    <a:pt x="677014" y="47752"/>
                  </a:moveTo>
                  <a:lnTo>
                    <a:pt x="670715" y="47752"/>
                  </a:lnTo>
                  <a:lnTo>
                    <a:pt x="670715" y="61772"/>
                  </a:lnTo>
                  <a:lnTo>
                    <a:pt x="677014" y="61772"/>
                  </a:lnTo>
                  <a:lnTo>
                    <a:pt x="677014" y="47752"/>
                  </a:lnTo>
                  <a:close/>
                </a:path>
                <a:path w="716915" h="184150">
                  <a:moveTo>
                    <a:pt x="700382" y="47752"/>
                  </a:moveTo>
                  <a:lnTo>
                    <a:pt x="677014" y="47752"/>
                  </a:lnTo>
                  <a:lnTo>
                    <a:pt x="677014" y="61772"/>
                  </a:lnTo>
                  <a:lnTo>
                    <a:pt x="700382" y="61772"/>
                  </a:lnTo>
                  <a:lnTo>
                    <a:pt x="700382" y="47752"/>
                  </a:lnTo>
                  <a:close/>
                </a:path>
                <a:path w="716915" h="184150">
                  <a:moveTo>
                    <a:pt x="716435" y="47752"/>
                  </a:moveTo>
                  <a:lnTo>
                    <a:pt x="705462" y="47752"/>
                  </a:lnTo>
                  <a:lnTo>
                    <a:pt x="705462" y="61772"/>
                  </a:lnTo>
                  <a:lnTo>
                    <a:pt x="716435" y="61772"/>
                  </a:lnTo>
                  <a:lnTo>
                    <a:pt x="716435" y="47752"/>
                  </a:lnTo>
                  <a:close/>
                </a:path>
                <a:path w="716915" h="184150">
                  <a:moveTo>
                    <a:pt x="716435" y="121107"/>
                  </a:moveTo>
                  <a:lnTo>
                    <a:pt x="593296" y="121107"/>
                  </a:lnTo>
                  <a:lnTo>
                    <a:pt x="593296" y="134924"/>
                  </a:lnTo>
                  <a:lnTo>
                    <a:pt x="699773" y="134924"/>
                  </a:lnTo>
                  <a:lnTo>
                    <a:pt x="699773" y="183692"/>
                  </a:lnTo>
                  <a:lnTo>
                    <a:pt x="716435" y="183692"/>
                  </a:lnTo>
                  <a:lnTo>
                    <a:pt x="716435" y="12110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4" name="object 14" descr=""/>
          <p:cNvGrpSpPr/>
          <p:nvPr/>
        </p:nvGrpSpPr>
        <p:grpSpPr>
          <a:xfrm>
            <a:off x="3263900" y="1866937"/>
            <a:ext cx="2019300" cy="1536700"/>
            <a:chOff x="3263900" y="1866937"/>
            <a:chExt cx="2019300" cy="1536700"/>
          </a:xfrm>
        </p:grpSpPr>
        <p:sp>
          <p:nvSpPr>
            <p:cNvPr id="15" name="object 15" descr=""/>
            <p:cNvSpPr/>
            <p:nvPr/>
          </p:nvSpPr>
          <p:spPr>
            <a:xfrm>
              <a:off x="3429000" y="1866937"/>
              <a:ext cx="1689100" cy="431800"/>
            </a:xfrm>
            <a:custGeom>
              <a:avLst/>
              <a:gdLst/>
              <a:ahLst/>
              <a:cxnLst/>
              <a:rect l="l" t="t" r="r" b="b"/>
              <a:pathLst>
                <a:path w="1689100" h="431800">
                  <a:moveTo>
                    <a:pt x="1600200" y="419100"/>
                  </a:moveTo>
                  <a:lnTo>
                    <a:pt x="88899" y="419100"/>
                  </a:lnTo>
                  <a:lnTo>
                    <a:pt x="88900" y="431800"/>
                  </a:lnTo>
                  <a:lnTo>
                    <a:pt x="1600200" y="431800"/>
                  </a:lnTo>
                  <a:lnTo>
                    <a:pt x="1600200" y="419100"/>
                  </a:lnTo>
                  <a:close/>
                </a:path>
                <a:path w="1689100" h="431800">
                  <a:moveTo>
                    <a:pt x="1689099" y="342900"/>
                  </a:moveTo>
                  <a:lnTo>
                    <a:pt x="1676400" y="342900"/>
                  </a:lnTo>
                  <a:lnTo>
                    <a:pt x="1670411" y="372560"/>
                  </a:lnTo>
                  <a:lnTo>
                    <a:pt x="1654081" y="396781"/>
                  </a:lnTo>
                  <a:lnTo>
                    <a:pt x="1629860" y="413111"/>
                  </a:lnTo>
                  <a:lnTo>
                    <a:pt x="1600200" y="419100"/>
                  </a:lnTo>
                  <a:lnTo>
                    <a:pt x="1600200" y="431800"/>
                  </a:lnTo>
                  <a:lnTo>
                    <a:pt x="1634803" y="424813"/>
                  </a:lnTo>
                  <a:lnTo>
                    <a:pt x="1663061" y="405761"/>
                  </a:lnTo>
                  <a:lnTo>
                    <a:pt x="1682113" y="377503"/>
                  </a:lnTo>
                  <a:lnTo>
                    <a:pt x="1689099" y="342900"/>
                  </a:lnTo>
                  <a:close/>
                </a:path>
                <a:path w="16891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799"/>
                  </a:lnTo>
                  <a:lnTo>
                    <a:pt x="88899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1689100" h="431800">
                  <a:moveTo>
                    <a:pt x="1600200" y="0"/>
                  </a:moveTo>
                  <a:lnTo>
                    <a:pt x="1600200" y="12700"/>
                  </a:lnTo>
                  <a:lnTo>
                    <a:pt x="1629860" y="18688"/>
                  </a:lnTo>
                  <a:lnTo>
                    <a:pt x="1654081" y="35018"/>
                  </a:lnTo>
                  <a:lnTo>
                    <a:pt x="1670411" y="59239"/>
                  </a:lnTo>
                  <a:lnTo>
                    <a:pt x="1676399" y="88900"/>
                  </a:lnTo>
                  <a:lnTo>
                    <a:pt x="1676400" y="342900"/>
                  </a:lnTo>
                  <a:lnTo>
                    <a:pt x="1689100" y="342900"/>
                  </a:lnTo>
                  <a:lnTo>
                    <a:pt x="1689099" y="88900"/>
                  </a:lnTo>
                  <a:lnTo>
                    <a:pt x="1682113" y="54296"/>
                  </a:lnTo>
                  <a:lnTo>
                    <a:pt x="1663061" y="26038"/>
                  </a:lnTo>
                  <a:lnTo>
                    <a:pt x="1634803" y="6986"/>
                  </a:lnTo>
                  <a:lnTo>
                    <a:pt x="1600200" y="0"/>
                  </a:lnTo>
                  <a:close/>
                </a:path>
                <a:path w="1689100" h="431800">
                  <a:moveTo>
                    <a:pt x="16002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1600200" y="12700"/>
                  </a:lnTo>
                  <a:lnTo>
                    <a:pt x="16002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6" name="object 16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811934" y="2016161"/>
              <a:ext cx="180531" cy="157467"/>
            </a:xfrm>
            <a:prstGeom prst="rect">
              <a:avLst/>
            </a:prstGeom>
          </p:spPr>
        </p:pic>
        <p:sp>
          <p:nvSpPr>
            <p:cNvPr id="17" name="object 17" descr=""/>
            <p:cNvSpPr/>
            <p:nvPr/>
          </p:nvSpPr>
          <p:spPr>
            <a:xfrm>
              <a:off x="3515156" y="1978494"/>
              <a:ext cx="727710" cy="183515"/>
            </a:xfrm>
            <a:custGeom>
              <a:avLst/>
              <a:gdLst/>
              <a:ahLst/>
              <a:cxnLst/>
              <a:rect l="l" t="t" r="r" b="b"/>
              <a:pathLst>
                <a:path w="727710" h="183514">
                  <a:moveTo>
                    <a:pt x="74574" y="91236"/>
                  </a:moveTo>
                  <a:lnTo>
                    <a:pt x="0" y="91236"/>
                  </a:lnTo>
                  <a:lnTo>
                    <a:pt x="0" y="104648"/>
                  </a:lnTo>
                  <a:lnTo>
                    <a:pt x="166014" y="104648"/>
                  </a:lnTo>
                  <a:lnTo>
                    <a:pt x="166014" y="98552"/>
                  </a:lnTo>
                  <a:lnTo>
                    <a:pt x="74574" y="98552"/>
                  </a:lnTo>
                  <a:lnTo>
                    <a:pt x="74574" y="91236"/>
                  </a:lnTo>
                  <a:close/>
                </a:path>
                <a:path w="727710" h="183514">
                  <a:moveTo>
                    <a:pt x="91236" y="64211"/>
                  </a:moveTo>
                  <a:lnTo>
                    <a:pt x="74574" y="64211"/>
                  </a:lnTo>
                  <a:lnTo>
                    <a:pt x="74574" y="98552"/>
                  </a:lnTo>
                  <a:lnTo>
                    <a:pt x="91236" y="98552"/>
                  </a:lnTo>
                  <a:lnTo>
                    <a:pt x="91236" y="64211"/>
                  </a:lnTo>
                  <a:close/>
                </a:path>
                <a:path w="727710" h="183514">
                  <a:moveTo>
                    <a:pt x="166014" y="91236"/>
                  </a:moveTo>
                  <a:lnTo>
                    <a:pt x="91236" y="91236"/>
                  </a:lnTo>
                  <a:lnTo>
                    <a:pt x="91236" y="98552"/>
                  </a:lnTo>
                  <a:lnTo>
                    <a:pt x="166014" y="98552"/>
                  </a:lnTo>
                  <a:lnTo>
                    <a:pt x="166014" y="91236"/>
                  </a:lnTo>
                  <a:close/>
                </a:path>
                <a:path w="727710" h="183514">
                  <a:moveTo>
                    <a:pt x="77012" y="2844"/>
                  </a:moveTo>
                  <a:lnTo>
                    <a:pt x="74371" y="2844"/>
                  </a:lnTo>
                  <a:lnTo>
                    <a:pt x="74371" y="10972"/>
                  </a:lnTo>
                  <a:lnTo>
                    <a:pt x="68935" y="28432"/>
                  </a:lnTo>
                  <a:lnTo>
                    <a:pt x="54508" y="43205"/>
                  </a:lnTo>
                  <a:lnTo>
                    <a:pt x="33909" y="54206"/>
                  </a:lnTo>
                  <a:lnTo>
                    <a:pt x="9956" y="60350"/>
                  </a:lnTo>
                  <a:lnTo>
                    <a:pt x="16459" y="73761"/>
                  </a:lnTo>
                  <a:lnTo>
                    <a:pt x="43567" y="66036"/>
                  </a:lnTo>
                  <a:lnTo>
                    <a:pt x="66751" y="52501"/>
                  </a:lnTo>
                  <a:lnTo>
                    <a:pt x="82924" y="33899"/>
                  </a:lnTo>
                  <a:lnTo>
                    <a:pt x="83025" y="33520"/>
                  </a:lnTo>
                  <a:lnTo>
                    <a:pt x="77012" y="10972"/>
                  </a:lnTo>
                  <a:lnTo>
                    <a:pt x="77012" y="2844"/>
                  </a:lnTo>
                  <a:close/>
                </a:path>
                <a:path w="727710" h="183514">
                  <a:moveTo>
                    <a:pt x="91440" y="2844"/>
                  </a:moveTo>
                  <a:lnTo>
                    <a:pt x="89001" y="2844"/>
                  </a:lnTo>
                  <a:lnTo>
                    <a:pt x="89001" y="10972"/>
                  </a:lnTo>
                  <a:lnTo>
                    <a:pt x="83025" y="33520"/>
                  </a:lnTo>
                  <a:lnTo>
                    <a:pt x="83143" y="33899"/>
                  </a:lnTo>
                  <a:lnTo>
                    <a:pt x="99339" y="52425"/>
                  </a:lnTo>
                  <a:lnTo>
                    <a:pt x="122532" y="65951"/>
                  </a:lnTo>
                  <a:lnTo>
                    <a:pt x="149555" y="73761"/>
                  </a:lnTo>
                  <a:lnTo>
                    <a:pt x="155854" y="60350"/>
                  </a:lnTo>
                  <a:lnTo>
                    <a:pt x="131987" y="54206"/>
                  </a:lnTo>
                  <a:lnTo>
                    <a:pt x="111379" y="43205"/>
                  </a:lnTo>
                  <a:lnTo>
                    <a:pt x="96904" y="28432"/>
                  </a:lnTo>
                  <a:lnTo>
                    <a:pt x="91440" y="10972"/>
                  </a:lnTo>
                  <a:lnTo>
                    <a:pt x="91440" y="2844"/>
                  </a:lnTo>
                  <a:close/>
                </a:path>
                <a:path w="727710" h="183514">
                  <a:moveTo>
                    <a:pt x="89001" y="2844"/>
                  </a:moveTo>
                  <a:lnTo>
                    <a:pt x="77012" y="2844"/>
                  </a:lnTo>
                  <a:lnTo>
                    <a:pt x="77012" y="10972"/>
                  </a:lnTo>
                  <a:lnTo>
                    <a:pt x="83025" y="33520"/>
                  </a:lnTo>
                  <a:lnTo>
                    <a:pt x="89001" y="10972"/>
                  </a:lnTo>
                  <a:lnTo>
                    <a:pt x="89001" y="2844"/>
                  </a:lnTo>
                  <a:close/>
                </a:path>
                <a:path w="727710" h="183514">
                  <a:moveTo>
                    <a:pt x="82905" y="119888"/>
                  </a:moveTo>
                  <a:lnTo>
                    <a:pt x="56432" y="121983"/>
                  </a:lnTo>
                  <a:lnTo>
                    <a:pt x="36626" y="128117"/>
                  </a:lnTo>
                  <a:lnTo>
                    <a:pt x="24212" y="138061"/>
                  </a:lnTo>
                  <a:lnTo>
                    <a:pt x="19913" y="151587"/>
                  </a:lnTo>
                  <a:lnTo>
                    <a:pt x="24212" y="165198"/>
                  </a:lnTo>
                  <a:lnTo>
                    <a:pt x="36626" y="175133"/>
                  </a:lnTo>
                  <a:lnTo>
                    <a:pt x="56432" y="181219"/>
                  </a:lnTo>
                  <a:lnTo>
                    <a:pt x="82905" y="183286"/>
                  </a:lnTo>
                  <a:lnTo>
                    <a:pt x="109378" y="181219"/>
                  </a:lnTo>
                  <a:lnTo>
                    <a:pt x="129184" y="175133"/>
                  </a:lnTo>
                  <a:lnTo>
                    <a:pt x="135246" y="170281"/>
                  </a:lnTo>
                  <a:lnTo>
                    <a:pt x="82905" y="170281"/>
                  </a:lnTo>
                  <a:lnTo>
                    <a:pt x="63557" y="169046"/>
                  </a:lnTo>
                  <a:lnTo>
                    <a:pt x="49123" y="165430"/>
                  </a:lnTo>
                  <a:lnTo>
                    <a:pt x="40100" y="159565"/>
                  </a:lnTo>
                  <a:lnTo>
                    <a:pt x="36982" y="151587"/>
                  </a:lnTo>
                  <a:lnTo>
                    <a:pt x="40100" y="143608"/>
                  </a:lnTo>
                  <a:lnTo>
                    <a:pt x="49123" y="137744"/>
                  </a:lnTo>
                  <a:lnTo>
                    <a:pt x="63557" y="134127"/>
                  </a:lnTo>
                  <a:lnTo>
                    <a:pt x="82905" y="132892"/>
                  </a:lnTo>
                  <a:lnTo>
                    <a:pt x="135145" y="132892"/>
                  </a:lnTo>
                  <a:lnTo>
                    <a:pt x="129184" y="128117"/>
                  </a:lnTo>
                  <a:lnTo>
                    <a:pt x="109378" y="121983"/>
                  </a:lnTo>
                  <a:lnTo>
                    <a:pt x="82905" y="119888"/>
                  </a:lnTo>
                  <a:close/>
                </a:path>
                <a:path w="727710" h="183514">
                  <a:moveTo>
                    <a:pt x="135145" y="132892"/>
                  </a:moveTo>
                  <a:lnTo>
                    <a:pt x="82905" y="132892"/>
                  </a:lnTo>
                  <a:lnTo>
                    <a:pt x="102339" y="134127"/>
                  </a:lnTo>
                  <a:lnTo>
                    <a:pt x="116763" y="137744"/>
                  </a:lnTo>
                  <a:lnTo>
                    <a:pt x="125739" y="143608"/>
                  </a:lnTo>
                  <a:lnTo>
                    <a:pt x="128828" y="151587"/>
                  </a:lnTo>
                  <a:lnTo>
                    <a:pt x="125739" y="159565"/>
                  </a:lnTo>
                  <a:lnTo>
                    <a:pt x="116763" y="165430"/>
                  </a:lnTo>
                  <a:lnTo>
                    <a:pt x="102339" y="169046"/>
                  </a:lnTo>
                  <a:lnTo>
                    <a:pt x="82905" y="170281"/>
                  </a:lnTo>
                  <a:lnTo>
                    <a:pt x="135246" y="170281"/>
                  </a:lnTo>
                  <a:lnTo>
                    <a:pt x="141598" y="165198"/>
                  </a:lnTo>
                  <a:lnTo>
                    <a:pt x="145897" y="151587"/>
                  </a:lnTo>
                  <a:lnTo>
                    <a:pt x="141598" y="138061"/>
                  </a:lnTo>
                  <a:lnTo>
                    <a:pt x="135145" y="132892"/>
                  </a:lnTo>
                  <a:close/>
                </a:path>
                <a:path w="727710" h="183514">
                  <a:moveTo>
                    <a:pt x="235289" y="19710"/>
                  </a:moveTo>
                  <a:lnTo>
                    <a:pt x="232241" y="19710"/>
                  </a:lnTo>
                  <a:lnTo>
                    <a:pt x="232241" y="34544"/>
                  </a:lnTo>
                  <a:lnTo>
                    <a:pt x="228952" y="53565"/>
                  </a:lnTo>
                  <a:lnTo>
                    <a:pt x="219643" y="70586"/>
                  </a:lnTo>
                  <a:lnTo>
                    <a:pt x="205152" y="84521"/>
                  </a:lnTo>
                  <a:lnTo>
                    <a:pt x="186318" y="94284"/>
                  </a:lnTo>
                  <a:lnTo>
                    <a:pt x="194852" y="107696"/>
                  </a:lnTo>
                  <a:lnTo>
                    <a:pt x="215884" y="96294"/>
                  </a:lnTo>
                  <a:lnTo>
                    <a:pt x="232038" y="79578"/>
                  </a:lnTo>
                  <a:lnTo>
                    <a:pt x="241143" y="61175"/>
                  </a:lnTo>
                  <a:lnTo>
                    <a:pt x="238817" y="56686"/>
                  </a:lnTo>
                  <a:lnTo>
                    <a:pt x="235321" y="34544"/>
                  </a:lnTo>
                  <a:lnTo>
                    <a:pt x="235289" y="19710"/>
                  </a:lnTo>
                  <a:close/>
                </a:path>
                <a:path w="727710" h="183514">
                  <a:moveTo>
                    <a:pt x="249107" y="19710"/>
                  </a:moveTo>
                  <a:lnTo>
                    <a:pt x="246059" y="19710"/>
                  </a:lnTo>
                  <a:lnTo>
                    <a:pt x="246059" y="34544"/>
                  </a:lnTo>
                  <a:lnTo>
                    <a:pt x="242401" y="58632"/>
                  </a:lnTo>
                  <a:lnTo>
                    <a:pt x="241143" y="61175"/>
                  </a:lnTo>
                  <a:lnTo>
                    <a:pt x="248878" y="76098"/>
                  </a:lnTo>
                  <a:lnTo>
                    <a:pt x="264693" y="91547"/>
                  </a:lnTo>
                  <a:lnTo>
                    <a:pt x="285480" y="102006"/>
                  </a:lnTo>
                  <a:lnTo>
                    <a:pt x="293608" y="88798"/>
                  </a:lnTo>
                  <a:lnTo>
                    <a:pt x="275253" y="79889"/>
                  </a:lnTo>
                  <a:lnTo>
                    <a:pt x="261223" y="67208"/>
                  </a:lnTo>
                  <a:lnTo>
                    <a:pt x="252260" y="51708"/>
                  </a:lnTo>
                  <a:lnTo>
                    <a:pt x="249144" y="34544"/>
                  </a:lnTo>
                  <a:lnTo>
                    <a:pt x="249107" y="19710"/>
                  </a:lnTo>
                  <a:close/>
                </a:path>
                <a:path w="727710" h="183514">
                  <a:moveTo>
                    <a:pt x="246059" y="19710"/>
                  </a:moveTo>
                  <a:lnTo>
                    <a:pt x="235289" y="19710"/>
                  </a:lnTo>
                  <a:lnTo>
                    <a:pt x="235321" y="34544"/>
                  </a:lnTo>
                  <a:lnTo>
                    <a:pt x="238817" y="56686"/>
                  </a:lnTo>
                  <a:lnTo>
                    <a:pt x="241143" y="61175"/>
                  </a:lnTo>
                  <a:lnTo>
                    <a:pt x="242401" y="58632"/>
                  </a:lnTo>
                  <a:lnTo>
                    <a:pt x="246059" y="34544"/>
                  </a:lnTo>
                  <a:lnTo>
                    <a:pt x="246059" y="19710"/>
                  </a:lnTo>
                  <a:close/>
                </a:path>
                <a:path w="727710" h="183514">
                  <a:moveTo>
                    <a:pt x="289544" y="13614"/>
                  </a:moveTo>
                  <a:lnTo>
                    <a:pt x="191398" y="13614"/>
                  </a:lnTo>
                  <a:lnTo>
                    <a:pt x="191398" y="27431"/>
                  </a:lnTo>
                  <a:lnTo>
                    <a:pt x="232241" y="27431"/>
                  </a:lnTo>
                  <a:lnTo>
                    <a:pt x="232241" y="19710"/>
                  </a:lnTo>
                  <a:lnTo>
                    <a:pt x="289544" y="19710"/>
                  </a:lnTo>
                  <a:lnTo>
                    <a:pt x="289544" y="13614"/>
                  </a:lnTo>
                  <a:close/>
                </a:path>
                <a:path w="727710" h="183514">
                  <a:moveTo>
                    <a:pt x="289544" y="19710"/>
                  </a:moveTo>
                  <a:lnTo>
                    <a:pt x="249107" y="19710"/>
                  </a:lnTo>
                  <a:lnTo>
                    <a:pt x="249107" y="27431"/>
                  </a:lnTo>
                  <a:lnTo>
                    <a:pt x="289544" y="27431"/>
                  </a:lnTo>
                  <a:lnTo>
                    <a:pt x="289544" y="19710"/>
                  </a:lnTo>
                  <a:close/>
                </a:path>
                <a:path w="727710" h="183514">
                  <a:moveTo>
                    <a:pt x="329574" y="0"/>
                  </a:moveTo>
                  <a:lnTo>
                    <a:pt x="312708" y="0"/>
                  </a:lnTo>
                  <a:lnTo>
                    <a:pt x="312708" y="110744"/>
                  </a:lnTo>
                  <a:lnTo>
                    <a:pt x="329574" y="110744"/>
                  </a:lnTo>
                  <a:lnTo>
                    <a:pt x="329574" y="60756"/>
                  </a:lnTo>
                  <a:lnTo>
                    <a:pt x="324900" y="60756"/>
                  </a:lnTo>
                  <a:lnTo>
                    <a:pt x="324900" y="46532"/>
                  </a:lnTo>
                  <a:lnTo>
                    <a:pt x="329574" y="46532"/>
                  </a:lnTo>
                  <a:lnTo>
                    <a:pt x="329574" y="0"/>
                  </a:lnTo>
                  <a:close/>
                </a:path>
                <a:path w="727710" h="183514">
                  <a:moveTo>
                    <a:pt x="329574" y="46532"/>
                  </a:moveTo>
                  <a:lnTo>
                    <a:pt x="324900" y="46532"/>
                  </a:lnTo>
                  <a:lnTo>
                    <a:pt x="324900" y="60756"/>
                  </a:lnTo>
                  <a:lnTo>
                    <a:pt x="329574" y="60756"/>
                  </a:lnTo>
                  <a:lnTo>
                    <a:pt x="329574" y="46532"/>
                  </a:lnTo>
                  <a:close/>
                </a:path>
                <a:path w="727710" h="183514">
                  <a:moveTo>
                    <a:pt x="356803" y="46532"/>
                  </a:moveTo>
                  <a:lnTo>
                    <a:pt x="329574" y="46532"/>
                  </a:lnTo>
                  <a:lnTo>
                    <a:pt x="329574" y="60756"/>
                  </a:lnTo>
                  <a:lnTo>
                    <a:pt x="356803" y="60756"/>
                  </a:lnTo>
                  <a:lnTo>
                    <a:pt x="356803" y="46532"/>
                  </a:lnTo>
                  <a:close/>
                </a:path>
                <a:path w="727710" h="183514">
                  <a:moveTo>
                    <a:pt x="271052" y="115620"/>
                  </a:moveTo>
                  <a:lnTo>
                    <a:pt x="245849" y="117890"/>
                  </a:lnTo>
                  <a:lnTo>
                    <a:pt x="226856" y="124485"/>
                  </a:lnTo>
                  <a:lnTo>
                    <a:pt x="214874" y="135080"/>
                  </a:lnTo>
                  <a:lnTo>
                    <a:pt x="210702" y="149352"/>
                  </a:lnTo>
                  <a:lnTo>
                    <a:pt x="214874" y="163741"/>
                  </a:lnTo>
                  <a:lnTo>
                    <a:pt x="226856" y="174396"/>
                  </a:lnTo>
                  <a:lnTo>
                    <a:pt x="245849" y="181013"/>
                  </a:lnTo>
                  <a:lnTo>
                    <a:pt x="271052" y="183286"/>
                  </a:lnTo>
                  <a:lnTo>
                    <a:pt x="296256" y="181013"/>
                  </a:lnTo>
                  <a:lnTo>
                    <a:pt x="315248" y="174396"/>
                  </a:lnTo>
                  <a:lnTo>
                    <a:pt x="320104" y="170078"/>
                  </a:lnTo>
                  <a:lnTo>
                    <a:pt x="271052" y="170078"/>
                  </a:lnTo>
                  <a:lnTo>
                    <a:pt x="252707" y="168668"/>
                  </a:lnTo>
                  <a:lnTo>
                    <a:pt x="238896" y="164592"/>
                  </a:lnTo>
                  <a:lnTo>
                    <a:pt x="230190" y="158076"/>
                  </a:lnTo>
                  <a:lnTo>
                    <a:pt x="227161" y="149352"/>
                  </a:lnTo>
                  <a:lnTo>
                    <a:pt x="230190" y="140808"/>
                  </a:lnTo>
                  <a:lnTo>
                    <a:pt x="238896" y="134492"/>
                  </a:lnTo>
                  <a:lnTo>
                    <a:pt x="252707" y="130578"/>
                  </a:lnTo>
                  <a:lnTo>
                    <a:pt x="271052" y="129235"/>
                  </a:lnTo>
                  <a:lnTo>
                    <a:pt x="320620" y="129235"/>
                  </a:lnTo>
                  <a:lnTo>
                    <a:pt x="315248" y="124485"/>
                  </a:lnTo>
                  <a:lnTo>
                    <a:pt x="296256" y="117890"/>
                  </a:lnTo>
                  <a:lnTo>
                    <a:pt x="271052" y="115620"/>
                  </a:lnTo>
                  <a:close/>
                </a:path>
                <a:path w="727710" h="183514">
                  <a:moveTo>
                    <a:pt x="320620" y="129235"/>
                  </a:moveTo>
                  <a:lnTo>
                    <a:pt x="271052" y="129235"/>
                  </a:lnTo>
                  <a:lnTo>
                    <a:pt x="289398" y="130578"/>
                  </a:lnTo>
                  <a:lnTo>
                    <a:pt x="303209" y="134492"/>
                  </a:lnTo>
                  <a:lnTo>
                    <a:pt x="311915" y="140808"/>
                  </a:lnTo>
                  <a:lnTo>
                    <a:pt x="314944" y="149352"/>
                  </a:lnTo>
                  <a:lnTo>
                    <a:pt x="311915" y="158076"/>
                  </a:lnTo>
                  <a:lnTo>
                    <a:pt x="303209" y="164592"/>
                  </a:lnTo>
                  <a:lnTo>
                    <a:pt x="289398" y="168668"/>
                  </a:lnTo>
                  <a:lnTo>
                    <a:pt x="271052" y="170078"/>
                  </a:lnTo>
                  <a:lnTo>
                    <a:pt x="320104" y="170078"/>
                  </a:lnTo>
                  <a:lnTo>
                    <a:pt x="327231" y="163741"/>
                  </a:lnTo>
                  <a:lnTo>
                    <a:pt x="331403" y="149352"/>
                  </a:lnTo>
                  <a:lnTo>
                    <a:pt x="327231" y="135080"/>
                  </a:lnTo>
                  <a:lnTo>
                    <a:pt x="320620" y="129235"/>
                  </a:lnTo>
                  <a:close/>
                </a:path>
                <a:path w="727710" h="183514">
                  <a:moveTo>
                    <a:pt x="423843" y="122936"/>
                  </a:moveTo>
                  <a:lnTo>
                    <a:pt x="406977" y="122936"/>
                  </a:lnTo>
                  <a:lnTo>
                    <a:pt x="406977" y="179628"/>
                  </a:lnTo>
                  <a:lnTo>
                    <a:pt x="529507" y="179628"/>
                  </a:lnTo>
                  <a:lnTo>
                    <a:pt x="529507" y="172923"/>
                  </a:lnTo>
                  <a:lnTo>
                    <a:pt x="423843" y="172923"/>
                  </a:lnTo>
                  <a:lnTo>
                    <a:pt x="423843" y="122936"/>
                  </a:lnTo>
                  <a:close/>
                </a:path>
                <a:path w="727710" h="183514">
                  <a:moveTo>
                    <a:pt x="529507" y="165811"/>
                  </a:moveTo>
                  <a:lnTo>
                    <a:pt x="423843" y="165811"/>
                  </a:lnTo>
                  <a:lnTo>
                    <a:pt x="423843" y="172923"/>
                  </a:lnTo>
                  <a:lnTo>
                    <a:pt x="529507" y="172923"/>
                  </a:lnTo>
                  <a:lnTo>
                    <a:pt x="529507" y="165811"/>
                  </a:lnTo>
                  <a:close/>
                </a:path>
                <a:path w="727710" h="183514">
                  <a:moveTo>
                    <a:pt x="525037" y="203"/>
                  </a:moveTo>
                  <a:lnTo>
                    <a:pt x="508171" y="203"/>
                  </a:lnTo>
                  <a:lnTo>
                    <a:pt x="508171" y="136144"/>
                  </a:lnTo>
                  <a:lnTo>
                    <a:pt x="525037" y="136144"/>
                  </a:lnTo>
                  <a:lnTo>
                    <a:pt x="525037" y="65633"/>
                  </a:lnTo>
                  <a:lnTo>
                    <a:pt x="513454" y="65633"/>
                  </a:lnTo>
                  <a:lnTo>
                    <a:pt x="513454" y="51816"/>
                  </a:lnTo>
                  <a:lnTo>
                    <a:pt x="525037" y="51816"/>
                  </a:lnTo>
                  <a:lnTo>
                    <a:pt x="525037" y="203"/>
                  </a:lnTo>
                  <a:close/>
                </a:path>
                <a:path w="727710" h="183514">
                  <a:moveTo>
                    <a:pt x="399662" y="12192"/>
                  </a:moveTo>
                  <a:lnTo>
                    <a:pt x="383000" y="12192"/>
                  </a:lnTo>
                  <a:lnTo>
                    <a:pt x="383000" y="104851"/>
                  </a:lnTo>
                  <a:lnTo>
                    <a:pt x="465905" y="104851"/>
                  </a:lnTo>
                  <a:lnTo>
                    <a:pt x="465905" y="91033"/>
                  </a:lnTo>
                  <a:lnTo>
                    <a:pt x="399662" y="91033"/>
                  </a:lnTo>
                  <a:lnTo>
                    <a:pt x="399662" y="57912"/>
                  </a:lnTo>
                  <a:lnTo>
                    <a:pt x="460622" y="57912"/>
                  </a:lnTo>
                  <a:lnTo>
                    <a:pt x="460622" y="51816"/>
                  </a:lnTo>
                  <a:lnTo>
                    <a:pt x="465905" y="51816"/>
                  </a:lnTo>
                  <a:lnTo>
                    <a:pt x="465905" y="44704"/>
                  </a:lnTo>
                  <a:lnTo>
                    <a:pt x="399662" y="44704"/>
                  </a:lnTo>
                  <a:lnTo>
                    <a:pt x="399662" y="12192"/>
                  </a:lnTo>
                  <a:close/>
                </a:path>
                <a:path w="727710" h="183514">
                  <a:moveTo>
                    <a:pt x="460622" y="57912"/>
                  </a:moveTo>
                  <a:lnTo>
                    <a:pt x="449446" y="57912"/>
                  </a:lnTo>
                  <a:lnTo>
                    <a:pt x="449446" y="91033"/>
                  </a:lnTo>
                  <a:lnTo>
                    <a:pt x="465905" y="91033"/>
                  </a:lnTo>
                  <a:lnTo>
                    <a:pt x="465905" y="65633"/>
                  </a:lnTo>
                  <a:lnTo>
                    <a:pt x="460622" y="65633"/>
                  </a:lnTo>
                  <a:lnTo>
                    <a:pt x="460622" y="57912"/>
                  </a:lnTo>
                  <a:close/>
                </a:path>
                <a:path w="727710" h="183514">
                  <a:moveTo>
                    <a:pt x="465905" y="51816"/>
                  </a:moveTo>
                  <a:lnTo>
                    <a:pt x="460622" y="51816"/>
                  </a:lnTo>
                  <a:lnTo>
                    <a:pt x="460622" y="65633"/>
                  </a:lnTo>
                  <a:lnTo>
                    <a:pt x="465905" y="65633"/>
                  </a:lnTo>
                  <a:lnTo>
                    <a:pt x="465905" y="51816"/>
                  </a:lnTo>
                  <a:close/>
                </a:path>
                <a:path w="727710" h="183514">
                  <a:moveTo>
                    <a:pt x="508171" y="51816"/>
                  </a:moveTo>
                  <a:lnTo>
                    <a:pt x="465905" y="51816"/>
                  </a:lnTo>
                  <a:lnTo>
                    <a:pt x="465905" y="65633"/>
                  </a:lnTo>
                  <a:lnTo>
                    <a:pt x="508171" y="65633"/>
                  </a:lnTo>
                  <a:lnTo>
                    <a:pt x="508171" y="51816"/>
                  </a:lnTo>
                  <a:close/>
                </a:path>
                <a:path w="727710" h="183514">
                  <a:moveTo>
                    <a:pt x="525037" y="51816"/>
                  </a:moveTo>
                  <a:lnTo>
                    <a:pt x="513454" y="51816"/>
                  </a:lnTo>
                  <a:lnTo>
                    <a:pt x="513454" y="65633"/>
                  </a:lnTo>
                  <a:lnTo>
                    <a:pt x="525037" y="65633"/>
                  </a:lnTo>
                  <a:lnTo>
                    <a:pt x="525037" y="51816"/>
                  </a:lnTo>
                  <a:close/>
                </a:path>
                <a:path w="727710" h="183514">
                  <a:moveTo>
                    <a:pt x="465905" y="12192"/>
                  </a:moveTo>
                  <a:lnTo>
                    <a:pt x="449446" y="12192"/>
                  </a:lnTo>
                  <a:lnTo>
                    <a:pt x="449446" y="44704"/>
                  </a:lnTo>
                  <a:lnTo>
                    <a:pt x="465905" y="44704"/>
                  </a:lnTo>
                  <a:lnTo>
                    <a:pt x="465905" y="12192"/>
                  </a:lnTo>
                  <a:close/>
                </a:path>
                <a:path w="727710" h="183514">
                  <a:moveTo>
                    <a:pt x="635561" y="26822"/>
                  </a:moveTo>
                  <a:lnTo>
                    <a:pt x="569115" y="26822"/>
                  </a:lnTo>
                  <a:lnTo>
                    <a:pt x="569115" y="40639"/>
                  </a:lnTo>
                  <a:lnTo>
                    <a:pt x="718264" y="40639"/>
                  </a:lnTo>
                  <a:lnTo>
                    <a:pt x="718264" y="35356"/>
                  </a:lnTo>
                  <a:lnTo>
                    <a:pt x="635561" y="35356"/>
                  </a:lnTo>
                  <a:lnTo>
                    <a:pt x="635561" y="26822"/>
                  </a:lnTo>
                  <a:close/>
                </a:path>
                <a:path w="727710" h="183514">
                  <a:moveTo>
                    <a:pt x="652224" y="3047"/>
                  </a:moveTo>
                  <a:lnTo>
                    <a:pt x="635561" y="3047"/>
                  </a:lnTo>
                  <a:lnTo>
                    <a:pt x="635561" y="35356"/>
                  </a:lnTo>
                  <a:lnTo>
                    <a:pt x="652224" y="35356"/>
                  </a:lnTo>
                  <a:lnTo>
                    <a:pt x="652224" y="3047"/>
                  </a:lnTo>
                  <a:close/>
                </a:path>
                <a:path w="727710" h="183514">
                  <a:moveTo>
                    <a:pt x="718264" y="26822"/>
                  </a:moveTo>
                  <a:lnTo>
                    <a:pt x="652224" y="26822"/>
                  </a:lnTo>
                  <a:lnTo>
                    <a:pt x="652224" y="35356"/>
                  </a:lnTo>
                  <a:lnTo>
                    <a:pt x="718264" y="35356"/>
                  </a:lnTo>
                  <a:lnTo>
                    <a:pt x="718264" y="26822"/>
                  </a:lnTo>
                  <a:close/>
                </a:path>
                <a:path w="727710" h="183514">
                  <a:moveTo>
                    <a:pt x="635561" y="148336"/>
                  </a:moveTo>
                  <a:lnTo>
                    <a:pt x="560987" y="148336"/>
                  </a:lnTo>
                  <a:lnTo>
                    <a:pt x="560987" y="162356"/>
                  </a:lnTo>
                  <a:lnTo>
                    <a:pt x="727408" y="162356"/>
                  </a:lnTo>
                  <a:lnTo>
                    <a:pt x="727408" y="153822"/>
                  </a:lnTo>
                  <a:lnTo>
                    <a:pt x="635561" y="153822"/>
                  </a:lnTo>
                  <a:lnTo>
                    <a:pt x="635561" y="148336"/>
                  </a:lnTo>
                  <a:close/>
                </a:path>
                <a:path w="727710" h="183514">
                  <a:moveTo>
                    <a:pt x="635561" y="122172"/>
                  </a:moveTo>
                  <a:lnTo>
                    <a:pt x="635561" y="153822"/>
                  </a:lnTo>
                  <a:lnTo>
                    <a:pt x="652224" y="153822"/>
                  </a:lnTo>
                  <a:lnTo>
                    <a:pt x="652224" y="122936"/>
                  </a:lnTo>
                  <a:lnTo>
                    <a:pt x="643689" y="122936"/>
                  </a:lnTo>
                  <a:lnTo>
                    <a:pt x="635561" y="122172"/>
                  </a:lnTo>
                  <a:close/>
                </a:path>
                <a:path w="727710" h="183514">
                  <a:moveTo>
                    <a:pt x="727408" y="148336"/>
                  </a:moveTo>
                  <a:lnTo>
                    <a:pt x="652224" y="148336"/>
                  </a:lnTo>
                  <a:lnTo>
                    <a:pt x="652224" y="153822"/>
                  </a:lnTo>
                  <a:lnTo>
                    <a:pt x="727408" y="153822"/>
                  </a:lnTo>
                  <a:lnTo>
                    <a:pt x="727408" y="148336"/>
                  </a:lnTo>
                  <a:close/>
                </a:path>
                <a:path w="727710" h="183514">
                  <a:moveTo>
                    <a:pt x="652224" y="119278"/>
                  </a:moveTo>
                  <a:lnTo>
                    <a:pt x="635561" y="119278"/>
                  </a:lnTo>
                  <a:lnTo>
                    <a:pt x="635561" y="122172"/>
                  </a:lnTo>
                  <a:lnTo>
                    <a:pt x="643689" y="122936"/>
                  </a:lnTo>
                  <a:lnTo>
                    <a:pt x="652224" y="122137"/>
                  </a:lnTo>
                  <a:lnTo>
                    <a:pt x="652224" y="119278"/>
                  </a:lnTo>
                  <a:close/>
                </a:path>
                <a:path w="727710" h="183514">
                  <a:moveTo>
                    <a:pt x="652224" y="122137"/>
                  </a:moveTo>
                  <a:lnTo>
                    <a:pt x="643689" y="122936"/>
                  </a:lnTo>
                  <a:lnTo>
                    <a:pt x="652224" y="122936"/>
                  </a:lnTo>
                  <a:lnTo>
                    <a:pt x="652224" y="122137"/>
                  </a:lnTo>
                  <a:close/>
                </a:path>
                <a:path w="727710" h="183514">
                  <a:moveTo>
                    <a:pt x="643689" y="53035"/>
                  </a:moveTo>
                  <a:lnTo>
                    <a:pt x="618721" y="55381"/>
                  </a:lnTo>
                  <a:lnTo>
                    <a:pt x="599849" y="62204"/>
                  </a:lnTo>
                  <a:lnTo>
                    <a:pt x="587911" y="73180"/>
                  </a:lnTo>
                  <a:lnTo>
                    <a:pt x="583745" y="87985"/>
                  </a:lnTo>
                  <a:lnTo>
                    <a:pt x="587911" y="102790"/>
                  </a:lnTo>
                  <a:lnTo>
                    <a:pt x="599849" y="113766"/>
                  </a:lnTo>
                  <a:lnTo>
                    <a:pt x="618721" y="120589"/>
                  </a:lnTo>
                  <a:lnTo>
                    <a:pt x="635561" y="122172"/>
                  </a:lnTo>
                  <a:lnTo>
                    <a:pt x="635561" y="119278"/>
                  </a:lnTo>
                  <a:lnTo>
                    <a:pt x="672414" y="119278"/>
                  </a:lnTo>
                  <a:lnTo>
                    <a:pt x="687708" y="113766"/>
                  </a:lnTo>
                  <a:lnTo>
                    <a:pt x="692330" y="109524"/>
                  </a:lnTo>
                  <a:lnTo>
                    <a:pt x="643689" y="109524"/>
                  </a:lnTo>
                  <a:lnTo>
                    <a:pt x="625728" y="108073"/>
                  </a:lnTo>
                  <a:lnTo>
                    <a:pt x="612168" y="103860"/>
                  </a:lnTo>
                  <a:lnTo>
                    <a:pt x="603599" y="97094"/>
                  </a:lnTo>
                  <a:lnTo>
                    <a:pt x="600611" y="87985"/>
                  </a:lnTo>
                  <a:lnTo>
                    <a:pt x="603599" y="78844"/>
                  </a:lnTo>
                  <a:lnTo>
                    <a:pt x="612168" y="72009"/>
                  </a:lnTo>
                  <a:lnTo>
                    <a:pt x="625728" y="67725"/>
                  </a:lnTo>
                  <a:lnTo>
                    <a:pt x="643689" y="66243"/>
                  </a:lnTo>
                  <a:lnTo>
                    <a:pt x="692108" y="66243"/>
                  </a:lnTo>
                  <a:lnTo>
                    <a:pt x="687708" y="62204"/>
                  </a:lnTo>
                  <a:lnTo>
                    <a:pt x="668775" y="55381"/>
                  </a:lnTo>
                  <a:lnTo>
                    <a:pt x="643689" y="53035"/>
                  </a:lnTo>
                  <a:close/>
                </a:path>
                <a:path w="727710" h="183514">
                  <a:moveTo>
                    <a:pt x="672414" y="119278"/>
                  </a:moveTo>
                  <a:lnTo>
                    <a:pt x="652224" y="119278"/>
                  </a:lnTo>
                  <a:lnTo>
                    <a:pt x="652224" y="122137"/>
                  </a:lnTo>
                  <a:lnTo>
                    <a:pt x="668775" y="120589"/>
                  </a:lnTo>
                  <a:lnTo>
                    <a:pt x="672414" y="119278"/>
                  </a:lnTo>
                  <a:close/>
                </a:path>
                <a:path w="727710" h="183514">
                  <a:moveTo>
                    <a:pt x="692108" y="66243"/>
                  </a:moveTo>
                  <a:lnTo>
                    <a:pt x="643689" y="66243"/>
                  </a:lnTo>
                  <a:lnTo>
                    <a:pt x="661736" y="67725"/>
                  </a:lnTo>
                  <a:lnTo>
                    <a:pt x="675287" y="72009"/>
                  </a:lnTo>
                  <a:lnTo>
                    <a:pt x="683809" y="78844"/>
                  </a:lnTo>
                  <a:lnTo>
                    <a:pt x="686768" y="87985"/>
                  </a:lnTo>
                  <a:lnTo>
                    <a:pt x="683809" y="97094"/>
                  </a:lnTo>
                  <a:lnTo>
                    <a:pt x="675287" y="103860"/>
                  </a:lnTo>
                  <a:lnTo>
                    <a:pt x="661736" y="108073"/>
                  </a:lnTo>
                  <a:lnTo>
                    <a:pt x="643689" y="109524"/>
                  </a:lnTo>
                  <a:lnTo>
                    <a:pt x="692330" y="109524"/>
                  </a:lnTo>
                  <a:lnTo>
                    <a:pt x="699668" y="102790"/>
                  </a:lnTo>
                  <a:lnTo>
                    <a:pt x="703837" y="87985"/>
                  </a:lnTo>
                  <a:lnTo>
                    <a:pt x="699668" y="73180"/>
                  </a:lnTo>
                  <a:lnTo>
                    <a:pt x="692108" y="66243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4686300" y="1866937"/>
              <a:ext cx="12700" cy="431800"/>
            </a:xfrm>
            <a:custGeom>
              <a:avLst/>
              <a:gdLst/>
              <a:ahLst/>
              <a:cxnLst/>
              <a:rect l="l" t="t" r="r" b="b"/>
              <a:pathLst>
                <a:path w="12700" h="431800">
                  <a:moveTo>
                    <a:pt x="0" y="0"/>
                  </a:moveTo>
                  <a:lnTo>
                    <a:pt x="0" y="431799"/>
                  </a:lnTo>
                  <a:lnTo>
                    <a:pt x="12700" y="431799"/>
                  </a:lnTo>
                  <a:lnTo>
                    <a:pt x="127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9" name="object 19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263900" y="2095537"/>
              <a:ext cx="2019300" cy="1308100"/>
            </a:xfrm>
            <a:prstGeom prst="rect">
              <a:avLst/>
            </a:prstGeom>
          </p:spPr>
        </p:pic>
        <p:sp>
          <p:nvSpPr>
            <p:cNvPr id="20" name="object 20" descr=""/>
            <p:cNvSpPr/>
            <p:nvPr/>
          </p:nvSpPr>
          <p:spPr>
            <a:xfrm>
              <a:off x="3416300" y="3238537"/>
              <a:ext cx="1714500" cy="12700"/>
            </a:xfrm>
            <a:custGeom>
              <a:avLst/>
              <a:gdLst/>
              <a:ahLst/>
              <a:cxnLst/>
              <a:rect l="l" t="t" r="r" b="b"/>
              <a:pathLst>
                <a:path w="1714500" h="12700">
                  <a:moveTo>
                    <a:pt x="0" y="12700"/>
                  </a:moveTo>
                  <a:lnTo>
                    <a:pt x="1714500" y="1270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rgbClr val="E2F2F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3416300" y="2247937"/>
              <a:ext cx="1714500" cy="1003300"/>
            </a:xfrm>
            <a:custGeom>
              <a:avLst/>
              <a:gdLst/>
              <a:ahLst/>
              <a:cxnLst/>
              <a:rect l="l" t="t" r="r" b="b"/>
              <a:pathLst>
                <a:path w="1714500" h="1003300">
                  <a:moveTo>
                    <a:pt x="1714500" y="0"/>
                  </a:moveTo>
                  <a:lnTo>
                    <a:pt x="1701800" y="0"/>
                  </a:lnTo>
                  <a:lnTo>
                    <a:pt x="1701800" y="990600"/>
                  </a:lnTo>
                  <a:lnTo>
                    <a:pt x="12700" y="990600"/>
                  </a:lnTo>
                  <a:lnTo>
                    <a:pt x="12700" y="0"/>
                  </a:lnTo>
                  <a:lnTo>
                    <a:pt x="0" y="0"/>
                  </a:lnTo>
                  <a:lnTo>
                    <a:pt x="0" y="1003300"/>
                  </a:lnTo>
                  <a:lnTo>
                    <a:pt x="12700" y="1003300"/>
                  </a:lnTo>
                  <a:lnTo>
                    <a:pt x="1701800" y="1003300"/>
                  </a:lnTo>
                  <a:lnTo>
                    <a:pt x="1714500" y="100330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3429000" y="2247937"/>
              <a:ext cx="1689100" cy="330200"/>
            </a:xfrm>
            <a:custGeom>
              <a:avLst/>
              <a:gdLst/>
              <a:ahLst/>
              <a:cxnLst/>
              <a:rect l="l" t="t" r="r" b="b"/>
              <a:pathLst>
                <a:path w="1689100" h="330200">
                  <a:moveTo>
                    <a:pt x="1689100" y="0"/>
                  </a:moveTo>
                  <a:lnTo>
                    <a:pt x="0" y="0"/>
                  </a:lnTo>
                  <a:lnTo>
                    <a:pt x="0" y="330200"/>
                  </a:lnTo>
                  <a:lnTo>
                    <a:pt x="1689100" y="330200"/>
                  </a:lnTo>
                  <a:lnTo>
                    <a:pt x="1689100" y="0"/>
                  </a:lnTo>
                  <a:close/>
                </a:path>
              </a:pathLst>
            </a:custGeom>
            <a:solidFill>
              <a:srgbClr val="DBE2F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3429000" y="2578137"/>
              <a:ext cx="1689100" cy="660400"/>
            </a:xfrm>
            <a:custGeom>
              <a:avLst/>
              <a:gdLst/>
              <a:ahLst/>
              <a:cxnLst/>
              <a:rect l="l" t="t" r="r" b="b"/>
              <a:pathLst>
                <a:path w="1689100" h="660400">
                  <a:moveTo>
                    <a:pt x="1689100" y="0"/>
                  </a:moveTo>
                  <a:lnTo>
                    <a:pt x="0" y="0"/>
                  </a:lnTo>
                  <a:lnTo>
                    <a:pt x="0" y="330200"/>
                  </a:lnTo>
                  <a:lnTo>
                    <a:pt x="0" y="660400"/>
                  </a:lnTo>
                  <a:lnTo>
                    <a:pt x="1689100" y="660400"/>
                  </a:lnTo>
                  <a:lnTo>
                    <a:pt x="1689100" y="330200"/>
                  </a:lnTo>
                  <a:lnTo>
                    <a:pt x="1689100" y="0"/>
                  </a:lnTo>
                  <a:close/>
                </a:path>
              </a:pathLst>
            </a:custGeom>
            <a:solidFill>
              <a:srgbClr val="F6F6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3514344" y="2321394"/>
              <a:ext cx="728345" cy="793115"/>
            </a:xfrm>
            <a:custGeom>
              <a:avLst/>
              <a:gdLst/>
              <a:ahLst/>
              <a:cxnLst/>
              <a:rect l="l" t="t" r="r" b="b"/>
              <a:pathLst>
                <a:path w="728345" h="793114">
                  <a:moveTo>
                    <a:pt x="107086" y="695960"/>
                  </a:moveTo>
                  <a:lnTo>
                    <a:pt x="88950" y="686701"/>
                  </a:lnTo>
                  <a:lnTo>
                    <a:pt x="74828" y="673379"/>
                  </a:lnTo>
                  <a:lnTo>
                    <a:pt x="65646" y="657136"/>
                  </a:lnTo>
                  <a:lnTo>
                    <a:pt x="62382" y="639064"/>
                  </a:lnTo>
                  <a:lnTo>
                    <a:pt x="62382" y="619150"/>
                  </a:lnTo>
                  <a:lnTo>
                    <a:pt x="59537" y="619150"/>
                  </a:lnTo>
                  <a:lnTo>
                    <a:pt x="48564" y="619150"/>
                  </a:lnTo>
                  <a:lnTo>
                    <a:pt x="45516" y="619150"/>
                  </a:lnTo>
                  <a:lnTo>
                    <a:pt x="45516" y="637844"/>
                  </a:lnTo>
                  <a:lnTo>
                    <a:pt x="42291" y="658088"/>
                  </a:lnTo>
                  <a:lnTo>
                    <a:pt x="33121" y="676046"/>
                  </a:lnTo>
                  <a:lnTo>
                    <a:pt x="18770" y="690651"/>
                  </a:lnTo>
                  <a:lnTo>
                    <a:pt x="0" y="700836"/>
                  </a:lnTo>
                  <a:lnTo>
                    <a:pt x="8940" y="714451"/>
                  </a:lnTo>
                  <a:lnTo>
                    <a:pt x="29781" y="702398"/>
                  </a:lnTo>
                  <a:lnTo>
                    <a:pt x="45745" y="684911"/>
                  </a:lnTo>
                  <a:lnTo>
                    <a:pt x="54394" y="666356"/>
                  </a:lnTo>
                  <a:lnTo>
                    <a:pt x="62306" y="681964"/>
                  </a:lnTo>
                  <a:lnTo>
                    <a:pt x="77965" y="698080"/>
                  </a:lnTo>
                  <a:lnTo>
                    <a:pt x="98145" y="709168"/>
                  </a:lnTo>
                  <a:lnTo>
                    <a:pt x="107086" y="695960"/>
                  </a:lnTo>
                  <a:close/>
                </a:path>
                <a:path w="728345" h="793114">
                  <a:moveTo>
                    <a:pt x="145288" y="759561"/>
                  </a:moveTo>
                  <a:lnTo>
                    <a:pt x="141135" y="745413"/>
                  </a:lnTo>
                  <a:lnTo>
                    <a:pt x="134378" y="739444"/>
                  </a:lnTo>
                  <a:lnTo>
                    <a:pt x="129209" y="734872"/>
                  </a:lnTo>
                  <a:lnTo>
                    <a:pt x="128828" y="734745"/>
                  </a:lnTo>
                  <a:lnTo>
                    <a:pt x="128828" y="759561"/>
                  </a:lnTo>
                  <a:lnTo>
                    <a:pt x="125793" y="768108"/>
                  </a:lnTo>
                  <a:lnTo>
                    <a:pt x="117094" y="774420"/>
                  </a:lnTo>
                  <a:lnTo>
                    <a:pt x="103276" y="778344"/>
                  </a:lnTo>
                  <a:lnTo>
                    <a:pt x="84937" y="779678"/>
                  </a:lnTo>
                  <a:lnTo>
                    <a:pt x="66586" y="778344"/>
                  </a:lnTo>
                  <a:lnTo>
                    <a:pt x="52781" y="774420"/>
                  </a:lnTo>
                  <a:lnTo>
                    <a:pt x="44069" y="768108"/>
                  </a:lnTo>
                  <a:lnTo>
                    <a:pt x="41046" y="759561"/>
                  </a:lnTo>
                  <a:lnTo>
                    <a:pt x="44069" y="751027"/>
                  </a:lnTo>
                  <a:lnTo>
                    <a:pt x="52781" y="744702"/>
                  </a:lnTo>
                  <a:lnTo>
                    <a:pt x="66586" y="740791"/>
                  </a:lnTo>
                  <a:lnTo>
                    <a:pt x="84937" y="739444"/>
                  </a:lnTo>
                  <a:lnTo>
                    <a:pt x="103276" y="740791"/>
                  </a:lnTo>
                  <a:lnTo>
                    <a:pt x="117094" y="744702"/>
                  </a:lnTo>
                  <a:lnTo>
                    <a:pt x="125793" y="751027"/>
                  </a:lnTo>
                  <a:lnTo>
                    <a:pt x="128828" y="759561"/>
                  </a:lnTo>
                  <a:lnTo>
                    <a:pt x="128828" y="734745"/>
                  </a:lnTo>
                  <a:lnTo>
                    <a:pt x="110223" y="728306"/>
                  </a:lnTo>
                  <a:lnTo>
                    <a:pt x="84937" y="726033"/>
                  </a:lnTo>
                  <a:lnTo>
                    <a:pt x="59639" y="728306"/>
                  </a:lnTo>
                  <a:lnTo>
                    <a:pt x="40665" y="734872"/>
                  </a:lnTo>
                  <a:lnTo>
                    <a:pt x="28727" y="745413"/>
                  </a:lnTo>
                  <a:lnTo>
                    <a:pt x="24587" y="759561"/>
                  </a:lnTo>
                  <a:lnTo>
                    <a:pt x="28727" y="773684"/>
                  </a:lnTo>
                  <a:lnTo>
                    <a:pt x="40665" y="784148"/>
                  </a:lnTo>
                  <a:lnTo>
                    <a:pt x="59639" y="790651"/>
                  </a:lnTo>
                  <a:lnTo>
                    <a:pt x="84937" y="792886"/>
                  </a:lnTo>
                  <a:lnTo>
                    <a:pt x="110223" y="790651"/>
                  </a:lnTo>
                  <a:lnTo>
                    <a:pt x="129209" y="784148"/>
                  </a:lnTo>
                  <a:lnTo>
                    <a:pt x="134302" y="779678"/>
                  </a:lnTo>
                  <a:lnTo>
                    <a:pt x="141135" y="773684"/>
                  </a:lnTo>
                  <a:lnTo>
                    <a:pt x="145288" y="759561"/>
                  </a:lnTo>
                  <a:close/>
                </a:path>
                <a:path w="728345" h="793114">
                  <a:moveTo>
                    <a:pt x="146100" y="324815"/>
                  </a:moveTo>
                  <a:lnTo>
                    <a:pt x="129438" y="324815"/>
                  </a:lnTo>
                  <a:lnTo>
                    <a:pt x="129438" y="350012"/>
                  </a:lnTo>
                  <a:lnTo>
                    <a:pt x="129438" y="363626"/>
                  </a:lnTo>
                  <a:lnTo>
                    <a:pt x="129438" y="390652"/>
                  </a:lnTo>
                  <a:lnTo>
                    <a:pt x="38608" y="390652"/>
                  </a:lnTo>
                  <a:lnTo>
                    <a:pt x="38608" y="363626"/>
                  </a:lnTo>
                  <a:lnTo>
                    <a:pt x="129438" y="363626"/>
                  </a:lnTo>
                  <a:lnTo>
                    <a:pt x="129438" y="350012"/>
                  </a:lnTo>
                  <a:lnTo>
                    <a:pt x="38608" y="350012"/>
                  </a:lnTo>
                  <a:lnTo>
                    <a:pt x="38608" y="324815"/>
                  </a:lnTo>
                  <a:lnTo>
                    <a:pt x="21742" y="324815"/>
                  </a:lnTo>
                  <a:lnTo>
                    <a:pt x="21742" y="404266"/>
                  </a:lnTo>
                  <a:lnTo>
                    <a:pt x="146100" y="404266"/>
                  </a:lnTo>
                  <a:lnTo>
                    <a:pt x="146100" y="390652"/>
                  </a:lnTo>
                  <a:lnTo>
                    <a:pt x="146100" y="363626"/>
                  </a:lnTo>
                  <a:lnTo>
                    <a:pt x="146100" y="350012"/>
                  </a:lnTo>
                  <a:lnTo>
                    <a:pt x="146100" y="324815"/>
                  </a:lnTo>
                  <a:close/>
                </a:path>
                <a:path w="728345" h="793114">
                  <a:moveTo>
                    <a:pt x="146710" y="151587"/>
                  </a:moveTo>
                  <a:lnTo>
                    <a:pt x="142405" y="138061"/>
                  </a:lnTo>
                  <a:lnTo>
                    <a:pt x="135953" y="132892"/>
                  </a:lnTo>
                  <a:lnTo>
                    <a:pt x="129997" y="128117"/>
                  </a:lnTo>
                  <a:lnTo>
                    <a:pt x="129641" y="128016"/>
                  </a:lnTo>
                  <a:lnTo>
                    <a:pt x="129641" y="151587"/>
                  </a:lnTo>
                  <a:lnTo>
                    <a:pt x="126542" y="159575"/>
                  </a:lnTo>
                  <a:lnTo>
                    <a:pt x="117576" y="165430"/>
                  </a:lnTo>
                  <a:lnTo>
                    <a:pt x="103149" y="169049"/>
                  </a:lnTo>
                  <a:lnTo>
                    <a:pt x="83718" y="170281"/>
                  </a:lnTo>
                  <a:lnTo>
                    <a:pt x="64363" y="169049"/>
                  </a:lnTo>
                  <a:lnTo>
                    <a:pt x="49936" y="165430"/>
                  </a:lnTo>
                  <a:lnTo>
                    <a:pt x="40906" y="159575"/>
                  </a:lnTo>
                  <a:lnTo>
                    <a:pt x="37795" y="151587"/>
                  </a:lnTo>
                  <a:lnTo>
                    <a:pt x="40906" y="143611"/>
                  </a:lnTo>
                  <a:lnTo>
                    <a:pt x="49936" y="137744"/>
                  </a:lnTo>
                  <a:lnTo>
                    <a:pt x="64363" y="134137"/>
                  </a:lnTo>
                  <a:lnTo>
                    <a:pt x="83718" y="132892"/>
                  </a:lnTo>
                  <a:lnTo>
                    <a:pt x="103149" y="134137"/>
                  </a:lnTo>
                  <a:lnTo>
                    <a:pt x="117576" y="137744"/>
                  </a:lnTo>
                  <a:lnTo>
                    <a:pt x="126542" y="143611"/>
                  </a:lnTo>
                  <a:lnTo>
                    <a:pt x="129641" y="151587"/>
                  </a:lnTo>
                  <a:lnTo>
                    <a:pt x="129641" y="128016"/>
                  </a:lnTo>
                  <a:lnTo>
                    <a:pt x="110185" y="121983"/>
                  </a:lnTo>
                  <a:lnTo>
                    <a:pt x="83718" y="119888"/>
                  </a:lnTo>
                  <a:lnTo>
                    <a:pt x="57238" y="121983"/>
                  </a:lnTo>
                  <a:lnTo>
                    <a:pt x="37439" y="128117"/>
                  </a:lnTo>
                  <a:lnTo>
                    <a:pt x="25019" y="138061"/>
                  </a:lnTo>
                  <a:lnTo>
                    <a:pt x="20726" y="151587"/>
                  </a:lnTo>
                  <a:lnTo>
                    <a:pt x="25019" y="165201"/>
                  </a:lnTo>
                  <a:lnTo>
                    <a:pt x="37439" y="175133"/>
                  </a:lnTo>
                  <a:lnTo>
                    <a:pt x="57238" y="181229"/>
                  </a:lnTo>
                  <a:lnTo>
                    <a:pt x="83718" y="183286"/>
                  </a:lnTo>
                  <a:lnTo>
                    <a:pt x="110185" y="181229"/>
                  </a:lnTo>
                  <a:lnTo>
                    <a:pt x="129997" y="175133"/>
                  </a:lnTo>
                  <a:lnTo>
                    <a:pt x="136055" y="170281"/>
                  </a:lnTo>
                  <a:lnTo>
                    <a:pt x="142405" y="165201"/>
                  </a:lnTo>
                  <a:lnTo>
                    <a:pt x="146710" y="151587"/>
                  </a:lnTo>
                  <a:close/>
                </a:path>
                <a:path w="728345" h="793114">
                  <a:moveTo>
                    <a:pt x="156667" y="60350"/>
                  </a:moveTo>
                  <a:lnTo>
                    <a:pt x="132791" y="54216"/>
                  </a:lnTo>
                  <a:lnTo>
                    <a:pt x="112191" y="43205"/>
                  </a:lnTo>
                  <a:lnTo>
                    <a:pt x="97713" y="28435"/>
                  </a:lnTo>
                  <a:lnTo>
                    <a:pt x="92252" y="10972"/>
                  </a:lnTo>
                  <a:lnTo>
                    <a:pt x="92252" y="2844"/>
                  </a:lnTo>
                  <a:lnTo>
                    <a:pt x="89814" y="2844"/>
                  </a:lnTo>
                  <a:lnTo>
                    <a:pt x="77825" y="2844"/>
                  </a:lnTo>
                  <a:lnTo>
                    <a:pt x="75184" y="2844"/>
                  </a:lnTo>
                  <a:lnTo>
                    <a:pt x="75184" y="10972"/>
                  </a:lnTo>
                  <a:lnTo>
                    <a:pt x="69748" y="28435"/>
                  </a:lnTo>
                  <a:lnTo>
                    <a:pt x="55321" y="43205"/>
                  </a:lnTo>
                  <a:lnTo>
                    <a:pt x="34721" y="54216"/>
                  </a:lnTo>
                  <a:lnTo>
                    <a:pt x="10769" y="60350"/>
                  </a:lnTo>
                  <a:lnTo>
                    <a:pt x="17272" y="73761"/>
                  </a:lnTo>
                  <a:lnTo>
                    <a:pt x="44373" y="66040"/>
                  </a:lnTo>
                  <a:lnTo>
                    <a:pt x="67564" y="52501"/>
                  </a:lnTo>
                  <a:lnTo>
                    <a:pt x="83731" y="33909"/>
                  </a:lnTo>
                  <a:lnTo>
                    <a:pt x="83832" y="33528"/>
                  </a:lnTo>
                  <a:lnTo>
                    <a:pt x="83947" y="33909"/>
                  </a:lnTo>
                  <a:lnTo>
                    <a:pt x="100152" y="52425"/>
                  </a:lnTo>
                  <a:lnTo>
                    <a:pt x="123342" y="65951"/>
                  </a:lnTo>
                  <a:lnTo>
                    <a:pt x="150368" y="73761"/>
                  </a:lnTo>
                  <a:lnTo>
                    <a:pt x="156667" y="60350"/>
                  </a:lnTo>
                  <a:close/>
                </a:path>
                <a:path w="728345" h="793114">
                  <a:moveTo>
                    <a:pt x="166827" y="91236"/>
                  </a:moveTo>
                  <a:lnTo>
                    <a:pt x="92049" y="91236"/>
                  </a:lnTo>
                  <a:lnTo>
                    <a:pt x="92049" y="64211"/>
                  </a:lnTo>
                  <a:lnTo>
                    <a:pt x="75387" y="64211"/>
                  </a:lnTo>
                  <a:lnTo>
                    <a:pt x="75387" y="91236"/>
                  </a:lnTo>
                  <a:lnTo>
                    <a:pt x="812" y="91236"/>
                  </a:lnTo>
                  <a:lnTo>
                    <a:pt x="812" y="104648"/>
                  </a:lnTo>
                  <a:lnTo>
                    <a:pt x="166827" y="104648"/>
                  </a:lnTo>
                  <a:lnTo>
                    <a:pt x="166827" y="98552"/>
                  </a:lnTo>
                  <a:lnTo>
                    <a:pt x="166827" y="91236"/>
                  </a:lnTo>
                  <a:close/>
                </a:path>
                <a:path w="728345" h="793114">
                  <a:moveTo>
                    <a:pt x="167436" y="426212"/>
                  </a:moveTo>
                  <a:lnTo>
                    <a:pt x="812" y="426212"/>
                  </a:lnTo>
                  <a:lnTo>
                    <a:pt x="812" y="440029"/>
                  </a:lnTo>
                  <a:lnTo>
                    <a:pt x="75184" y="440029"/>
                  </a:lnTo>
                  <a:lnTo>
                    <a:pt x="75184" y="501192"/>
                  </a:lnTo>
                  <a:lnTo>
                    <a:pt x="91846" y="501192"/>
                  </a:lnTo>
                  <a:lnTo>
                    <a:pt x="91846" y="440029"/>
                  </a:lnTo>
                  <a:lnTo>
                    <a:pt x="167436" y="440029"/>
                  </a:lnTo>
                  <a:lnTo>
                    <a:pt x="167436" y="432714"/>
                  </a:lnTo>
                  <a:lnTo>
                    <a:pt x="167436" y="426212"/>
                  </a:lnTo>
                  <a:close/>
                </a:path>
                <a:path w="728345" h="793114">
                  <a:moveTo>
                    <a:pt x="170688" y="656945"/>
                  </a:moveTo>
                  <a:lnTo>
                    <a:pt x="143459" y="656945"/>
                  </a:lnTo>
                  <a:lnTo>
                    <a:pt x="143459" y="609600"/>
                  </a:lnTo>
                  <a:lnTo>
                    <a:pt x="126593" y="609600"/>
                  </a:lnTo>
                  <a:lnTo>
                    <a:pt x="126593" y="720953"/>
                  </a:lnTo>
                  <a:lnTo>
                    <a:pt x="143459" y="720953"/>
                  </a:lnTo>
                  <a:lnTo>
                    <a:pt x="143459" y="671169"/>
                  </a:lnTo>
                  <a:lnTo>
                    <a:pt x="170688" y="671169"/>
                  </a:lnTo>
                  <a:lnTo>
                    <a:pt x="170688" y="656945"/>
                  </a:lnTo>
                  <a:close/>
                </a:path>
                <a:path w="728345" h="793114">
                  <a:moveTo>
                    <a:pt x="294411" y="88798"/>
                  </a:moveTo>
                  <a:lnTo>
                    <a:pt x="262026" y="67208"/>
                  </a:lnTo>
                  <a:lnTo>
                    <a:pt x="249923" y="27432"/>
                  </a:lnTo>
                  <a:lnTo>
                    <a:pt x="290347" y="27432"/>
                  </a:lnTo>
                  <a:lnTo>
                    <a:pt x="290347" y="19710"/>
                  </a:lnTo>
                  <a:lnTo>
                    <a:pt x="290347" y="13614"/>
                  </a:lnTo>
                  <a:lnTo>
                    <a:pt x="192201" y="13614"/>
                  </a:lnTo>
                  <a:lnTo>
                    <a:pt x="192201" y="27432"/>
                  </a:lnTo>
                  <a:lnTo>
                    <a:pt x="233045" y="27432"/>
                  </a:lnTo>
                  <a:lnTo>
                    <a:pt x="233045" y="34544"/>
                  </a:lnTo>
                  <a:lnTo>
                    <a:pt x="229755" y="53568"/>
                  </a:lnTo>
                  <a:lnTo>
                    <a:pt x="220446" y="70586"/>
                  </a:lnTo>
                  <a:lnTo>
                    <a:pt x="205955" y="84531"/>
                  </a:lnTo>
                  <a:lnTo>
                    <a:pt x="187121" y="94284"/>
                  </a:lnTo>
                  <a:lnTo>
                    <a:pt x="195656" y="107696"/>
                  </a:lnTo>
                  <a:lnTo>
                    <a:pt x="216687" y="96304"/>
                  </a:lnTo>
                  <a:lnTo>
                    <a:pt x="232841" y="79578"/>
                  </a:lnTo>
                  <a:lnTo>
                    <a:pt x="241947" y="61175"/>
                  </a:lnTo>
                  <a:lnTo>
                    <a:pt x="249682" y="76098"/>
                  </a:lnTo>
                  <a:lnTo>
                    <a:pt x="265506" y="91554"/>
                  </a:lnTo>
                  <a:lnTo>
                    <a:pt x="286283" y="102006"/>
                  </a:lnTo>
                  <a:lnTo>
                    <a:pt x="294411" y="88798"/>
                  </a:lnTo>
                  <a:close/>
                </a:path>
                <a:path w="728345" h="793114">
                  <a:moveTo>
                    <a:pt x="332206" y="149352"/>
                  </a:moveTo>
                  <a:lnTo>
                    <a:pt x="328041" y="135089"/>
                  </a:lnTo>
                  <a:lnTo>
                    <a:pt x="321424" y="129235"/>
                  </a:lnTo>
                  <a:lnTo>
                    <a:pt x="316052" y="124485"/>
                  </a:lnTo>
                  <a:lnTo>
                    <a:pt x="315747" y="124383"/>
                  </a:lnTo>
                  <a:lnTo>
                    <a:pt x="315747" y="149352"/>
                  </a:lnTo>
                  <a:lnTo>
                    <a:pt x="312724" y="158076"/>
                  </a:lnTo>
                  <a:lnTo>
                    <a:pt x="304012" y="164592"/>
                  </a:lnTo>
                  <a:lnTo>
                    <a:pt x="290207" y="168668"/>
                  </a:lnTo>
                  <a:lnTo>
                    <a:pt x="271856" y="170078"/>
                  </a:lnTo>
                  <a:lnTo>
                    <a:pt x="253517" y="168668"/>
                  </a:lnTo>
                  <a:lnTo>
                    <a:pt x="239699" y="164592"/>
                  </a:lnTo>
                  <a:lnTo>
                    <a:pt x="231000" y="158076"/>
                  </a:lnTo>
                  <a:lnTo>
                    <a:pt x="227965" y="149352"/>
                  </a:lnTo>
                  <a:lnTo>
                    <a:pt x="231000" y="140817"/>
                  </a:lnTo>
                  <a:lnTo>
                    <a:pt x="239699" y="134493"/>
                  </a:lnTo>
                  <a:lnTo>
                    <a:pt x="253517" y="130581"/>
                  </a:lnTo>
                  <a:lnTo>
                    <a:pt x="271856" y="129235"/>
                  </a:lnTo>
                  <a:lnTo>
                    <a:pt x="290207" y="130581"/>
                  </a:lnTo>
                  <a:lnTo>
                    <a:pt x="304012" y="134493"/>
                  </a:lnTo>
                  <a:lnTo>
                    <a:pt x="312724" y="140817"/>
                  </a:lnTo>
                  <a:lnTo>
                    <a:pt x="315747" y="149352"/>
                  </a:lnTo>
                  <a:lnTo>
                    <a:pt x="315747" y="124383"/>
                  </a:lnTo>
                  <a:lnTo>
                    <a:pt x="297065" y="117894"/>
                  </a:lnTo>
                  <a:lnTo>
                    <a:pt x="271856" y="115620"/>
                  </a:lnTo>
                  <a:lnTo>
                    <a:pt x="246659" y="117894"/>
                  </a:lnTo>
                  <a:lnTo>
                    <a:pt x="227660" y="124485"/>
                  </a:lnTo>
                  <a:lnTo>
                    <a:pt x="215684" y="135089"/>
                  </a:lnTo>
                  <a:lnTo>
                    <a:pt x="211505" y="149352"/>
                  </a:lnTo>
                  <a:lnTo>
                    <a:pt x="215684" y="163741"/>
                  </a:lnTo>
                  <a:lnTo>
                    <a:pt x="227660" y="174396"/>
                  </a:lnTo>
                  <a:lnTo>
                    <a:pt x="246659" y="181013"/>
                  </a:lnTo>
                  <a:lnTo>
                    <a:pt x="271856" y="183286"/>
                  </a:lnTo>
                  <a:lnTo>
                    <a:pt x="297065" y="181013"/>
                  </a:lnTo>
                  <a:lnTo>
                    <a:pt x="316052" y="174396"/>
                  </a:lnTo>
                  <a:lnTo>
                    <a:pt x="320916" y="170078"/>
                  </a:lnTo>
                  <a:lnTo>
                    <a:pt x="328041" y="163741"/>
                  </a:lnTo>
                  <a:lnTo>
                    <a:pt x="332206" y="149352"/>
                  </a:lnTo>
                  <a:close/>
                </a:path>
                <a:path w="728345" h="793114">
                  <a:moveTo>
                    <a:pt x="338099" y="615289"/>
                  </a:moveTo>
                  <a:lnTo>
                    <a:pt x="293598" y="615289"/>
                  </a:lnTo>
                  <a:lnTo>
                    <a:pt x="293598" y="629107"/>
                  </a:lnTo>
                  <a:lnTo>
                    <a:pt x="293598" y="667512"/>
                  </a:lnTo>
                  <a:lnTo>
                    <a:pt x="247878" y="667512"/>
                  </a:lnTo>
                  <a:lnTo>
                    <a:pt x="247878" y="629107"/>
                  </a:lnTo>
                  <a:lnTo>
                    <a:pt x="293598" y="629107"/>
                  </a:lnTo>
                  <a:lnTo>
                    <a:pt x="293598" y="615289"/>
                  </a:lnTo>
                  <a:lnTo>
                    <a:pt x="203174" y="615289"/>
                  </a:lnTo>
                  <a:lnTo>
                    <a:pt x="203174" y="629107"/>
                  </a:lnTo>
                  <a:lnTo>
                    <a:pt x="231013" y="629107"/>
                  </a:lnTo>
                  <a:lnTo>
                    <a:pt x="231013" y="667512"/>
                  </a:lnTo>
                  <a:lnTo>
                    <a:pt x="203987" y="667512"/>
                  </a:lnTo>
                  <a:lnTo>
                    <a:pt x="203987" y="681329"/>
                  </a:lnTo>
                  <a:lnTo>
                    <a:pt x="337286" y="681329"/>
                  </a:lnTo>
                  <a:lnTo>
                    <a:pt x="337286" y="676452"/>
                  </a:lnTo>
                  <a:lnTo>
                    <a:pt x="337286" y="667512"/>
                  </a:lnTo>
                  <a:lnTo>
                    <a:pt x="310261" y="667512"/>
                  </a:lnTo>
                  <a:lnTo>
                    <a:pt x="310261" y="629107"/>
                  </a:lnTo>
                  <a:lnTo>
                    <a:pt x="338099" y="629107"/>
                  </a:lnTo>
                  <a:lnTo>
                    <a:pt x="338099" y="621385"/>
                  </a:lnTo>
                  <a:lnTo>
                    <a:pt x="338099" y="615289"/>
                  </a:lnTo>
                  <a:close/>
                </a:path>
                <a:path w="728345" h="793114">
                  <a:moveTo>
                    <a:pt x="338099" y="323189"/>
                  </a:moveTo>
                  <a:lnTo>
                    <a:pt x="293598" y="323189"/>
                  </a:lnTo>
                  <a:lnTo>
                    <a:pt x="293598" y="337007"/>
                  </a:lnTo>
                  <a:lnTo>
                    <a:pt x="293598" y="375412"/>
                  </a:lnTo>
                  <a:lnTo>
                    <a:pt x="247878" y="375412"/>
                  </a:lnTo>
                  <a:lnTo>
                    <a:pt x="247878" y="337007"/>
                  </a:lnTo>
                  <a:lnTo>
                    <a:pt x="293598" y="337007"/>
                  </a:lnTo>
                  <a:lnTo>
                    <a:pt x="293598" y="323189"/>
                  </a:lnTo>
                  <a:lnTo>
                    <a:pt x="203174" y="323189"/>
                  </a:lnTo>
                  <a:lnTo>
                    <a:pt x="203174" y="337007"/>
                  </a:lnTo>
                  <a:lnTo>
                    <a:pt x="231013" y="337007"/>
                  </a:lnTo>
                  <a:lnTo>
                    <a:pt x="231013" y="375412"/>
                  </a:lnTo>
                  <a:lnTo>
                    <a:pt x="203987" y="375412"/>
                  </a:lnTo>
                  <a:lnTo>
                    <a:pt x="203987" y="389229"/>
                  </a:lnTo>
                  <a:lnTo>
                    <a:pt x="337286" y="389229"/>
                  </a:lnTo>
                  <a:lnTo>
                    <a:pt x="337286" y="384352"/>
                  </a:lnTo>
                  <a:lnTo>
                    <a:pt x="337286" y="375412"/>
                  </a:lnTo>
                  <a:lnTo>
                    <a:pt x="310261" y="375412"/>
                  </a:lnTo>
                  <a:lnTo>
                    <a:pt x="310261" y="337007"/>
                  </a:lnTo>
                  <a:lnTo>
                    <a:pt x="338099" y="337007"/>
                  </a:lnTo>
                  <a:lnTo>
                    <a:pt x="338099" y="329285"/>
                  </a:lnTo>
                  <a:lnTo>
                    <a:pt x="338099" y="323189"/>
                  </a:lnTo>
                  <a:close/>
                </a:path>
                <a:path w="728345" h="793114">
                  <a:moveTo>
                    <a:pt x="353745" y="698195"/>
                  </a:moveTo>
                  <a:lnTo>
                    <a:pt x="187731" y="698195"/>
                  </a:lnTo>
                  <a:lnTo>
                    <a:pt x="187731" y="712012"/>
                  </a:lnTo>
                  <a:lnTo>
                    <a:pt x="262509" y="712012"/>
                  </a:lnTo>
                  <a:lnTo>
                    <a:pt x="262509" y="733348"/>
                  </a:lnTo>
                  <a:lnTo>
                    <a:pt x="208051" y="733348"/>
                  </a:lnTo>
                  <a:lnTo>
                    <a:pt x="208051" y="790854"/>
                  </a:lnTo>
                  <a:lnTo>
                    <a:pt x="333425" y="790854"/>
                  </a:lnTo>
                  <a:lnTo>
                    <a:pt x="333425" y="777240"/>
                  </a:lnTo>
                  <a:lnTo>
                    <a:pt x="333425" y="746760"/>
                  </a:lnTo>
                  <a:lnTo>
                    <a:pt x="333425" y="738835"/>
                  </a:lnTo>
                  <a:lnTo>
                    <a:pt x="333425" y="733348"/>
                  </a:lnTo>
                  <a:lnTo>
                    <a:pt x="316966" y="733348"/>
                  </a:lnTo>
                  <a:lnTo>
                    <a:pt x="316966" y="746760"/>
                  </a:lnTo>
                  <a:lnTo>
                    <a:pt x="316966" y="777240"/>
                  </a:lnTo>
                  <a:lnTo>
                    <a:pt x="224713" y="777240"/>
                  </a:lnTo>
                  <a:lnTo>
                    <a:pt x="224713" y="746760"/>
                  </a:lnTo>
                  <a:lnTo>
                    <a:pt x="316966" y="746760"/>
                  </a:lnTo>
                  <a:lnTo>
                    <a:pt x="316966" y="733348"/>
                  </a:lnTo>
                  <a:lnTo>
                    <a:pt x="279171" y="733348"/>
                  </a:lnTo>
                  <a:lnTo>
                    <a:pt x="279171" y="712012"/>
                  </a:lnTo>
                  <a:lnTo>
                    <a:pt x="353745" y="712012"/>
                  </a:lnTo>
                  <a:lnTo>
                    <a:pt x="353745" y="707136"/>
                  </a:lnTo>
                  <a:lnTo>
                    <a:pt x="353745" y="698195"/>
                  </a:lnTo>
                  <a:close/>
                </a:path>
                <a:path w="728345" h="793114">
                  <a:moveTo>
                    <a:pt x="353745" y="406095"/>
                  </a:moveTo>
                  <a:lnTo>
                    <a:pt x="187731" y="406095"/>
                  </a:lnTo>
                  <a:lnTo>
                    <a:pt x="187731" y="419912"/>
                  </a:lnTo>
                  <a:lnTo>
                    <a:pt x="262509" y="419912"/>
                  </a:lnTo>
                  <a:lnTo>
                    <a:pt x="262509" y="441248"/>
                  </a:lnTo>
                  <a:lnTo>
                    <a:pt x="208051" y="441248"/>
                  </a:lnTo>
                  <a:lnTo>
                    <a:pt x="208051" y="498754"/>
                  </a:lnTo>
                  <a:lnTo>
                    <a:pt x="333425" y="498754"/>
                  </a:lnTo>
                  <a:lnTo>
                    <a:pt x="333425" y="485140"/>
                  </a:lnTo>
                  <a:lnTo>
                    <a:pt x="333425" y="454660"/>
                  </a:lnTo>
                  <a:lnTo>
                    <a:pt x="333425" y="446735"/>
                  </a:lnTo>
                  <a:lnTo>
                    <a:pt x="333425" y="441248"/>
                  </a:lnTo>
                  <a:lnTo>
                    <a:pt x="316966" y="441248"/>
                  </a:lnTo>
                  <a:lnTo>
                    <a:pt x="316966" y="454660"/>
                  </a:lnTo>
                  <a:lnTo>
                    <a:pt x="316966" y="485140"/>
                  </a:lnTo>
                  <a:lnTo>
                    <a:pt x="224713" y="485140"/>
                  </a:lnTo>
                  <a:lnTo>
                    <a:pt x="224713" y="454660"/>
                  </a:lnTo>
                  <a:lnTo>
                    <a:pt x="316966" y="454660"/>
                  </a:lnTo>
                  <a:lnTo>
                    <a:pt x="316966" y="441248"/>
                  </a:lnTo>
                  <a:lnTo>
                    <a:pt x="279171" y="441248"/>
                  </a:lnTo>
                  <a:lnTo>
                    <a:pt x="279171" y="419912"/>
                  </a:lnTo>
                  <a:lnTo>
                    <a:pt x="353745" y="419912"/>
                  </a:lnTo>
                  <a:lnTo>
                    <a:pt x="353745" y="415036"/>
                  </a:lnTo>
                  <a:lnTo>
                    <a:pt x="353745" y="406095"/>
                  </a:lnTo>
                  <a:close/>
                </a:path>
                <a:path w="728345" h="793114">
                  <a:moveTo>
                    <a:pt x="357606" y="46532"/>
                  </a:moveTo>
                  <a:lnTo>
                    <a:pt x="330377" y="46532"/>
                  </a:lnTo>
                  <a:lnTo>
                    <a:pt x="330377" y="0"/>
                  </a:lnTo>
                  <a:lnTo>
                    <a:pt x="313512" y="0"/>
                  </a:lnTo>
                  <a:lnTo>
                    <a:pt x="313512" y="110744"/>
                  </a:lnTo>
                  <a:lnTo>
                    <a:pt x="330377" y="110744"/>
                  </a:lnTo>
                  <a:lnTo>
                    <a:pt x="330377" y="60756"/>
                  </a:lnTo>
                  <a:lnTo>
                    <a:pt x="357606" y="60756"/>
                  </a:lnTo>
                  <a:lnTo>
                    <a:pt x="357606" y="46532"/>
                  </a:lnTo>
                  <a:close/>
                </a:path>
                <a:path w="728345" h="793114">
                  <a:moveTo>
                    <a:pt x="525843" y="609803"/>
                  </a:moveTo>
                  <a:lnTo>
                    <a:pt x="508977" y="609803"/>
                  </a:lnTo>
                  <a:lnTo>
                    <a:pt x="508977" y="661416"/>
                  </a:lnTo>
                  <a:lnTo>
                    <a:pt x="466712" y="661416"/>
                  </a:lnTo>
                  <a:lnTo>
                    <a:pt x="466712" y="654304"/>
                  </a:lnTo>
                  <a:lnTo>
                    <a:pt x="466712" y="621792"/>
                  </a:lnTo>
                  <a:lnTo>
                    <a:pt x="450253" y="621792"/>
                  </a:lnTo>
                  <a:lnTo>
                    <a:pt x="450253" y="654304"/>
                  </a:lnTo>
                  <a:lnTo>
                    <a:pt x="450253" y="667512"/>
                  </a:lnTo>
                  <a:lnTo>
                    <a:pt x="450253" y="700633"/>
                  </a:lnTo>
                  <a:lnTo>
                    <a:pt x="400469" y="700633"/>
                  </a:lnTo>
                  <a:lnTo>
                    <a:pt x="400469" y="667512"/>
                  </a:lnTo>
                  <a:lnTo>
                    <a:pt x="450253" y="667512"/>
                  </a:lnTo>
                  <a:lnTo>
                    <a:pt x="450253" y="654304"/>
                  </a:lnTo>
                  <a:lnTo>
                    <a:pt x="400469" y="654304"/>
                  </a:lnTo>
                  <a:lnTo>
                    <a:pt x="400469" y="621792"/>
                  </a:lnTo>
                  <a:lnTo>
                    <a:pt x="383806" y="621792"/>
                  </a:lnTo>
                  <a:lnTo>
                    <a:pt x="383806" y="714451"/>
                  </a:lnTo>
                  <a:lnTo>
                    <a:pt x="466712" y="714451"/>
                  </a:lnTo>
                  <a:lnTo>
                    <a:pt x="466712" y="700633"/>
                  </a:lnTo>
                  <a:lnTo>
                    <a:pt x="466712" y="675233"/>
                  </a:lnTo>
                  <a:lnTo>
                    <a:pt x="508977" y="675233"/>
                  </a:lnTo>
                  <a:lnTo>
                    <a:pt x="508977" y="745744"/>
                  </a:lnTo>
                  <a:lnTo>
                    <a:pt x="525843" y="745744"/>
                  </a:lnTo>
                  <a:lnTo>
                    <a:pt x="525843" y="675233"/>
                  </a:lnTo>
                  <a:lnTo>
                    <a:pt x="525843" y="661416"/>
                  </a:lnTo>
                  <a:lnTo>
                    <a:pt x="525843" y="609803"/>
                  </a:lnTo>
                  <a:close/>
                </a:path>
                <a:path w="728345" h="793114">
                  <a:moveTo>
                    <a:pt x="525843" y="317703"/>
                  </a:moveTo>
                  <a:lnTo>
                    <a:pt x="508977" y="317703"/>
                  </a:lnTo>
                  <a:lnTo>
                    <a:pt x="508977" y="369316"/>
                  </a:lnTo>
                  <a:lnTo>
                    <a:pt x="466712" y="369316"/>
                  </a:lnTo>
                  <a:lnTo>
                    <a:pt x="466712" y="362204"/>
                  </a:lnTo>
                  <a:lnTo>
                    <a:pt x="466712" y="329692"/>
                  </a:lnTo>
                  <a:lnTo>
                    <a:pt x="450253" y="329692"/>
                  </a:lnTo>
                  <a:lnTo>
                    <a:pt x="450253" y="362204"/>
                  </a:lnTo>
                  <a:lnTo>
                    <a:pt x="450253" y="375412"/>
                  </a:lnTo>
                  <a:lnTo>
                    <a:pt x="450253" y="408533"/>
                  </a:lnTo>
                  <a:lnTo>
                    <a:pt x="400469" y="408533"/>
                  </a:lnTo>
                  <a:lnTo>
                    <a:pt x="400469" y="375412"/>
                  </a:lnTo>
                  <a:lnTo>
                    <a:pt x="450253" y="375412"/>
                  </a:lnTo>
                  <a:lnTo>
                    <a:pt x="450253" y="362204"/>
                  </a:lnTo>
                  <a:lnTo>
                    <a:pt x="400469" y="362204"/>
                  </a:lnTo>
                  <a:lnTo>
                    <a:pt x="400469" y="329692"/>
                  </a:lnTo>
                  <a:lnTo>
                    <a:pt x="383806" y="329692"/>
                  </a:lnTo>
                  <a:lnTo>
                    <a:pt x="383806" y="422351"/>
                  </a:lnTo>
                  <a:lnTo>
                    <a:pt x="466712" y="422351"/>
                  </a:lnTo>
                  <a:lnTo>
                    <a:pt x="466712" y="408533"/>
                  </a:lnTo>
                  <a:lnTo>
                    <a:pt x="466712" y="383133"/>
                  </a:lnTo>
                  <a:lnTo>
                    <a:pt x="508977" y="383133"/>
                  </a:lnTo>
                  <a:lnTo>
                    <a:pt x="508977" y="453644"/>
                  </a:lnTo>
                  <a:lnTo>
                    <a:pt x="525843" y="453644"/>
                  </a:lnTo>
                  <a:lnTo>
                    <a:pt x="525843" y="383133"/>
                  </a:lnTo>
                  <a:lnTo>
                    <a:pt x="525843" y="369316"/>
                  </a:lnTo>
                  <a:lnTo>
                    <a:pt x="525843" y="317703"/>
                  </a:lnTo>
                  <a:close/>
                </a:path>
                <a:path w="728345" h="793114">
                  <a:moveTo>
                    <a:pt x="525843" y="203"/>
                  </a:moveTo>
                  <a:lnTo>
                    <a:pt x="508977" y="203"/>
                  </a:lnTo>
                  <a:lnTo>
                    <a:pt x="508977" y="51816"/>
                  </a:lnTo>
                  <a:lnTo>
                    <a:pt x="466712" y="51816"/>
                  </a:lnTo>
                  <a:lnTo>
                    <a:pt x="466712" y="44704"/>
                  </a:lnTo>
                  <a:lnTo>
                    <a:pt x="466712" y="12192"/>
                  </a:lnTo>
                  <a:lnTo>
                    <a:pt x="450253" y="12192"/>
                  </a:lnTo>
                  <a:lnTo>
                    <a:pt x="450253" y="44704"/>
                  </a:lnTo>
                  <a:lnTo>
                    <a:pt x="450253" y="57912"/>
                  </a:lnTo>
                  <a:lnTo>
                    <a:pt x="450253" y="91033"/>
                  </a:lnTo>
                  <a:lnTo>
                    <a:pt x="400469" y="91033"/>
                  </a:lnTo>
                  <a:lnTo>
                    <a:pt x="400469" y="57912"/>
                  </a:lnTo>
                  <a:lnTo>
                    <a:pt x="450253" y="57912"/>
                  </a:lnTo>
                  <a:lnTo>
                    <a:pt x="450253" y="44704"/>
                  </a:lnTo>
                  <a:lnTo>
                    <a:pt x="400469" y="44704"/>
                  </a:lnTo>
                  <a:lnTo>
                    <a:pt x="400469" y="12192"/>
                  </a:lnTo>
                  <a:lnTo>
                    <a:pt x="383806" y="12192"/>
                  </a:lnTo>
                  <a:lnTo>
                    <a:pt x="383806" y="104851"/>
                  </a:lnTo>
                  <a:lnTo>
                    <a:pt x="466712" y="104851"/>
                  </a:lnTo>
                  <a:lnTo>
                    <a:pt x="466712" y="91033"/>
                  </a:lnTo>
                  <a:lnTo>
                    <a:pt x="466712" y="65633"/>
                  </a:lnTo>
                  <a:lnTo>
                    <a:pt x="508977" y="65633"/>
                  </a:lnTo>
                  <a:lnTo>
                    <a:pt x="508977" y="136144"/>
                  </a:lnTo>
                  <a:lnTo>
                    <a:pt x="525843" y="136144"/>
                  </a:lnTo>
                  <a:lnTo>
                    <a:pt x="525843" y="65633"/>
                  </a:lnTo>
                  <a:lnTo>
                    <a:pt x="525843" y="51816"/>
                  </a:lnTo>
                  <a:lnTo>
                    <a:pt x="525843" y="203"/>
                  </a:lnTo>
                  <a:close/>
                </a:path>
                <a:path w="728345" h="793114">
                  <a:moveTo>
                    <a:pt x="530313" y="775411"/>
                  </a:moveTo>
                  <a:lnTo>
                    <a:pt x="424649" y="775411"/>
                  </a:lnTo>
                  <a:lnTo>
                    <a:pt x="424649" y="732536"/>
                  </a:lnTo>
                  <a:lnTo>
                    <a:pt x="407784" y="732536"/>
                  </a:lnTo>
                  <a:lnTo>
                    <a:pt x="407784" y="789228"/>
                  </a:lnTo>
                  <a:lnTo>
                    <a:pt x="530313" y="789228"/>
                  </a:lnTo>
                  <a:lnTo>
                    <a:pt x="530313" y="782523"/>
                  </a:lnTo>
                  <a:lnTo>
                    <a:pt x="530313" y="775411"/>
                  </a:lnTo>
                  <a:close/>
                </a:path>
                <a:path w="728345" h="793114">
                  <a:moveTo>
                    <a:pt x="530313" y="483311"/>
                  </a:moveTo>
                  <a:lnTo>
                    <a:pt x="424649" y="483311"/>
                  </a:lnTo>
                  <a:lnTo>
                    <a:pt x="424649" y="440436"/>
                  </a:lnTo>
                  <a:lnTo>
                    <a:pt x="407784" y="440436"/>
                  </a:lnTo>
                  <a:lnTo>
                    <a:pt x="407784" y="497128"/>
                  </a:lnTo>
                  <a:lnTo>
                    <a:pt x="530313" y="497128"/>
                  </a:lnTo>
                  <a:lnTo>
                    <a:pt x="530313" y="490423"/>
                  </a:lnTo>
                  <a:lnTo>
                    <a:pt x="530313" y="483311"/>
                  </a:lnTo>
                  <a:close/>
                </a:path>
                <a:path w="728345" h="793114">
                  <a:moveTo>
                    <a:pt x="530313" y="165811"/>
                  </a:moveTo>
                  <a:lnTo>
                    <a:pt x="424649" y="165811"/>
                  </a:lnTo>
                  <a:lnTo>
                    <a:pt x="424649" y="122936"/>
                  </a:lnTo>
                  <a:lnTo>
                    <a:pt x="407784" y="122936"/>
                  </a:lnTo>
                  <a:lnTo>
                    <a:pt x="407784" y="179628"/>
                  </a:lnTo>
                  <a:lnTo>
                    <a:pt x="530313" y="179628"/>
                  </a:lnTo>
                  <a:lnTo>
                    <a:pt x="530313" y="172923"/>
                  </a:lnTo>
                  <a:lnTo>
                    <a:pt x="530313" y="165811"/>
                  </a:lnTo>
                  <a:close/>
                </a:path>
                <a:path w="728345" h="793114">
                  <a:moveTo>
                    <a:pt x="719074" y="636422"/>
                  </a:moveTo>
                  <a:lnTo>
                    <a:pt x="653034" y="636422"/>
                  </a:lnTo>
                  <a:lnTo>
                    <a:pt x="653034" y="612648"/>
                  </a:lnTo>
                  <a:lnTo>
                    <a:pt x="636371" y="612648"/>
                  </a:lnTo>
                  <a:lnTo>
                    <a:pt x="636371" y="636422"/>
                  </a:lnTo>
                  <a:lnTo>
                    <a:pt x="569925" y="636422"/>
                  </a:lnTo>
                  <a:lnTo>
                    <a:pt x="569925" y="650240"/>
                  </a:lnTo>
                  <a:lnTo>
                    <a:pt x="719074" y="650240"/>
                  </a:lnTo>
                  <a:lnTo>
                    <a:pt x="719074" y="644956"/>
                  </a:lnTo>
                  <a:lnTo>
                    <a:pt x="719074" y="636422"/>
                  </a:lnTo>
                  <a:close/>
                </a:path>
                <a:path w="728345" h="793114">
                  <a:moveTo>
                    <a:pt x="719074" y="344322"/>
                  </a:moveTo>
                  <a:lnTo>
                    <a:pt x="653034" y="344322"/>
                  </a:lnTo>
                  <a:lnTo>
                    <a:pt x="653034" y="320548"/>
                  </a:lnTo>
                  <a:lnTo>
                    <a:pt x="636371" y="320548"/>
                  </a:lnTo>
                  <a:lnTo>
                    <a:pt x="636371" y="344322"/>
                  </a:lnTo>
                  <a:lnTo>
                    <a:pt x="569925" y="344322"/>
                  </a:lnTo>
                  <a:lnTo>
                    <a:pt x="569925" y="358140"/>
                  </a:lnTo>
                  <a:lnTo>
                    <a:pt x="719074" y="358140"/>
                  </a:lnTo>
                  <a:lnTo>
                    <a:pt x="719074" y="352856"/>
                  </a:lnTo>
                  <a:lnTo>
                    <a:pt x="719074" y="344322"/>
                  </a:lnTo>
                  <a:close/>
                </a:path>
                <a:path w="728345" h="793114">
                  <a:moveTo>
                    <a:pt x="719074" y="26822"/>
                  </a:moveTo>
                  <a:lnTo>
                    <a:pt x="653034" y="26822"/>
                  </a:lnTo>
                  <a:lnTo>
                    <a:pt x="653034" y="3048"/>
                  </a:lnTo>
                  <a:lnTo>
                    <a:pt x="636371" y="3048"/>
                  </a:lnTo>
                  <a:lnTo>
                    <a:pt x="636371" y="26822"/>
                  </a:lnTo>
                  <a:lnTo>
                    <a:pt x="569925" y="26822"/>
                  </a:lnTo>
                  <a:lnTo>
                    <a:pt x="569925" y="40640"/>
                  </a:lnTo>
                  <a:lnTo>
                    <a:pt x="719074" y="40640"/>
                  </a:lnTo>
                  <a:lnTo>
                    <a:pt x="719074" y="35356"/>
                  </a:lnTo>
                  <a:lnTo>
                    <a:pt x="719074" y="26822"/>
                  </a:lnTo>
                  <a:close/>
                </a:path>
                <a:path w="728345" h="793114">
                  <a:moveTo>
                    <a:pt x="728218" y="757936"/>
                  </a:moveTo>
                  <a:lnTo>
                    <a:pt x="653034" y="757936"/>
                  </a:lnTo>
                  <a:lnTo>
                    <a:pt x="653034" y="732536"/>
                  </a:lnTo>
                  <a:lnTo>
                    <a:pt x="653034" y="731748"/>
                  </a:lnTo>
                  <a:lnTo>
                    <a:pt x="669582" y="730199"/>
                  </a:lnTo>
                  <a:lnTo>
                    <a:pt x="673214" y="728878"/>
                  </a:lnTo>
                  <a:lnTo>
                    <a:pt x="688517" y="723366"/>
                  </a:lnTo>
                  <a:lnTo>
                    <a:pt x="693140" y="719124"/>
                  </a:lnTo>
                  <a:lnTo>
                    <a:pt x="700481" y="712393"/>
                  </a:lnTo>
                  <a:lnTo>
                    <a:pt x="704646" y="697585"/>
                  </a:lnTo>
                  <a:lnTo>
                    <a:pt x="700481" y="682790"/>
                  </a:lnTo>
                  <a:lnTo>
                    <a:pt x="692912" y="675843"/>
                  </a:lnTo>
                  <a:lnTo>
                    <a:pt x="688517" y="671804"/>
                  </a:lnTo>
                  <a:lnTo>
                    <a:pt x="687578" y="671474"/>
                  </a:lnTo>
                  <a:lnTo>
                    <a:pt x="687578" y="697585"/>
                  </a:lnTo>
                  <a:lnTo>
                    <a:pt x="684618" y="706704"/>
                  </a:lnTo>
                  <a:lnTo>
                    <a:pt x="676097" y="713460"/>
                  </a:lnTo>
                  <a:lnTo>
                    <a:pt x="662546" y="717677"/>
                  </a:lnTo>
                  <a:lnTo>
                    <a:pt x="644499" y="719124"/>
                  </a:lnTo>
                  <a:lnTo>
                    <a:pt x="626529" y="717677"/>
                  </a:lnTo>
                  <a:lnTo>
                    <a:pt x="612978" y="713460"/>
                  </a:lnTo>
                  <a:lnTo>
                    <a:pt x="604405" y="706704"/>
                  </a:lnTo>
                  <a:lnTo>
                    <a:pt x="601421" y="697585"/>
                  </a:lnTo>
                  <a:lnTo>
                    <a:pt x="604405" y="688454"/>
                  </a:lnTo>
                  <a:lnTo>
                    <a:pt x="612978" y="681609"/>
                  </a:lnTo>
                  <a:lnTo>
                    <a:pt x="626529" y="677329"/>
                  </a:lnTo>
                  <a:lnTo>
                    <a:pt x="644499" y="675843"/>
                  </a:lnTo>
                  <a:lnTo>
                    <a:pt x="662546" y="677329"/>
                  </a:lnTo>
                  <a:lnTo>
                    <a:pt x="676097" y="681609"/>
                  </a:lnTo>
                  <a:lnTo>
                    <a:pt x="684618" y="688454"/>
                  </a:lnTo>
                  <a:lnTo>
                    <a:pt x="687578" y="697585"/>
                  </a:lnTo>
                  <a:lnTo>
                    <a:pt x="687578" y="671474"/>
                  </a:lnTo>
                  <a:lnTo>
                    <a:pt x="669582" y="664984"/>
                  </a:lnTo>
                  <a:lnTo>
                    <a:pt x="644499" y="662635"/>
                  </a:lnTo>
                  <a:lnTo>
                    <a:pt x="619531" y="664984"/>
                  </a:lnTo>
                  <a:lnTo>
                    <a:pt x="600659" y="671804"/>
                  </a:lnTo>
                  <a:lnTo>
                    <a:pt x="588721" y="682790"/>
                  </a:lnTo>
                  <a:lnTo>
                    <a:pt x="584555" y="697585"/>
                  </a:lnTo>
                  <a:lnTo>
                    <a:pt x="588721" y="712393"/>
                  </a:lnTo>
                  <a:lnTo>
                    <a:pt x="600659" y="723366"/>
                  </a:lnTo>
                  <a:lnTo>
                    <a:pt x="619531" y="730199"/>
                  </a:lnTo>
                  <a:lnTo>
                    <a:pt x="636371" y="731774"/>
                  </a:lnTo>
                  <a:lnTo>
                    <a:pt x="636371" y="757936"/>
                  </a:lnTo>
                  <a:lnTo>
                    <a:pt x="561797" y="757936"/>
                  </a:lnTo>
                  <a:lnTo>
                    <a:pt x="561797" y="771956"/>
                  </a:lnTo>
                  <a:lnTo>
                    <a:pt x="728218" y="771956"/>
                  </a:lnTo>
                  <a:lnTo>
                    <a:pt x="728218" y="763422"/>
                  </a:lnTo>
                  <a:lnTo>
                    <a:pt x="728218" y="757936"/>
                  </a:lnTo>
                  <a:close/>
                </a:path>
                <a:path w="728345" h="793114">
                  <a:moveTo>
                    <a:pt x="728218" y="465836"/>
                  </a:moveTo>
                  <a:lnTo>
                    <a:pt x="653034" y="465836"/>
                  </a:lnTo>
                  <a:lnTo>
                    <a:pt x="653034" y="440436"/>
                  </a:lnTo>
                  <a:lnTo>
                    <a:pt x="653034" y="439648"/>
                  </a:lnTo>
                  <a:lnTo>
                    <a:pt x="669582" y="438099"/>
                  </a:lnTo>
                  <a:lnTo>
                    <a:pt x="673214" y="436778"/>
                  </a:lnTo>
                  <a:lnTo>
                    <a:pt x="688517" y="431266"/>
                  </a:lnTo>
                  <a:lnTo>
                    <a:pt x="693140" y="427024"/>
                  </a:lnTo>
                  <a:lnTo>
                    <a:pt x="700481" y="420293"/>
                  </a:lnTo>
                  <a:lnTo>
                    <a:pt x="704646" y="405485"/>
                  </a:lnTo>
                  <a:lnTo>
                    <a:pt x="700481" y="390690"/>
                  </a:lnTo>
                  <a:lnTo>
                    <a:pt x="692912" y="383743"/>
                  </a:lnTo>
                  <a:lnTo>
                    <a:pt x="688517" y="379704"/>
                  </a:lnTo>
                  <a:lnTo>
                    <a:pt x="687578" y="379374"/>
                  </a:lnTo>
                  <a:lnTo>
                    <a:pt x="687578" y="405485"/>
                  </a:lnTo>
                  <a:lnTo>
                    <a:pt x="684618" y="414604"/>
                  </a:lnTo>
                  <a:lnTo>
                    <a:pt x="676097" y="421360"/>
                  </a:lnTo>
                  <a:lnTo>
                    <a:pt x="662546" y="425577"/>
                  </a:lnTo>
                  <a:lnTo>
                    <a:pt x="644499" y="427024"/>
                  </a:lnTo>
                  <a:lnTo>
                    <a:pt x="626529" y="425577"/>
                  </a:lnTo>
                  <a:lnTo>
                    <a:pt x="612978" y="421360"/>
                  </a:lnTo>
                  <a:lnTo>
                    <a:pt x="604405" y="414604"/>
                  </a:lnTo>
                  <a:lnTo>
                    <a:pt x="601421" y="405485"/>
                  </a:lnTo>
                  <a:lnTo>
                    <a:pt x="604405" y="396354"/>
                  </a:lnTo>
                  <a:lnTo>
                    <a:pt x="612978" y="389509"/>
                  </a:lnTo>
                  <a:lnTo>
                    <a:pt x="626529" y="385229"/>
                  </a:lnTo>
                  <a:lnTo>
                    <a:pt x="644499" y="383743"/>
                  </a:lnTo>
                  <a:lnTo>
                    <a:pt x="662546" y="385229"/>
                  </a:lnTo>
                  <a:lnTo>
                    <a:pt x="676097" y="389509"/>
                  </a:lnTo>
                  <a:lnTo>
                    <a:pt x="684618" y="396354"/>
                  </a:lnTo>
                  <a:lnTo>
                    <a:pt x="687578" y="405485"/>
                  </a:lnTo>
                  <a:lnTo>
                    <a:pt x="687578" y="379374"/>
                  </a:lnTo>
                  <a:lnTo>
                    <a:pt x="669582" y="372884"/>
                  </a:lnTo>
                  <a:lnTo>
                    <a:pt x="644499" y="370535"/>
                  </a:lnTo>
                  <a:lnTo>
                    <a:pt x="619531" y="372884"/>
                  </a:lnTo>
                  <a:lnTo>
                    <a:pt x="600659" y="379704"/>
                  </a:lnTo>
                  <a:lnTo>
                    <a:pt x="588721" y="390690"/>
                  </a:lnTo>
                  <a:lnTo>
                    <a:pt x="584555" y="405485"/>
                  </a:lnTo>
                  <a:lnTo>
                    <a:pt x="588721" y="420293"/>
                  </a:lnTo>
                  <a:lnTo>
                    <a:pt x="600659" y="431266"/>
                  </a:lnTo>
                  <a:lnTo>
                    <a:pt x="619531" y="438099"/>
                  </a:lnTo>
                  <a:lnTo>
                    <a:pt x="636371" y="439674"/>
                  </a:lnTo>
                  <a:lnTo>
                    <a:pt x="636371" y="465836"/>
                  </a:lnTo>
                  <a:lnTo>
                    <a:pt x="561797" y="465836"/>
                  </a:lnTo>
                  <a:lnTo>
                    <a:pt x="561797" y="479856"/>
                  </a:lnTo>
                  <a:lnTo>
                    <a:pt x="728218" y="479856"/>
                  </a:lnTo>
                  <a:lnTo>
                    <a:pt x="728218" y="471322"/>
                  </a:lnTo>
                  <a:lnTo>
                    <a:pt x="728218" y="465836"/>
                  </a:lnTo>
                  <a:close/>
                </a:path>
                <a:path w="728345" h="793114">
                  <a:moveTo>
                    <a:pt x="728218" y="148336"/>
                  </a:moveTo>
                  <a:lnTo>
                    <a:pt x="653034" y="148336"/>
                  </a:lnTo>
                  <a:lnTo>
                    <a:pt x="653034" y="122936"/>
                  </a:lnTo>
                  <a:lnTo>
                    <a:pt x="653034" y="122148"/>
                  </a:lnTo>
                  <a:lnTo>
                    <a:pt x="669582" y="120599"/>
                  </a:lnTo>
                  <a:lnTo>
                    <a:pt x="673214" y="119278"/>
                  </a:lnTo>
                  <a:lnTo>
                    <a:pt x="688517" y="113766"/>
                  </a:lnTo>
                  <a:lnTo>
                    <a:pt x="693140" y="109524"/>
                  </a:lnTo>
                  <a:lnTo>
                    <a:pt x="700481" y="102793"/>
                  </a:lnTo>
                  <a:lnTo>
                    <a:pt x="704646" y="87985"/>
                  </a:lnTo>
                  <a:lnTo>
                    <a:pt x="700481" y="73190"/>
                  </a:lnTo>
                  <a:lnTo>
                    <a:pt x="692912" y="66243"/>
                  </a:lnTo>
                  <a:lnTo>
                    <a:pt x="688517" y="62204"/>
                  </a:lnTo>
                  <a:lnTo>
                    <a:pt x="687578" y="61874"/>
                  </a:lnTo>
                  <a:lnTo>
                    <a:pt x="687578" y="87985"/>
                  </a:lnTo>
                  <a:lnTo>
                    <a:pt x="684618" y="97104"/>
                  </a:lnTo>
                  <a:lnTo>
                    <a:pt x="676097" y="103860"/>
                  </a:lnTo>
                  <a:lnTo>
                    <a:pt x="662546" y="108077"/>
                  </a:lnTo>
                  <a:lnTo>
                    <a:pt x="644499" y="109524"/>
                  </a:lnTo>
                  <a:lnTo>
                    <a:pt x="626529" y="108077"/>
                  </a:lnTo>
                  <a:lnTo>
                    <a:pt x="612978" y="103860"/>
                  </a:lnTo>
                  <a:lnTo>
                    <a:pt x="604405" y="97104"/>
                  </a:lnTo>
                  <a:lnTo>
                    <a:pt x="601421" y="87985"/>
                  </a:lnTo>
                  <a:lnTo>
                    <a:pt x="604405" y="78854"/>
                  </a:lnTo>
                  <a:lnTo>
                    <a:pt x="612978" y="72009"/>
                  </a:lnTo>
                  <a:lnTo>
                    <a:pt x="626529" y="67729"/>
                  </a:lnTo>
                  <a:lnTo>
                    <a:pt x="644499" y="66243"/>
                  </a:lnTo>
                  <a:lnTo>
                    <a:pt x="662546" y="67729"/>
                  </a:lnTo>
                  <a:lnTo>
                    <a:pt x="676097" y="72009"/>
                  </a:lnTo>
                  <a:lnTo>
                    <a:pt x="684618" y="78854"/>
                  </a:lnTo>
                  <a:lnTo>
                    <a:pt x="687578" y="87985"/>
                  </a:lnTo>
                  <a:lnTo>
                    <a:pt x="687578" y="61874"/>
                  </a:lnTo>
                  <a:lnTo>
                    <a:pt x="669582" y="55384"/>
                  </a:lnTo>
                  <a:lnTo>
                    <a:pt x="644499" y="53035"/>
                  </a:lnTo>
                  <a:lnTo>
                    <a:pt x="619531" y="55384"/>
                  </a:lnTo>
                  <a:lnTo>
                    <a:pt x="600659" y="62204"/>
                  </a:lnTo>
                  <a:lnTo>
                    <a:pt x="588721" y="73190"/>
                  </a:lnTo>
                  <a:lnTo>
                    <a:pt x="584555" y="87985"/>
                  </a:lnTo>
                  <a:lnTo>
                    <a:pt x="588721" y="102793"/>
                  </a:lnTo>
                  <a:lnTo>
                    <a:pt x="600659" y="113766"/>
                  </a:lnTo>
                  <a:lnTo>
                    <a:pt x="619531" y="120599"/>
                  </a:lnTo>
                  <a:lnTo>
                    <a:pt x="636371" y="122174"/>
                  </a:lnTo>
                  <a:lnTo>
                    <a:pt x="636371" y="148336"/>
                  </a:lnTo>
                  <a:lnTo>
                    <a:pt x="561797" y="148336"/>
                  </a:lnTo>
                  <a:lnTo>
                    <a:pt x="561797" y="162356"/>
                  </a:lnTo>
                  <a:lnTo>
                    <a:pt x="728218" y="162356"/>
                  </a:lnTo>
                  <a:lnTo>
                    <a:pt x="728218" y="153822"/>
                  </a:lnTo>
                  <a:lnTo>
                    <a:pt x="728218" y="148336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25" name="object 25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705100" y="4305337"/>
            <a:ext cx="9042400" cy="2692400"/>
          </a:xfrm>
          <a:prstGeom prst="rect">
            <a:avLst/>
          </a:prstGeom>
        </p:spPr>
      </p:pic>
      <p:pic>
        <p:nvPicPr>
          <p:cNvPr id="26" name="object 26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660400" y="152437"/>
            <a:ext cx="1679178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60400" y="6096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12700" y="25399"/>
                </a:moveTo>
                <a:lnTo>
                  <a:pt x="0" y="25400"/>
                </a:lnTo>
                <a:lnTo>
                  <a:pt x="0" y="12738317"/>
                </a:lnTo>
                <a:lnTo>
                  <a:pt x="1995" y="12748203"/>
                </a:lnTo>
                <a:lnTo>
                  <a:pt x="7439" y="12756277"/>
                </a:lnTo>
                <a:lnTo>
                  <a:pt x="15512" y="12761720"/>
                </a:lnTo>
                <a:lnTo>
                  <a:pt x="25399" y="12763717"/>
                </a:lnTo>
                <a:lnTo>
                  <a:pt x="25399" y="12751016"/>
                </a:lnTo>
                <a:lnTo>
                  <a:pt x="18385" y="12751016"/>
                </a:lnTo>
                <a:lnTo>
                  <a:pt x="12700" y="12745330"/>
                </a:lnTo>
                <a:lnTo>
                  <a:pt x="12700" y="25399"/>
                </a:lnTo>
                <a:close/>
              </a:path>
              <a:path w="13119100" h="12764135">
                <a:moveTo>
                  <a:pt x="13093700" y="12751016"/>
                </a:moveTo>
                <a:lnTo>
                  <a:pt x="25399" y="12751016"/>
                </a:lnTo>
                <a:lnTo>
                  <a:pt x="25399" y="12763717"/>
                </a:lnTo>
                <a:lnTo>
                  <a:pt x="13093700" y="12763717"/>
                </a:lnTo>
                <a:lnTo>
                  <a:pt x="13093700" y="12751016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13093700" y="12699"/>
                </a:lnTo>
                <a:lnTo>
                  <a:pt x="13100713" y="12699"/>
                </a:lnTo>
                <a:lnTo>
                  <a:pt x="13106400" y="18385"/>
                </a:lnTo>
                <a:lnTo>
                  <a:pt x="13106400" y="12745330"/>
                </a:lnTo>
                <a:lnTo>
                  <a:pt x="13100713" y="12751016"/>
                </a:lnTo>
                <a:lnTo>
                  <a:pt x="13093700" y="12751016"/>
                </a:lnTo>
                <a:lnTo>
                  <a:pt x="13093700" y="12763717"/>
                </a:lnTo>
                <a:lnTo>
                  <a:pt x="13103587" y="12761720"/>
                </a:lnTo>
                <a:lnTo>
                  <a:pt x="13111660" y="12756277"/>
                </a:lnTo>
                <a:lnTo>
                  <a:pt x="13117104" y="12748203"/>
                </a:lnTo>
                <a:lnTo>
                  <a:pt x="13119100" y="12738317"/>
                </a:lnTo>
                <a:lnTo>
                  <a:pt x="13119099" y="25399"/>
                </a:lnTo>
                <a:lnTo>
                  <a:pt x="13117104" y="15512"/>
                </a:lnTo>
                <a:lnTo>
                  <a:pt x="13111660" y="7439"/>
                </a:lnTo>
                <a:lnTo>
                  <a:pt x="13103587" y="1995"/>
                </a:lnTo>
                <a:lnTo>
                  <a:pt x="13093700" y="0"/>
                </a:lnTo>
                <a:close/>
              </a:path>
              <a:path w="13119100" h="12764135">
                <a:moveTo>
                  <a:pt x="25400" y="0"/>
                </a:moveTo>
                <a:lnTo>
                  <a:pt x="15513" y="1995"/>
                </a:lnTo>
                <a:lnTo>
                  <a:pt x="7439" y="7439"/>
                </a:lnTo>
                <a:lnTo>
                  <a:pt x="1996" y="15512"/>
                </a:lnTo>
                <a:lnTo>
                  <a:pt x="0" y="25399"/>
                </a:lnTo>
                <a:lnTo>
                  <a:pt x="12700" y="25399"/>
                </a:lnTo>
                <a:lnTo>
                  <a:pt x="12700" y="18385"/>
                </a:lnTo>
                <a:lnTo>
                  <a:pt x="18386" y="12699"/>
                </a:lnTo>
                <a:lnTo>
                  <a:pt x="25400" y="12699"/>
                </a:lnTo>
                <a:lnTo>
                  <a:pt x="25400" y="0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25400" y="12699"/>
                </a:lnTo>
                <a:lnTo>
                  <a:pt x="13093700" y="12699"/>
                </a:lnTo>
                <a:lnTo>
                  <a:pt x="13093700" y="0"/>
                </a:lnTo>
                <a:close/>
              </a:path>
            </a:pathLst>
          </a:custGeom>
          <a:solidFill>
            <a:srgbClr val="000000">
              <a:alpha val="999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508000" y="508037"/>
            <a:ext cx="13423900" cy="1155700"/>
            <a:chOff x="508000" y="508037"/>
            <a:chExt cx="13423900" cy="115570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8000" y="508037"/>
              <a:ext cx="13423900" cy="1155700"/>
            </a:xfrm>
            <a:prstGeom prst="rect">
              <a:avLst/>
            </a:prstGeom>
          </p:spPr>
        </p:pic>
        <p:sp>
          <p:nvSpPr>
            <p:cNvPr id="5" name="object 5" descr=""/>
            <p:cNvSpPr/>
            <p:nvPr/>
          </p:nvSpPr>
          <p:spPr>
            <a:xfrm>
              <a:off x="660400" y="6096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027899" y="945616"/>
              <a:ext cx="12241530" cy="236854"/>
            </a:xfrm>
            <a:custGeom>
              <a:avLst/>
              <a:gdLst/>
              <a:ahLst/>
              <a:cxnLst/>
              <a:rect l="l" t="t" r="r" b="b"/>
              <a:pathLst>
                <a:path w="12241530" h="236855">
                  <a:moveTo>
                    <a:pt x="133134" y="0"/>
                  </a:moveTo>
                  <a:lnTo>
                    <a:pt x="0" y="0"/>
                  </a:lnTo>
                  <a:lnTo>
                    <a:pt x="0" y="184721"/>
                  </a:lnTo>
                  <a:lnTo>
                    <a:pt x="132778" y="184721"/>
                  </a:lnTo>
                  <a:lnTo>
                    <a:pt x="132778" y="144322"/>
                  </a:lnTo>
                  <a:lnTo>
                    <a:pt x="50152" y="144322"/>
                  </a:lnTo>
                  <a:lnTo>
                    <a:pt x="50152" y="112572"/>
                  </a:lnTo>
                  <a:lnTo>
                    <a:pt x="126276" y="112572"/>
                  </a:lnTo>
                  <a:lnTo>
                    <a:pt x="126276" y="72161"/>
                  </a:lnTo>
                  <a:lnTo>
                    <a:pt x="50152" y="72161"/>
                  </a:lnTo>
                  <a:lnTo>
                    <a:pt x="50152" y="40411"/>
                  </a:lnTo>
                  <a:lnTo>
                    <a:pt x="133134" y="40411"/>
                  </a:lnTo>
                  <a:lnTo>
                    <a:pt x="133134" y="0"/>
                  </a:lnTo>
                  <a:close/>
                </a:path>
                <a:path w="12241530" h="236855">
                  <a:moveTo>
                    <a:pt x="288925" y="138366"/>
                  </a:moveTo>
                  <a:lnTo>
                    <a:pt x="265315" y="106591"/>
                  </a:lnTo>
                  <a:lnTo>
                    <a:pt x="213321" y="95364"/>
                  </a:lnTo>
                  <a:lnTo>
                    <a:pt x="209753" y="94018"/>
                  </a:lnTo>
                  <a:lnTo>
                    <a:pt x="207886" y="92278"/>
                  </a:lnTo>
                  <a:lnTo>
                    <a:pt x="206082" y="90525"/>
                  </a:lnTo>
                  <a:lnTo>
                    <a:pt x="205206" y="88633"/>
                  </a:lnTo>
                  <a:lnTo>
                    <a:pt x="205206" y="83705"/>
                  </a:lnTo>
                  <a:lnTo>
                    <a:pt x="206717" y="81483"/>
                  </a:lnTo>
                  <a:lnTo>
                    <a:pt x="212852" y="78346"/>
                  </a:lnTo>
                  <a:lnTo>
                    <a:pt x="216509" y="77571"/>
                  </a:lnTo>
                  <a:lnTo>
                    <a:pt x="224091" y="77571"/>
                  </a:lnTo>
                  <a:lnTo>
                    <a:pt x="227101" y="78143"/>
                  </a:lnTo>
                  <a:lnTo>
                    <a:pt x="229806" y="79286"/>
                  </a:lnTo>
                  <a:lnTo>
                    <a:pt x="232575" y="80365"/>
                  </a:lnTo>
                  <a:lnTo>
                    <a:pt x="234823" y="81927"/>
                  </a:lnTo>
                  <a:lnTo>
                    <a:pt x="238315" y="86017"/>
                  </a:lnTo>
                  <a:lnTo>
                    <a:pt x="239306" y="88455"/>
                  </a:lnTo>
                  <a:lnTo>
                    <a:pt x="239547" y="91274"/>
                  </a:lnTo>
                  <a:lnTo>
                    <a:pt x="285369" y="91274"/>
                  </a:lnTo>
                  <a:lnTo>
                    <a:pt x="267055" y="56819"/>
                  </a:lnTo>
                  <a:lnTo>
                    <a:pt x="219697" y="44373"/>
                  </a:lnTo>
                  <a:lnTo>
                    <a:pt x="210159" y="44704"/>
                  </a:lnTo>
                  <a:lnTo>
                    <a:pt x="172821" y="56146"/>
                  </a:lnTo>
                  <a:lnTo>
                    <a:pt x="155930" y="90525"/>
                  </a:lnTo>
                  <a:lnTo>
                    <a:pt x="156464" y="97269"/>
                  </a:lnTo>
                  <a:lnTo>
                    <a:pt x="188125" y="127977"/>
                  </a:lnTo>
                  <a:lnTo>
                    <a:pt x="228003" y="135534"/>
                  </a:lnTo>
                  <a:lnTo>
                    <a:pt x="231965" y="136804"/>
                  </a:lnTo>
                  <a:lnTo>
                    <a:pt x="234492" y="138366"/>
                  </a:lnTo>
                  <a:lnTo>
                    <a:pt x="237083" y="139928"/>
                  </a:lnTo>
                  <a:lnTo>
                    <a:pt x="238404" y="142036"/>
                  </a:lnTo>
                  <a:lnTo>
                    <a:pt x="238404" y="147561"/>
                  </a:lnTo>
                  <a:lnTo>
                    <a:pt x="236867" y="149783"/>
                  </a:lnTo>
                  <a:lnTo>
                    <a:pt x="233857" y="151358"/>
                  </a:lnTo>
                  <a:lnTo>
                    <a:pt x="230911" y="152920"/>
                  </a:lnTo>
                  <a:lnTo>
                    <a:pt x="227152" y="153695"/>
                  </a:lnTo>
                  <a:lnTo>
                    <a:pt x="216941" y="153695"/>
                  </a:lnTo>
                  <a:lnTo>
                    <a:pt x="202018" y="139992"/>
                  </a:lnTo>
                  <a:lnTo>
                    <a:pt x="152590" y="139992"/>
                  </a:lnTo>
                  <a:lnTo>
                    <a:pt x="172529" y="174269"/>
                  </a:lnTo>
                  <a:lnTo>
                    <a:pt x="222224" y="187248"/>
                  </a:lnTo>
                  <a:lnTo>
                    <a:pt x="231571" y="186880"/>
                  </a:lnTo>
                  <a:lnTo>
                    <a:pt x="269875" y="174218"/>
                  </a:lnTo>
                  <a:lnTo>
                    <a:pt x="286283" y="153695"/>
                  </a:lnTo>
                  <a:lnTo>
                    <a:pt x="286715" y="152730"/>
                  </a:lnTo>
                  <a:lnTo>
                    <a:pt x="288391" y="146062"/>
                  </a:lnTo>
                  <a:lnTo>
                    <a:pt x="288886" y="139992"/>
                  </a:lnTo>
                  <a:lnTo>
                    <a:pt x="288925" y="138366"/>
                  </a:lnTo>
                  <a:close/>
                </a:path>
                <a:path w="12241530" h="236855">
                  <a:moveTo>
                    <a:pt x="438251" y="138366"/>
                  </a:moveTo>
                  <a:lnTo>
                    <a:pt x="414642" y="106591"/>
                  </a:lnTo>
                  <a:lnTo>
                    <a:pt x="362648" y="95364"/>
                  </a:lnTo>
                  <a:lnTo>
                    <a:pt x="359079" y="94018"/>
                  </a:lnTo>
                  <a:lnTo>
                    <a:pt x="357212" y="92278"/>
                  </a:lnTo>
                  <a:lnTo>
                    <a:pt x="355409" y="90525"/>
                  </a:lnTo>
                  <a:lnTo>
                    <a:pt x="354533" y="88633"/>
                  </a:lnTo>
                  <a:lnTo>
                    <a:pt x="354533" y="83705"/>
                  </a:lnTo>
                  <a:lnTo>
                    <a:pt x="356031" y="81483"/>
                  </a:lnTo>
                  <a:lnTo>
                    <a:pt x="362165" y="78346"/>
                  </a:lnTo>
                  <a:lnTo>
                    <a:pt x="365836" y="77571"/>
                  </a:lnTo>
                  <a:lnTo>
                    <a:pt x="373418" y="77571"/>
                  </a:lnTo>
                  <a:lnTo>
                    <a:pt x="376428" y="78143"/>
                  </a:lnTo>
                  <a:lnTo>
                    <a:pt x="379133" y="79286"/>
                  </a:lnTo>
                  <a:lnTo>
                    <a:pt x="381889" y="80365"/>
                  </a:lnTo>
                  <a:lnTo>
                    <a:pt x="384149" y="81927"/>
                  </a:lnTo>
                  <a:lnTo>
                    <a:pt x="387642" y="86017"/>
                  </a:lnTo>
                  <a:lnTo>
                    <a:pt x="388632" y="88455"/>
                  </a:lnTo>
                  <a:lnTo>
                    <a:pt x="388874" y="91274"/>
                  </a:lnTo>
                  <a:lnTo>
                    <a:pt x="434695" y="91274"/>
                  </a:lnTo>
                  <a:lnTo>
                    <a:pt x="416382" y="56819"/>
                  </a:lnTo>
                  <a:lnTo>
                    <a:pt x="369023" y="44373"/>
                  </a:lnTo>
                  <a:lnTo>
                    <a:pt x="359486" y="44704"/>
                  </a:lnTo>
                  <a:lnTo>
                    <a:pt x="322148" y="56146"/>
                  </a:lnTo>
                  <a:lnTo>
                    <a:pt x="305244" y="90525"/>
                  </a:lnTo>
                  <a:lnTo>
                    <a:pt x="305790" y="97269"/>
                  </a:lnTo>
                  <a:lnTo>
                    <a:pt x="337439" y="127977"/>
                  </a:lnTo>
                  <a:lnTo>
                    <a:pt x="377329" y="135534"/>
                  </a:lnTo>
                  <a:lnTo>
                    <a:pt x="381292" y="136804"/>
                  </a:lnTo>
                  <a:lnTo>
                    <a:pt x="383819" y="138366"/>
                  </a:lnTo>
                  <a:lnTo>
                    <a:pt x="386410" y="139928"/>
                  </a:lnTo>
                  <a:lnTo>
                    <a:pt x="387731" y="142036"/>
                  </a:lnTo>
                  <a:lnTo>
                    <a:pt x="387731" y="147561"/>
                  </a:lnTo>
                  <a:lnTo>
                    <a:pt x="386194" y="149783"/>
                  </a:lnTo>
                  <a:lnTo>
                    <a:pt x="383184" y="151358"/>
                  </a:lnTo>
                  <a:lnTo>
                    <a:pt x="380238" y="152920"/>
                  </a:lnTo>
                  <a:lnTo>
                    <a:pt x="376478" y="153695"/>
                  </a:lnTo>
                  <a:lnTo>
                    <a:pt x="366255" y="153695"/>
                  </a:lnTo>
                  <a:lnTo>
                    <a:pt x="351345" y="139992"/>
                  </a:lnTo>
                  <a:lnTo>
                    <a:pt x="301917" y="139992"/>
                  </a:lnTo>
                  <a:lnTo>
                    <a:pt x="321856" y="174269"/>
                  </a:lnTo>
                  <a:lnTo>
                    <a:pt x="371551" y="187248"/>
                  </a:lnTo>
                  <a:lnTo>
                    <a:pt x="380898" y="186880"/>
                  </a:lnTo>
                  <a:lnTo>
                    <a:pt x="419201" y="174218"/>
                  </a:lnTo>
                  <a:lnTo>
                    <a:pt x="435610" y="153695"/>
                  </a:lnTo>
                  <a:lnTo>
                    <a:pt x="436041" y="152730"/>
                  </a:lnTo>
                  <a:lnTo>
                    <a:pt x="437718" y="146062"/>
                  </a:lnTo>
                  <a:lnTo>
                    <a:pt x="438213" y="139992"/>
                  </a:lnTo>
                  <a:lnTo>
                    <a:pt x="438251" y="138366"/>
                  </a:lnTo>
                  <a:close/>
                </a:path>
                <a:path w="12241530" h="236855">
                  <a:moveTo>
                    <a:pt x="597001" y="46177"/>
                  </a:moveTo>
                  <a:lnTo>
                    <a:pt x="547217" y="46177"/>
                  </a:lnTo>
                  <a:lnTo>
                    <a:pt x="547268" y="128689"/>
                  </a:lnTo>
                  <a:lnTo>
                    <a:pt x="546468" y="132626"/>
                  </a:lnTo>
                  <a:lnTo>
                    <a:pt x="544779" y="135928"/>
                  </a:lnTo>
                  <a:lnTo>
                    <a:pt x="543153" y="139179"/>
                  </a:lnTo>
                  <a:lnTo>
                    <a:pt x="540804" y="141706"/>
                  </a:lnTo>
                  <a:lnTo>
                    <a:pt x="534733" y="145249"/>
                  </a:lnTo>
                  <a:lnTo>
                    <a:pt x="531164" y="146126"/>
                  </a:lnTo>
                  <a:lnTo>
                    <a:pt x="520750" y="146126"/>
                  </a:lnTo>
                  <a:lnTo>
                    <a:pt x="507161" y="46177"/>
                  </a:lnTo>
                  <a:lnTo>
                    <a:pt x="457377" y="46177"/>
                  </a:lnTo>
                  <a:lnTo>
                    <a:pt x="457479" y="136347"/>
                  </a:lnTo>
                  <a:lnTo>
                    <a:pt x="473075" y="175399"/>
                  </a:lnTo>
                  <a:lnTo>
                    <a:pt x="505726" y="186524"/>
                  </a:lnTo>
                  <a:lnTo>
                    <a:pt x="513219" y="186067"/>
                  </a:lnTo>
                  <a:lnTo>
                    <a:pt x="545617" y="164655"/>
                  </a:lnTo>
                  <a:lnTo>
                    <a:pt x="548297" y="158394"/>
                  </a:lnTo>
                  <a:lnTo>
                    <a:pt x="549744" y="158394"/>
                  </a:lnTo>
                  <a:lnTo>
                    <a:pt x="549744" y="184721"/>
                  </a:lnTo>
                  <a:lnTo>
                    <a:pt x="597001" y="184721"/>
                  </a:lnTo>
                  <a:lnTo>
                    <a:pt x="597001" y="158394"/>
                  </a:lnTo>
                  <a:lnTo>
                    <a:pt x="597001" y="146126"/>
                  </a:lnTo>
                  <a:lnTo>
                    <a:pt x="597001" y="46177"/>
                  </a:lnTo>
                  <a:close/>
                </a:path>
                <a:path w="12241530" h="236855">
                  <a:moveTo>
                    <a:pt x="765924" y="115455"/>
                  </a:moveTo>
                  <a:lnTo>
                    <a:pt x="765429" y="103505"/>
                  </a:lnTo>
                  <a:lnTo>
                    <a:pt x="763955" y="92722"/>
                  </a:lnTo>
                  <a:lnTo>
                    <a:pt x="761504" y="83121"/>
                  </a:lnTo>
                  <a:lnTo>
                    <a:pt x="761301" y="82626"/>
                  </a:lnTo>
                  <a:lnTo>
                    <a:pt x="758075" y="74688"/>
                  </a:lnTo>
                  <a:lnTo>
                    <a:pt x="755611" y="70358"/>
                  </a:lnTo>
                  <a:lnTo>
                    <a:pt x="753910" y="67360"/>
                  </a:lnTo>
                  <a:lnTo>
                    <a:pt x="749147" y="61087"/>
                  </a:lnTo>
                  <a:lnTo>
                    <a:pt x="714692" y="44577"/>
                  </a:lnTo>
                  <a:lnTo>
                    <a:pt x="714692" y="108597"/>
                  </a:lnTo>
                  <a:lnTo>
                    <a:pt x="714692" y="122313"/>
                  </a:lnTo>
                  <a:lnTo>
                    <a:pt x="713816" y="128206"/>
                  </a:lnTo>
                  <a:lnTo>
                    <a:pt x="712076" y="133134"/>
                  </a:lnTo>
                  <a:lnTo>
                    <a:pt x="710387" y="137998"/>
                  </a:lnTo>
                  <a:lnTo>
                    <a:pt x="707923" y="141757"/>
                  </a:lnTo>
                  <a:lnTo>
                    <a:pt x="701497" y="146989"/>
                  </a:lnTo>
                  <a:lnTo>
                    <a:pt x="697611" y="148285"/>
                  </a:lnTo>
                  <a:lnTo>
                    <a:pt x="688467" y="148285"/>
                  </a:lnTo>
                  <a:lnTo>
                    <a:pt x="671029" y="108597"/>
                  </a:lnTo>
                  <a:lnTo>
                    <a:pt x="671906" y="102730"/>
                  </a:lnTo>
                  <a:lnTo>
                    <a:pt x="688467" y="82626"/>
                  </a:lnTo>
                  <a:lnTo>
                    <a:pt x="697611" y="82626"/>
                  </a:lnTo>
                  <a:lnTo>
                    <a:pt x="701497" y="83947"/>
                  </a:lnTo>
                  <a:lnTo>
                    <a:pt x="704684" y="86588"/>
                  </a:lnTo>
                  <a:lnTo>
                    <a:pt x="707923" y="89179"/>
                  </a:lnTo>
                  <a:lnTo>
                    <a:pt x="710387" y="92938"/>
                  </a:lnTo>
                  <a:lnTo>
                    <a:pt x="712076" y="97866"/>
                  </a:lnTo>
                  <a:lnTo>
                    <a:pt x="713816" y="102730"/>
                  </a:lnTo>
                  <a:lnTo>
                    <a:pt x="714692" y="108597"/>
                  </a:lnTo>
                  <a:lnTo>
                    <a:pt x="714692" y="44577"/>
                  </a:lnTo>
                  <a:lnTo>
                    <a:pt x="711809" y="44373"/>
                  </a:lnTo>
                  <a:lnTo>
                    <a:pt x="704951" y="44373"/>
                  </a:lnTo>
                  <a:lnTo>
                    <a:pt x="698931" y="45580"/>
                  </a:lnTo>
                  <a:lnTo>
                    <a:pt x="693762" y="47980"/>
                  </a:lnTo>
                  <a:lnTo>
                    <a:pt x="688594" y="50330"/>
                  </a:lnTo>
                  <a:lnTo>
                    <a:pt x="684263" y="53492"/>
                  </a:lnTo>
                  <a:lnTo>
                    <a:pt x="680770" y="57454"/>
                  </a:lnTo>
                  <a:lnTo>
                    <a:pt x="677291" y="61366"/>
                  </a:lnTo>
                  <a:lnTo>
                    <a:pt x="674636" y="65659"/>
                  </a:lnTo>
                  <a:lnTo>
                    <a:pt x="672833" y="70358"/>
                  </a:lnTo>
                  <a:lnTo>
                    <a:pt x="671753" y="70358"/>
                  </a:lnTo>
                  <a:lnTo>
                    <a:pt x="671753" y="46177"/>
                  </a:lnTo>
                  <a:lnTo>
                    <a:pt x="622325" y="46177"/>
                  </a:lnTo>
                  <a:lnTo>
                    <a:pt x="622325" y="236677"/>
                  </a:lnTo>
                  <a:lnTo>
                    <a:pt x="672122" y="236677"/>
                  </a:lnTo>
                  <a:lnTo>
                    <a:pt x="672122" y="162001"/>
                  </a:lnTo>
                  <a:lnTo>
                    <a:pt x="672833" y="162001"/>
                  </a:lnTo>
                  <a:lnTo>
                    <a:pt x="704951" y="186524"/>
                  </a:lnTo>
                  <a:lnTo>
                    <a:pt x="711441" y="186524"/>
                  </a:lnTo>
                  <a:lnTo>
                    <a:pt x="749782" y="169011"/>
                  </a:lnTo>
                  <a:lnTo>
                    <a:pt x="765454" y="126936"/>
                  </a:lnTo>
                  <a:lnTo>
                    <a:pt x="765924" y="115455"/>
                  </a:lnTo>
                  <a:close/>
                </a:path>
                <a:path w="12241530" h="236855">
                  <a:moveTo>
                    <a:pt x="836574" y="0"/>
                  </a:moveTo>
                  <a:lnTo>
                    <a:pt x="786777" y="0"/>
                  </a:lnTo>
                  <a:lnTo>
                    <a:pt x="786777" y="184721"/>
                  </a:lnTo>
                  <a:lnTo>
                    <a:pt x="836574" y="184721"/>
                  </a:lnTo>
                  <a:lnTo>
                    <a:pt x="836574" y="0"/>
                  </a:lnTo>
                  <a:close/>
                </a:path>
                <a:path w="12241530" h="236855">
                  <a:moveTo>
                    <a:pt x="1001572" y="46177"/>
                  </a:moveTo>
                  <a:lnTo>
                    <a:pt x="949248" y="46177"/>
                  </a:lnTo>
                  <a:lnTo>
                    <a:pt x="926528" y="142151"/>
                  </a:lnTo>
                  <a:lnTo>
                    <a:pt x="925080" y="142151"/>
                  </a:lnTo>
                  <a:lnTo>
                    <a:pt x="902716" y="46177"/>
                  </a:lnTo>
                  <a:lnTo>
                    <a:pt x="850760" y="46177"/>
                  </a:lnTo>
                  <a:lnTo>
                    <a:pt x="899464" y="190855"/>
                  </a:lnTo>
                  <a:lnTo>
                    <a:pt x="897293" y="195910"/>
                  </a:lnTo>
                  <a:lnTo>
                    <a:pt x="895527" y="197624"/>
                  </a:lnTo>
                  <a:lnTo>
                    <a:pt x="890651" y="199428"/>
                  </a:lnTo>
                  <a:lnTo>
                    <a:pt x="887742" y="199669"/>
                  </a:lnTo>
                  <a:lnTo>
                    <a:pt x="880948" y="198831"/>
                  </a:lnTo>
                  <a:lnTo>
                    <a:pt x="877214" y="197891"/>
                  </a:lnTo>
                  <a:lnTo>
                    <a:pt x="873125" y="196456"/>
                  </a:lnTo>
                  <a:lnTo>
                    <a:pt x="862304" y="231813"/>
                  </a:lnTo>
                  <a:lnTo>
                    <a:pt x="866203" y="233311"/>
                  </a:lnTo>
                  <a:lnTo>
                    <a:pt x="870750" y="234480"/>
                  </a:lnTo>
                  <a:lnTo>
                    <a:pt x="875919" y="235331"/>
                  </a:lnTo>
                  <a:lnTo>
                    <a:pt x="881087" y="236232"/>
                  </a:lnTo>
                  <a:lnTo>
                    <a:pt x="886536" y="236677"/>
                  </a:lnTo>
                  <a:lnTo>
                    <a:pt x="892251" y="236677"/>
                  </a:lnTo>
                  <a:lnTo>
                    <a:pt x="935304" y="222973"/>
                  </a:lnTo>
                  <a:lnTo>
                    <a:pt x="940054" y="216839"/>
                  </a:lnTo>
                  <a:lnTo>
                    <a:pt x="944867" y="210769"/>
                  </a:lnTo>
                  <a:lnTo>
                    <a:pt x="948537" y="203911"/>
                  </a:lnTo>
                  <a:lnTo>
                    <a:pt x="949934" y="199669"/>
                  </a:lnTo>
                  <a:lnTo>
                    <a:pt x="951179" y="195910"/>
                  </a:lnTo>
                  <a:lnTo>
                    <a:pt x="969264" y="142151"/>
                  </a:lnTo>
                  <a:lnTo>
                    <a:pt x="1001572" y="46177"/>
                  </a:lnTo>
                  <a:close/>
                </a:path>
                <a:path w="12241530" h="236855">
                  <a:moveTo>
                    <a:pt x="5547550" y="18402"/>
                  </a:moveTo>
                  <a:lnTo>
                    <a:pt x="5537593" y="18402"/>
                  </a:lnTo>
                  <a:lnTo>
                    <a:pt x="5530888" y="18402"/>
                  </a:lnTo>
                  <a:lnTo>
                    <a:pt x="5456313" y="18402"/>
                  </a:lnTo>
                  <a:lnTo>
                    <a:pt x="5456313" y="32219"/>
                  </a:lnTo>
                  <a:lnTo>
                    <a:pt x="5530812" y="32219"/>
                  </a:lnTo>
                  <a:lnTo>
                    <a:pt x="5530786" y="38328"/>
                  </a:lnTo>
                  <a:lnTo>
                    <a:pt x="5530304" y="49822"/>
                  </a:lnTo>
                  <a:lnTo>
                    <a:pt x="5528907" y="64020"/>
                  </a:lnTo>
                  <a:lnTo>
                    <a:pt x="5526214" y="80784"/>
                  </a:lnTo>
                  <a:lnTo>
                    <a:pt x="5542673" y="82613"/>
                  </a:lnTo>
                  <a:lnTo>
                    <a:pt x="5545493" y="65595"/>
                  </a:lnTo>
                  <a:lnTo>
                    <a:pt x="5546941" y="50812"/>
                  </a:lnTo>
                  <a:lnTo>
                    <a:pt x="5547474" y="38328"/>
                  </a:lnTo>
                  <a:lnTo>
                    <a:pt x="5547512" y="32219"/>
                  </a:lnTo>
                  <a:lnTo>
                    <a:pt x="5547550" y="18402"/>
                  </a:lnTo>
                  <a:close/>
                </a:path>
                <a:path w="12241530" h="236855">
                  <a:moveTo>
                    <a:pt x="5561368" y="105778"/>
                  </a:moveTo>
                  <a:lnTo>
                    <a:pt x="5561317" y="105371"/>
                  </a:lnTo>
                  <a:lnTo>
                    <a:pt x="5560149" y="93586"/>
                  </a:lnTo>
                  <a:lnTo>
                    <a:pt x="5531091" y="96659"/>
                  </a:lnTo>
                  <a:lnTo>
                    <a:pt x="5500611" y="98450"/>
                  </a:lnTo>
                  <a:lnTo>
                    <a:pt x="5500611" y="59448"/>
                  </a:lnTo>
                  <a:lnTo>
                    <a:pt x="5483949" y="59448"/>
                  </a:lnTo>
                  <a:lnTo>
                    <a:pt x="5483949" y="98933"/>
                  </a:lnTo>
                  <a:lnTo>
                    <a:pt x="5471680" y="99275"/>
                  </a:lnTo>
                  <a:lnTo>
                    <a:pt x="5445137" y="99479"/>
                  </a:lnTo>
                  <a:lnTo>
                    <a:pt x="5446966" y="113296"/>
                  </a:lnTo>
                  <a:lnTo>
                    <a:pt x="5473090" y="113068"/>
                  </a:lnTo>
                  <a:lnTo>
                    <a:pt x="5501957" y="112052"/>
                  </a:lnTo>
                  <a:lnTo>
                    <a:pt x="5531917" y="109791"/>
                  </a:lnTo>
                  <a:lnTo>
                    <a:pt x="5561368" y="105778"/>
                  </a:lnTo>
                  <a:close/>
                </a:path>
                <a:path w="12241530" h="236855">
                  <a:moveTo>
                    <a:pt x="5595302" y="169989"/>
                  </a:moveTo>
                  <a:lnTo>
                    <a:pt x="5490045" y="169989"/>
                  </a:lnTo>
                  <a:lnTo>
                    <a:pt x="5490045" y="129755"/>
                  </a:lnTo>
                  <a:lnTo>
                    <a:pt x="5473382" y="129755"/>
                  </a:lnTo>
                  <a:lnTo>
                    <a:pt x="5473382" y="183807"/>
                  </a:lnTo>
                  <a:lnTo>
                    <a:pt x="5595302" y="183807"/>
                  </a:lnTo>
                  <a:lnTo>
                    <a:pt x="5595302" y="174256"/>
                  </a:lnTo>
                  <a:lnTo>
                    <a:pt x="5595302" y="169989"/>
                  </a:lnTo>
                  <a:close/>
                </a:path>
                <a:path w="12241530" h="236855">
                  <a:moveTo>
                    <a:pt x="5615622" y="63919"/>
                  </a:moveTo>
                  <a:lnTo>
                    <a:pt x="5589409" y="63919"/>
                  </a:lnTo>
                  <a:lnTo>
                    <a:pt x="5589409" y="4178"/>
                  </a:lnTo>
                  <a:lnTo>
                    <a:pt x="5572544" y="4178"/>
                  </a:lnTo>
                  <a:lnTo>
                    <a:pt x="5572544" y="142557"/>
                  </a:lnTo>
                  <a:lnTo>
                    <a:pt x="5589409" y="142557"/>
                  </a:lnTo>
                  <a:lnTo>
                    <a:pt x="5589409" y="77939"/>
                  </a:lnTo>
                  <a:lnTo>
                    <a:pt x="5615622" y="77939"/>
                  </a:lnTo>
                  <a:lnTo>
                    <a:pt x="5615622" y="63919"/>
                  </a:lnTo>
                  <a:close/>
                </a:path>
                <a:path w="12241530" h="236855">
                  <a:moveTo>
                    <a:pt x="5751741" y="137071"/>
                  </a:moveTo>
                  <a:lnTo>
                    <a:pt x="5751474" y="135039"/>
                  </a:lnTo>
                  <a:lnTo>
                    <a:pt x="5749912" y="123253"/>
                  </a:lnTo>
                  <a:lnTo>
                    <a:pt x="5726354" y="126504"/>
                  </a:lnTo>
                  <a:lnTo>
                    <a:pt x="5703913" y="128485"/>
                  </a:lnTo>
                  <a:lnTo>
                    <a:pt x="5681827" y="129489"/>
                  </a:lnTo>
                  <a:lnTo>
                    <a:pt x="5660910" y="129743"/>
                  </a:lnTo>
                  <a:lnTo>
                    <a:pt x="5660910" y="86880"/>
                  </a:lnTo>
                  <a:lnTo>
                    <a:pt x="5728576" y="86880"/>
                  </a:lnTo>
                  <a:lnTo>
                    <a:pt x="5728576" y="21247"/>
                  </a:lnTo>
                  <a:lnTo>
                    <a:pt x="5643638" y="21247"/>
                  </a:lnTo>
                  <a:lnTo>
                    <a:pt x="5643638" y="35064"/>
                  </a:lnTo>
                  <a:lnTo>
                    <a:pt x="5711507" y="35064"/>
                  </a:lnTo>
                  <a:lnTo>
                    <a:pt x="5711507" y="73063"/>
                  </a:lnTo>
                  <a:lnTo>
                    <a:pt x="5644045" y="73063"/>
                  </a:lnTo>
                  <a:lnTo>
                    <a:pt x="5644045" y="143776"/>
                  </a:lnTo>
                  <a:lnTo>
                    <a:pt x="5659285" y="143776"/>
                  </a:lnTo>
                  <a:lnTo>
                    <a:pt x="5682335" y="143510"/>
                  </a:lnTo>
                  <a:lnTo>
                    <a:pt x="5704827" y="142481"/>
                  </a:lnTo>
                  <a:lnTo>
                    <a:pt x="5727674" y="140436"/>
                  </a:lnTo>
                  <a:lnTo>
                    <a:pt x="5751741" y="137071"/>
                  </a:lnTo>
                  <a:close/>
                </a:path>
                <a:path w="12241530" h="236855">
                  <a:moveTo>
                    <a:pt x="5784050" y="3975"/>
                  </a:moveTo>
                  <a:lnTo>
                    <a:pt x="5767184" y="3975"/>
                  </a:lnTo>
                  <a:lnTo>
                    <a:pt x="5767184" y="188074"/>
                  </a:lnTo>
                  <a:lnTo>
                    <a:pt x="5784050" y="188074"/>
                  </a:lnTo>
                  <a:lnTo>
                    <a:pt x="5784050" y="3975"/>
                  </a:lnTo>
                  <a:close/>
                </a:path>
                <a:path w="12241530" h="236855">
                  <a:moveTo>
                    <a:pt x="5929528" y="134632"/>
                  </a:moveTo>
                  <a:lnTo>
                    <a:pt x="5910897" y="121793"/>
                  </a:lnTo>
                  <a:lnTo>
                    <a:pt x="5895873" y="103619"/>
                  </a:lnTo>
                  <a:lnTo>
                    <a:pt x="5885840" y="82372"/>
                  </a:lnTo>
                  <a:lnTo>
                    <a:pt x="5882183" y="60261"/>
                  </a:lnTo>
                  <a:lnTo>
                    <a:pt x="5882183" y="37096"/>
                  </a:lnTo>
                  <a:lnTo>
                    <a:pt x="5922823" y="37096"/>
                  </a:lnTo>
                  <a:lnTo>
                    <a:pt x="5922823" y="30391"/>
                  </a:lnTo>
                  <a:lnTo>
                    <a:pt x="5922823" y="22872"/>
                  </a:lnTo>
                  <a:lnTo>
                    <a:pt x="5823864" y="22872"/>
                  </a:lnTo>
                  <a:lnTo>
                    <a:pt x="5823864" y="37096"/>
                  </a:lnTo>
                  <a:lnTo>
                    <a:pt x="5865723" y="37096"/>
                  </a:lnTo>
                  <a:lnTo>
                    <a:pt x="5865723" y="60261"/>
                  </a:lnTo>
                  <a:lnTo>
                    <a:pt x="5861850" y="83896"/>
                  </a:lnTo>
                  <a:lnTo>
                    <a:pt x="5851372" y="106540"/>
                  </a:lnTo>
                  <a:lnTo>
                    <a:pt x="5835980" y="125755"/>
                  </a:lnTo>
                  <a:lnTo>
                    <a:pt x="5817362" y="139103"/>
                  </a:lnTo>
                  <a:lnTo>
                    <a:pt x="5827115" y="152514"/>
                  </a:lnTo>
                  <a:lnTo>
                    <a:pt x="5847334" y="137299"/>
                  </a:lnTo>
                  <a:lnTo>
                    <a:pt x="5863869" y="115227"/>
                  </a:lnTo>
                  <a:lnTo>
                    <a:pt x="5874182" y="90766"/>
                  </a:lnTo>
                  <a:lnTo>
                    <a:pt x="5883478" y="112382"/>
                  </a:lnTo>
                  <a:lnTo>
                    <a:pt x="5899721" y="133362"/>
                  </a:lnTo>
                  <a:lnTo>
                    <a:pt x="5919978" y="148043"/>
                  </a:lnTo>
                  <a:lnTo>
                    <a:pt x="5929528" y="134632"/>
                  </a:lnTo>
                  <a:close/>
                </a:path>
                <a:path w="12241530" h="236855">
                  <a:moveTo>
                    <a:pt x="5991707" y="78346"/>
                  </a:moveTo>
                  <a:lnTo>
                    <a:pt x="5961634" y="78346"/>
                  </a:lnTo>
                  <a:lnTo>
                    <a:pt x="5961634" y="4178"/>
                  </a:lnTo>
                  <a:lnTo>
                    <a:pt x="5944565" y="4178"/>
                  </a:lnTo>
                  <a:lnTo>
                    <a:pt x="5944565" y="187871"/>
                  </a:lnTo>
                  <a:lnTo>
                    <a:pt x="5961634" y="187871"/>
                  </a:lnTo>
                  <a:lnTo>
                    <a:pt x="5961634" y="92570"/>
                  </a:lnTo>
                  <a:lnTo>
                    <a:pt x="5991707" y="92570"/>
                  </a:lnTo>
                  <a:lnTo>
                    <a:pt x="5991707" y="78346"/>
                  </a:lnTo>
                  <a:close/>
                </a:path>
                <a:path w="12241530" h="236855">
                  <a:moveTo>
                    <a:pt x="6539166" y="21450"/>
                  </a:moveTo>
                  <a:lnTo>
                    <a:pt x="6523520" y="21450"/>
                  </a:lnTo>
                  <a:lnTo>
                    <a:pt x="6523520" y="66357"/>
                  </a:lnTo>
                  <a:lnTo>
                    <a:pt x="6523520" y="79971"/>
                  </a:lnTo>
                  <a:lnTo>
                    <a:pt x="6523520" y="128130"/>
                  </a:lnTo>
                  <a:lnTo>
                    <a:pt x="6485115" y="128130"/>
                  </a:lnTo>
                  <a:lnTo>
                    <a:pt x="6485115" y="79971"/>
                  </a:lnTo>
                  <a:lnTo>
                    <a:pt x="6523520" y="79971"/>
                  </a:lnTo>
                  <a:lnTo>
                    <a:pt x="6523520" y="66357"/>
                  </a:lnTo>
                  <a:lnTo>
                    <a:pt x="6485115" y="66357"/>
                  </a:lnTo>
                  <a:lnTo>
                    <a:pt x="6485115" y="21450"/>
                  </a:lnTo>
                  <a:lnTo>
                    <a:pt x="6469062" y="21450"/>
                  </a:lnTo>
                  <a:lnTo>
                    <a:pt x="6469062" y="141947"/>
                  </a:lnTo>
                  <a:lnTo>
                    <a:pt x="6539166" y="141947"/>
                  </a:lnTo>
                  <a:lnTo>
                    <a:pt x="6539166" y="128130"/>
                  </a:lnTo>
                  <a:lnTo>
                    <a:pt x="6539166" y="79971"/>
                  </a:lnTo>
                  <a:lnTo>
                    <a:pt x="6539166" y="66357"/>
                  </a:lnTo>
                  <a:lnTo>
                    <a:pt x="6539166" y="21450"/>
                  </a:lnTo>
                  <a:close/>
                </a:path>
                <a:path w="12241530" h="236855">
                  <a:moveTo>
                    <a:pt x="6618618" y="4178"/>
                  </a:moveTo>
                  <a:lnTo>
                    <a:pt x="6602362" y="4178"/>
                  </a:lnTo>
                  <a:lnTo>
                    <a:pt x="6602362" y="76923"/>
                  </a:lnTo>
                  <a:lnTo>
                    <a:pt x="6577774" y="76923"/>
                  </a:lnTo>
                  <a:lnTo>
                    <a:pt x="6577774" y="8039"/>
                  </a:lnTo>
                  <a:lnTo>
                    <a:pt x="6561722" y="8039"/>
                  </a:lnTo>
                  <a:lnTo>
                    <a:pt x="6561722" y="178727"/>
                  </a:lnTo>
                  <a:lnTo>
                    <a:pt x="6577774" y="178727"/>
                  </a:lnTo>
                  <a:lnTo>
                    <a:pt x="6577774" y="90741"/>
                  </a:lnTo>
                  <a:lnTo>
                    <a:pt x="6602362" y="90741"/>
                  </a:lnTo>
                  <a:lnTo>
                    <a:pt x="6602362" y="187871"/>
                  </a:lnTo>
                  <a:lnTo>
                    <a:pt x="6618618" y="187871"/>
                  </a:lnTo>
                  <a:lnTo>
                    <a:pt x="6618618" y="90741"/>
                  </a:lnTo>
                  <a:lnTo>
                    <a:pt x="6618618" y="76923"/>
                  </a:lnTo>
                  <a:lnTo>
                    <a:pt x="6618618" y="4178"/>
                  </a:lnTo>
                  <a:close/>
                </a:path>
                <a:path w="12241530" h="236855">
                  <a:moveTo>
                    <a:pt x="6795173" y="155765"/>
                  </a:moveTo>
                  <a:lnTo>
                    <a:pt x="6790880" y="142240"/>
                  </a:lnTo>
                  <a:lnTo>
                    <a:pt x="6784429" y="137071"/>
                  </a:lnTo>
                  <a:lnTo>
                    <a:pt x="6778460" y="132295"/>
                  </a:lnTo>
                  <a:lnTo>
                    <a:pt x="6778104" y="132194"/>
                  </a:lnTo>
                  <a:lnTo>
                    <a:pt x="6778104" y="155765"/>
                  </a:lnTo>
                  <a:lnTo>
                    <a:pt x="6775018" y="163753"/>
                  </a:lnTo>
                  <a:lnTo>
                    <a:pt x="6766039" y="169608"/>
                  </a:lnTo>
                  <a:lnTo>
                    <a:pt x="6751625" y="173228"/>
                  </a:lnTo>
                  <a:lnTo>
                    <a:pt x="6732181" y="174459"/>
                  </a:lnTo>
                  <a:lnTo>
                    <a:pt x="6712839" y="173228"/>
                  </a:lnTo>
                  <a:lnTo>
                    <a:pt x="6698399" y="169608"/>
                  </a:lnTo>
                  <a:lnTo>
                    <a:pt x="6689382" y="163753"/>
                  </a:lnTo>
                  <a:lnTo>
                    <a:pt x="6686258" y="155765"/>
                  </a:lnTo>
                  <a:lnTo>
                    <a:pt x="6689382" y="147789"/>
                  </a:lnTo>
                  <a:lnTo>
                    <a:pt x="6698399" y="141922"/>
                  </a:lnTo>
                  <a:lnTo>
                    <a:pt x="6712839" y="138315"/>
                  </a:lnTo>
                  <a:lnTo>
                    <a:pt x="6732181" y="137071"/>
                  </a:lnTo>
                  <a:lnTo>
                    <a:pt x="6751625" y="138315"/>
                  </a:lnTo>
                  <a:lnTo>
                    <a:pt x="6766039" y="141922"/>
                  </a:lnTo>
                  <a:lnTo>
                    <a:pt x="6775018" y="147789"/>
                  </a:lnTo>
                  <a:lnTo>
                    <a:pt x="6778104" y="155765"/>
                  </a:lnTo>
                  <a:lnTo>
                    <a:pt x="6778104" y="132194"/>
                  </a:lnTo>
                  <a:lnTo>
                    <a:pt x="6758660" y="126161"/>
                  </a:lnTo>
                  <a:lnTo>
                    <a:pt x="6732181" y="124066"/>
                  </a:lnTo>
                  <a:lnTo>
                    <a:pt x="6705714" y="126161"/>
                  </a:lnTo>
                  <a:lnTo>
                    <a:pt x="6685902" y="132295"/>
                  </a:lnTo>
                  <a:lnTo>
                    <a:pt x="6673494" y="142240"/>
                  </a:lnTo>
                  <a:lnTo>
                    <a:pt x="6669189" y="155765"/>
                  </a:lnTo>
                  <a:lnTo>
                    <a:pt x="6673494" y="169379"/>
                  </a:lnTo>
                  <a:lnTo>
                    <a:pt x="6685902" y="179311"/>
                  </a:lnTo>
                  <a:lnTo>
                    <a:pt x="6705714" y="185407"/>
                  </a:lnTo>
                  <a:lnTo>
                    <a:pt x="6732181" y="187464"/>
                  </a:lnTo>
                  <a:lnTo>
                    <a:pt x="6758660" y="185407"/>
                  </a:lnTo>
                  <a:lnTo>
                    <a:pt x="6778460" y="179311"/>
                  </a:lnTo>
                  <a:lnTo>
                    <a:pt x="6784530" y="174459"/>
                  </a:lnTo>
                  <a:lnTo>
                    <a:pt x="6790880" y="169379"/>
                  </a:lnTo>
                  <a:lnTo>
                    <a:pt x="6795173" y="155765"/>
                  </a:lnTo>
                  <a:close/>
                </a:path>
                <a:path w="12241530" h="236855">
                  <a:moveTo>
                    <a:pt x="6805130" y="64528"/>
                  </a:moveTo>
                  <a:lnTo>
                    <a:pt x="6781266" y="58394"/>
                  </a:lnTo>
                  <a:lnTo>
                    <a:pt x="6760654" y="47383"/>
                  </a:lnTo>
                  <a:lnTo>
                    <a:pt x="6746189" y="32613"/>
                  </a:lnTo>
                  <a:lnTo>
                    <a:pt x="6740715" y="15151"/>
                  </a:lnTo>
                  <a:lnTo>
                    <a:pt x="6740715" y="7023"/>
                  </a:lnTo>
                  <a:lnTo>
                    <a:pt x="6738277" y="7023"/>
                  </a:lnTo>
                  <a:lnTo>
                    <a:pt x="6726288" y="7023"/>
                  </a:lnTo>
                  <a:lnTo>
                    <a:pt x="6723647" y="7023"/>
                  </a:lnTo>
                  <a:lnTo>
                    <a:pt x="6723647" y="15151"/>
                  </a:lnTo>
                  <a:lnTo>
                    <a:pt x="6718211" y="32613"/>
                  </a:lnTo>
                  <a:lnTo>
                    <a:pt x="6703784" y="47383"/>
                  </a:lnTo>
                  <a:lnTo>
                    <a:pt x="6683184" y="58394"/>
                  </a:lnTo>
                  <a:lnTo>
                    <a:pt x="6659232" y="64528"/>
                  </a:lnTo>
                  <a:lnTo>
                    <a:pt x="6665735" y="77939"/>
                  </a:lnTo>
                  <a:lnTo>
                    <a:pt x="6692849" y="70218"/>
                  </a:lnTo>
                  <a:lnTo>
                    <a:pt x="6716027" y="56680"/>
                  </a:lnTo>
                  <a:lnTo>
                    <a:pt x="6732206" y="38087"/>
                  </a:lnTo>
                  <a:lnTo>
                    <a:pt x="6732308" y="37706"/>
                  </a:lnTo>
                  <a:lnTo>
                    <a:pt x="6732422" y="38087"/>
                  </a:lnTo>
                  <a:lnTo>
                    <a:pt x="6748615" y="56603"/>
                  </a:lnTo>
                  <a:lnTo>
                    <a:pt x="6771818" y="70129"/>
                  </a:lnTo>
                  <a:lnTo>
                    <a:pt x="6798831" y="77939"/>
                  </a:lnTo>
                  <a:lnTo>
                    <a:pt x="6805130" y="64528"/>
                  </a:lnTo>
                  <a:close/>
                </a:path>
                <a:path w="12241530" h="236855">
                  <a:moveTo>
                    <a:pt x="6815290" y="95415"/>
                  </a:moveTo>
                  <a:lnTo>
                    <a:pt x="6740512" y="95415"/>
                  </a:lnTo>
                  <a:lnTo>
                    <a:pt x="6740512" y="68389"/>
                  </a:lnTo>
                  <a:lnTo>
                    <a:pt x="6723850" y="68389"/>
                  </a:lnTo>
                  <a:lnTo>
                    <a:pt x="6723850" y="95415"/>
                  </a:lnTo>
                  <a:lnTo>
                    <a:pt x="6649275" y="95415"/>
                  </a:lnTo>
                  <a:lnTo>
                    <a:pt x="6649275" y="108826"/>
                  </a:lnTo>
                  <a:lnTo>
                    <a:pt x="6815290" y="108826"/>
                  </a:lnTo>
                  <a:lnTo>
                    <a:pt x="6815290" y="102730"/>
                  </a:lnTo>
                  <a:lnTo>
                    <a:pt x="6815290" y="95415"/>
                  </a:lnTo>
                  <a:close/>
                </a:path>
                <a:path w="12241530" h="236855">
                  <a:moveTo>
                    <a:pt x="6995109" y="98259"/>
                  </a:moveTo>
                  <a:lnTo>
                    <a:pt x="6971093" y="90817"/>
                  </a:lnTo>
                  <a:lnTo>
                    <a:pt x="6949541" y="77406"/>
                  </a:lnTo>
                  <a:lnTo>
                    <a:pt x="6934009" y="59550"/>
                  </a:lnTo>
                  <a:lnTo>
                    <a:pt x="6928053" y="38722"/>
                  </a:lnTo>
                  <a:lnTo>
                    <a:pt x="6928053" y="34658"/>
                  </a:lnTo>
                  <a:lnTo>
                    <a:pt x="6988810" y="34658"/>
                  </a:lnTo>
                  <a:lnTo>
                    <a:pt x="6988810" y="27343"/>
                  </a:lnTo>
                  <a:lnTo>
                    <a:pt x="6988810" y="20840"/>
                  </a:lnTo>
                  <a:lnTo>
                    <a:pt x="6850024" y="20840"/>
                  </a:lnTo>
                  <a:lnTo>
                    <a:pt x="6850024" y="34658"/>
                  </a:lnTo>
                  <a:lnTo>
                    <a:pt x="6910781" y="34658"/>
                  </a:lnTo>
                  <a:lnTo>
                    <a:pt x="6910781" y="38722"/>
                  </a:lnTo>
                  <a:lnTo>
                    <a:pt x="6904850" y="59639"/>
                  </a:lnTo>
                  <a:lnTo>
                    <a:pt x="6889445" y="77711"/>
                  </a:lnTo>
                  <a:lnTo>
                    <a:pt x="6868084" y="91338"/>
                  </a:lnTo>
                  <a:lnTo>
                    <a:pt x="6844335" y="98869"/>
                  </a:lnTo>
                  <a:lnTo>
                    <a:pt x="6851243" y="112280"/>
                  </a:lnTo>
                  <a:lnTo>
                    <a:pt x="6878028" y="102908"/>
                  </a:lnTo>
                  <a:lnTo>
                    <a:pt x="6901688" y="86779"/>
                  </a:lnTo>
                  <a:lnTo>
                    <a:pt x="6918566" y="65024"/>
                  </a:lnTo>
                  <a:lnTo>
                    <a:pt x="6919442" y="61442"/>
                  </a:lnTo>
                  <a:lnTo>
                    <a:pt x="6920306" y="64960"/>
                  </a:lnTo>
                  <a:lnTo>
                    <a:pt x="6937324" y="86550"/>
                  </a:lnTo>
                  <a:lnTo>
                    <a:pt x="6961238" y="102476"/>
                  </a:lnTo>
                  <a:lnTo>
                    <a:pt x="6988403" y="111671"/>
                  </a:lnTo>
                  <a:lnTo>
                    <a:pt x="6995109" y="98259"/>
                  </a:lnTo>
                  <a:close/>
                </a:path>
                <a:path w="12241530" h="236855">
                  <a:moveTo>
                    <a:pt x="7002831" y="150279"/>
                  </a:moveTo>
                  <a:lnTo>
                    <a:pt x="6927850" y="150279"/>
                  </a:lnTo>
                  <a:lnTo>
                    <a:pt x="6927850" y="105778"/>
                  </a:lnTo>
                  <a:lnTo>
                    <a:pt x="6911187" y="105778"/>
                  </a:lnTo>
                  <a:lnTo>
                    <a:pt x="6911187" y="150279"/>
                  </a:lnTo>
                  <a:lnTo>
                    <a:pt x="6836410" y="150279"/>
                  </a:lnTo>
                  <a:lnTo>
                    <a:pt x="6836410" y="164299"/>
                  </a:lnTo>
                  <a:lnTo>
                    <a:pt x="7002831" y="164299"/>
                  </a:lnTo>
                  <a:lnTo>
                    <a:pt x="7002831" y="154952"/>
                  </a:lnTo>
                  <a:lnTo>
                    <a:pt x="7002831" y="150279"/>
                  </a:lnTo>
                  <a:close/>
                </a:path>
                <a:path w="12241530" h="236855">
                  <a:moveTo>
                    <a:pt x="7139775" y="26530"/>
                  </a:moveTo>
                  <a:lnTo>
                    <a:pt x="7092429" y="26530"/>
                  </a:lnTo>
                  <a:lnTo>
                    <a:pt x="7092429" y="4178"/>
                  </a:lnTo>
                  <a:lnTo>
                    <a:pt x="7075564" y="4178"/>
                  </a:lnTo>
                  <a:lnTo>
                    <a:pt x="7075564" y="26530"/>
                  </a:lnTo>
                  <a:lnTo>
                    <a:pt x="7028218" y="26530"/>
                  </a:lnTo>
                  <a:lnTo>
                    <a:pt x="7028218" y="40144"/>
                  </a:lnTo>
                  <a:lnTo>
                    <a:pt x="7139775" y="40144"/>
                  </a:lnTo>
                  <a:lnTo>
                    <a:pt x="7139775" y="34048"/>
                  </a:lnTo>
                  <a:lnTo>
                    <a:pt x="7139775" y="26530"/>
                  </a:lnTo>
                  <a:close/>
                </a:path>
                <a:path w="12241530" h="236855">
                  <a:moveTo>
                    <a:pt x="7145668" y="145605"/>
                  </a:moveTo>
                  <a:lnTo>
                    <a:pt x="7145566" y="144589"/>
                  </a:lnTo>
                  <a:lnTo>
                    <a:pt x="7144448" y="133210"/>
                  </a:lnTo>
                  <a:lnTo>
                    <a:pt x="7113854" y="136220"/>
                  </a:lnTo>
                  <a:lnTo>
                    <a:pt x="7092632" y="137350"/>
                  </a:lnTo>
                  <a:lnTo>
                    <a:pt x="7092632" y="118579"/>
                  </a:lnTo>
                  <a:lnTo>
                    <a:pt x="7092632" y="117424"/>
                  </a:lnTo>
                  <a:lnTo>
                    <a:pt x="7101954" y="116192"/>
                  </a:lnTo>
                  <a:lnTo>
                    <a:pt x="7105815" y="114312"/>
                  </a:lnTo>
                  <a:lnTo>
                    <a:pt x="7115950" y="109385"/>
                  </a:lnTo>
                  <a:lnTo>
                    <a:pt x="7119163" y="105575"/>
                  </a:lnTo>
                  <a:lnTo>
                    <a:pt x="7124979" y="98691"/>
                  </a:lnTo>
                  <a:lnTo>
                    <a:pt x="7128192" y="84645"/>
                  </a:lnTo>
                  <a:lnTo>
                    <a:pt x="7124979" y="70688"/>
                  </a:lnTo>
                  <a:lnTo>
                    <a:pt x="7119099" y="63715"/>
                  </a:lnTo>
                  <a:lnTo>
                    <a:pt x="7115950" y="59982"/>
                  </a:lnTo>
                  <a:lnTo>
                    <a:pt x="7112140" y="58127"/>
                  </a:lnTo>
                  <a:lnTo>
                    <a:pt x="7112140" y="84645"/>
                  </a:lnTo>
                  <a:lnTo>
                    <a:pt x="7110069" y="93230"/>
                  </a:lnTo>
                  <a:lnTo>
                    <a:pt x="7104266" y="99834"/>
                  </a:lnTo>
                  <a:lnTo>
                    <a:pt x="7095337" y="104076"/>
                  </a:lnTo>
                  <a:lnTo>
                    <a:pt x="7083895" y="105575"/>
                  </a:lnTo>
                  <a:lnTo>
                    <a:pt x="7072566" y="104076"/>
                  </a:lnTo>
                  <a:lnTo>
                    <a:pt x="7063702" y="99834"/>
                  </a:lnTo>
                  <a:lnTo>
                    <a:pt x="7057923" y="93230"/>
                  </a:lnTo>
                  <a:lnTo>
                    <a:pt x="7055853" y="84645"/>
                  </a:lnTo>
                  <a:lnTo>
                    <a:pt x="7057923" y="76060"/>
                  </a:lnTo>
                  <a:lnTo>
                    <a:pt x="7063702" y="69456"/>
                  </a:lnTo>
                  <a:lnTo>
                    <a:pt x="7072566" y="65214"/>
                  </a:lnTo>
                  <a:lnTo>
                    <a:pt x="7083895" y="63715"/>
                  </a:lnTo>
                  <a:lnTo>
                    <a:pt x="7095337" y="65214"/>
                  </a:lnTo>
                  <a:lnTo>
                    <a:pt x="7104266" y="69456"/>
                  </a:lnTo>
                  <a:lnTo>
                    <a:pt x="7110069" y="76060"/>
                  </a:lnTo>
                  <a:lnTo>
                    <a:pt x="7112140" y="84645"/>
                  </a:lnTo>
                  <a:lnTo>
                    <a:pt x="7112140" y="58127"/>
                  </a:lnTo>
                  <a:lnTo>
                    <a:pt x="7101954" y="53136"/>
                  </a:lnTo>
                  <a:lnTo>
                    <a:pt x="7083895" y="50711"/>
                  </a:lnTo>
                  <a:lnTo>
                    <a:pt x="7065950" y="53136"/>
                  </a:lnTo>
                  <a:lnTo>
                    <a:pt x="7052018" y="59982"/>
                  </a:lnTo>
                  <a:lnTo>
                    <a:pt x="7043001" y="70688"/>
                  </a:lnTo>
                  <a:lnTo>
                    <a:pt x="7039800" y="84645"/>
                  </a:lnTo>
                  <a:lnTo>
                    <a:pt x="7043001" y="98691"/>
                  </a:lnTo>
                  <a:lnTo>
                    <a:pt x="7052018" y="109385"/>
                  </a:lnTo>
                  <a:lnTo>
                    <a:pt x="7065950" y="116192"/>
                  </a:lnTo>
                  <a:lnTo>
                    <a:pt x="7075564" y="117475"/>
                  </a:lnTo>
                  <a:lnTo>
                    <a:pt x="7075564" y="138061"/>
                  </a:lnTo>
                  <a:lnTo>
                    <a:pt x="7052208" y="138645"/>
                  </a:lnTo>
                  <a:lnTo>
                    <a:pt x="7024357" y="138899"/>
                  </a:lnTo>
                  <a:lnTo>
                    <a:pt x="7026592" y="152920"/>
                  </a:lnTo>
                  <a:lnTo>
                    <a:pt x="7053770" y="152755"/>
                  </a:lnTo>
                  <a:lnTo>
                    <a:pt x="7083539" y="151853"/>
                  </a:lnTo>
                  <a:lnTo>
                    <a:pt x="7114603" y="149669"/>
                  </a:lnTo>
                  <a:lnTo>
                    <a:pt x="7145668" y="145605"/>
                  </a:lnTo>
                  <a:close/>
                </a:path>
                <a:path w="12241530" h="236855">
                  <a:moveTo>
                    <a:pt x="7172896" y="4178"/>
                  </a:moveTo>
                  <a:lnTo>
                    <a:pt x="7156031" y="4178"/>
                  </a:lnTo>
                  <a:lnTo>
                    <a:pt x="7156031" y="187871"/>
                  </a:lnTo>
                  <a:lnTo>
                    <a:pt x="7172896" y="187871"/>
                  </a:lnTo>
                  <a:lnTo>
                    <a:pt x="7172896" y="4178"/>
                  </a:lnTo>
                  <a:close/>
                </a:path>
                <a:path w="12241530" h="236855">
                  <a:moveTo>
                    <a:pt x="11750408" y="141185"/>
                  </a:moveTo>
                  <a:lnTo>
                    <a:pt x="11684622" y="141185"/>
                  </a:lnTo>
                  <a:lnTo>
                    <a:pt x="11684622" y="111137"/>
                  </a:lnTo>
                  <a:lnTo>
                    <a:pt x="11736184" y="111137"/>
                  </a:lnTo>
                  <a:lnTo>
                    <a:pt x="11736184" y="106692"/>
                  </a:lnTo>
                  <a:lnTo>
                    <a:pt x="11736184" y="105270"/>
                  </a:lnTo>
                  <a:lnTo>
                    <a:pt x="11736184" y="99047"/>
                  </a:lnTo>
                  <a:lnTo>
                    <a:pt x="11637505" y="99047"/>
                  </a:lnTo>
                  <a:lnTo>
                    <a:pt x="11637505" y="73088"/>
                  </a:lnTo>
                  <a:lnTo>
                    <a:pt x="11732451" y="73088"/>
                  </a:lnTo>
                  <a:lnTo>
                    <a:pt x="11732451" y="24371"/>
                  </a:lnTo>
                  <a:lnTo>
                    <a:pt x="11622392" y="24371"/>
                  </a:lnTo>
                  <a:lnTo>
                    <a:pt x="11622392" y="36283"/>
                  </a:lnTo>
                  <a:lnTo>
                    <a:pt x="11717871" y="36283"/>
                  </a:lnTo>
                  <a:lnTo>
                    <a:pt x="11717871" y="61175"/>
                  </a:lnTo>
                  <a:lnTo>
                    <a:pt x="11622926" y="61175"/>
                  </a:lnTo>
                  <a:lnTo>
                    <a:pt x="11622926" y="111137"/>
                  </a:lnTo>
                  <a:lnTo>
                    <a:pt x="11669865" y="111137"/>
                  </a:lnTo>
                  <a:lnTo>
                    <a:pt x="11669865" y="141185"/>
                  </a:lnTo>
                  <a:lnTo>
                    <a:pt x="11604790" y="141185"/>
                  </a:lnTo>
                  <a:lnTo>
                    <a:pt x="11604790" y="153454"/>
                  </a:lnTo>
                  <a:lnTo>
                    <a:pt x="11750408" y="153454"/>
                  </a:lnTo>
                  <a:lnTo>
                    <a:pt x="11750408" y="146342"/>
                  </a:lnTo>
                  <a:lnTo>
                    <a:pt x="11750408" y="141185"/>
                  </a:lnTo>
                  <a:close/>
                </a:path>
                <a:path w="12241530" h="236855">
                  <a:moveTo>
                    <a:pt x="11894045" y="29527"/>
                  </a:moveTo>
                  <a:lnTo>
                    <a:pt x="11887467" y="29527"/>
                  </a:lnTo>
                  <a:lnTo>
                    <a:pt x="11879644" y="29527"/>
                  </a:lnTo>
                  <a:lnTo>
                    <a:pt x="11783987" y="29527"/>
                  </a:lnTo>
                  <a:lnTo>
                    <a:pt x="11783987" y="41440"/>
                  </a:lnTo>
                  <a:lnTo>
                    <a:pt x="11879605" y="41440"/>
                  </a:lnTo>
                  <a:lnTo>
                    <a:pt x="11879542" y="61582"/>
                  </a:lnTo>
                  <a:lnTo>
                    <a:pt x="11878843" y="79070"/>
                  </a:lnTo>
                  <a:lnTo>
                    <a:pt x="11876951" y="99263"/>
                  </a:lnTo>
                  <a:lnTo>
                    <a:pt x="11873243" y="122339"/>
                  </a:lnTo>
                  <a:lnTo>
                    <a:pt x="11888000" y="123761"/>
                  </a:lnTo>
                  <a:lnTo>
                    <a:pt x="11891505" y="99822"/>
                  </a:lnTo>
                  <a:lnTo>
                    <a:pt x="11893296" y="79387"/>
                  </a:lnTo>
                  <a:lnTo>
                    <a:pt x="11893956" y="61582"/>
                  </a:lnTo>
                  <a:lnTo>
                    <a:pt x="11894045" y="41440"/>
                  </a:lnTo>
                  <a:lnTo>
                    <a:pt x="11894045" y="29527"/>
                  </a:lnTo>
                  <a:close/>
                </a:path>
                <a:path w="12241530" h="236855">
                  <a:moveTo>
                    <a:pt x="11913603" y="137452"/>
                  </a:moveTo>
                  <a:lnTo>
                    <a:pt x="11768341" y="137452"/>
                  </a:lnTo>
                  <a:lnTo>
                    <a:pt x="11768341" y="149720"/>
                  </a:lnTo>
                  <a:lnTo>
                    <a:pt x="11913603" y="149720"/>
                  </a:lnTo>
                  <a:lnTo>
                    <a:pt x="11913603" y="137452"/>
                  </a:lnTo>
                  <a:close/>
                </a:path>
                <a:path w="12241530" h="236855">
                  <a:moveTo>
                    <a:pt x="12014937" y="80733"/>
                  </a:moveTo>
                  <a:lnTo>
                    <a:pt x="12011965" y="57581"/>
                  </a:lnTo>
                  <a:lnTo>
                    <a:pt x="12003634" y="39928"/>
                  </a:lnTo>
                  <a:lnTo>
                    <a:pt x="12001513" y="38061"/>
                  </a:lnTo>
                  <a:lnTo>
                    <a:pt x="12000890" y="37515"/>
                  </a:lnTo>
                  <a:lnTo>
                    <a:pt x="12000890" y="80733"/>
                  </a:lnTo>
                  <a:lnTo>
                    <a:pt x="11998960" y="98513"/>
                  </a:lnTo>
                  <a:lnTo>
                    <a:pt x="11993537" y="112141"/>
                  </a:lnTo>
                  <a:lnTo>
                    <a:pt x="11985219" y="120865"/>
                  </a:lnTo>
                  <a:lnTo>
                    <a:pt x="11974576" y="123939"/>
                  </a:lnTo>
                  <a:lnTo>
                    <a:pt x="11963870" y="120865"/>
                  </a:lnTo>
                  <a:lnTo>
                    <a:pt x="11955551" y="112141"/>
                  </a:lnTo>
                  <a:lnTo>
                    <a:pt x="11950179" y="98513"/>
                  </a:lnTo>
                  <a:lnTo>
                    <a:pt x="11948262" y="80733"/>
                  </a:lnTo>
                  <a:lnTo>
                    <a:pt x="11950179" y="63119"/>
                  </a:lnTo>
                  <a:lnTo>
                    <a:pt x="11955551" y="49669"/>
                  </a:lnTo>
                  <a:lnTo>
                    <a:pt x="11963870" y="41084"/>
                  </a:lnTo>
                  <a:lnTo>
                    <a:pt x="11974576" y="38061"/>
                  </a:lnTo>
                  <a:lnTo>
                    <a:pt x="11985219" y="41084"/>
                  </a:lnTo>
                  <a:lnTo>
                    <a:pt x="11993537" y="49669"/>
                  </a:lnTo>
                  <a:lnTo>
                    <a:pt x="11998960" y="63119"/>
                  </a:lnTo>
                  <a:lnTo>
                    <a:pt x="12000890" y="80733"/>
                  </a:lnTo>
                  <a:lnTo>
                    <a:pt x="12000890" y="37515"/>
                  </a:lnTo>
                  <a:lnTo>
                    <a:pt x="11990857" y="28676"/>
                  </a:lnTo>
                  <a:lnTo>
                    <a:pt x="11974576" y="24726"/>
                  </a:lnTo>
                  <a:lnTo>
                    <a:pt x="11958295" y="28676"/>
                  </a:lnTo>
                  <a:lnTo>
                    <a:pt x="11945531" y="39928"/>
                  </a:lnTo>
                  <a:lnTo>
                    <a:pt x="11937200" y="57581"/>
                  </a:lnTo>
                  <a:lnTo>
                    <a:pt x="11934215" y="80733"/>
                  </a:lnTo>
                  <a:lnTo>
                    <a:pt x="11937200" y="104000"/>
                  </a:lnTo>
                  <a:lnTo>
                    <a:pt x="11945531" y="121704"/>
                  </a:lnTo>
                  <a:lnTo>
                    <a:pt x="11958295" y="132969"/>
                  </a:lnTo>
                  <a:lnTo>
                    <a:pt x="11974576" y="136918"/>
                  </a:lnTo>
                  <a:lnTo>
                    <a:pt x="11990857" y="132969"/>
                  </a:lnTo>
                  <a:lnTo>
                    <a:pt x="12001081" y="123939"/>
                  </a:lnTo>
                  <a:lnTo>
                    <a:pt x="12003634" y="121704"/>
                  </a:lnTo>
                  <a:lnTo>
                    <a:pt x="12011965" y="104000"/>
                  </a:lnTo>
                  <a:lnTo>
                    <a:pt x="12014937" y="80733"/>
                  </a:lnTo>
                  <a:close/>
                </a:path>
                <a:path w="12241530" h="236855">
                  <a:moveTo>
                    <a:pt x="12081789" y="76644"/>
                  </a:moveTo>
                  <a:lnTo>
                    <a:pt x="12055475" y="76644"/>
                  </a:lnTo>
                  <a:lnTo>
                    <a:pt x="12055475" y="12458"/>
                  </a:lnTo>
                  <a:lnTo>
                    <a:pt x="12040540" y="12458"/>
                  </a:lnTo>
                  <a:lnTo>
                    <a:pt x="12040540" y="173189"/>
                  </a:lnTo>
                  <a:lnTo>
                    <a:pt x="12055475" y="173189"/>
                  </a:lnTo>
                  <a:lnTo>
                    <a:pt x="12055475" y="89090"/>
                  </a:lnTo>
                  <a:lnTo>
                    <a:pt x="12081789" y="89090"/>
                  </a:lnTo>
                  <a:lnTo>
                    <a:pt x="12081789" y="76644"/>
                  </a:lnTo>
                  <a:close/>
                </a:path>
                <a:path w="12241530" h="236855">
                  <a:moveTo>
                    <a:pt x="12224550" y="44284"/>
                  </a:moveTo>
                  <a:lnTo>
                    <a:pt x="12220613" y="31800"/>
                  </a:lnTo>
                  <a:lnTo>
                    <a:pt x="12213755" y="26149"/>
                  </a:lnTo>
                  <a:lnTo>
                    <a:pt x="12209437" y="22606"/>
                  </a:lnTo>
                  <a:lnTo>
                    <a:pt x="12209437" y="44284"/>
                  </a:lnTo>
                  <a:lnTo>
                    <a:pt x="12206567" y="51930"/>
                  </a:lnTo>
                  <a:lnTo>
                    <a:pt x="12198325" y="57619"/>
                  </a:lnTo>
                  <a:lnTo>
                    <a:pt x="12185282" y="61188"/>
                  </a:lnTo>
                  <a:lnTo>
                    <a:pt x="12168010" y="62420"/>
                  </a:lnTo>
                  <a:lnTo>
                    <a:pt x="12150662" y="61188"/>
                  </a:lnTo>
                  <a:lnTo>
                    <a:pt x="12137631" y="57619"/>
                  </a:lnTo>
                  <a:lnTo>
                    <a:pt x="12129427" y="51930"/>
                  </a:lnTo>
                  <a:lnTo>
                    <a:pt x="12126582" y="44284"/>
                  </a:lnTo>
                  <a:lnTo>
                    <a:pt x="12129427" y="36576"/>
                  </a:lnTo>
                  <a:lnTo>
                    <a:pt x="12137631" y="30886"/>
                  </a:lnTo>
                  <a:lnTo>
                    <a:pt x="12150662" y="27368"/>
                  </a:lnTo>
                  <a:lnTo>
                    <a:pt x="12168010" y="26149"/>
                  </a:lnTo>
                  <a:lnTo>
                    <a:pt x="12185282" y="27368"/>
                  </a:lnTo>
                  <a:lnTo>
                    <a:pt x="12198325" y="30886"/>
                  </a:lnTo>
                  <a:lnTo>
                    <a:pt x="12206567" y="36576"/>
                  </a:lnTo>
                  <a:lnTo>
                    <a:pt x="12209437" y="44284"/>
                  </a:lnTo>
                  <a:lnTo>
                    <a:pt x="12209437" y="22606"/>
                  </a:lnTo>
                  <a:lnTo>
                    <a:pt x="12191543" y="16764"/>
                  </a:lnTo>
                  <a:lnTo>
                    <a:pt x="12168010" y="14770"/>
                  </a:lnTo>
                  <a:lnTo>
                    <a:pt x="12144400" y="16764"/>
                  </a:lnTo>
                  <a:lnTo>
                    <a:pt x="12126608" y="22529"/>
                  </a:lnTo>
                  <a:lnTo>
                    <a:pt x="12115381" y="31800"/>
                  </a:lnTo>
                  <a:lnTo>
                    <a:pt x="12111469" y="44284"/>
                  </a:lnTo>
                  <a:lnTo>
                    <a:pt x="12115381" y="56781"/>
                  </a:lnTo>
                  <a:lnTo>
                    <a:pt x="12126608" y="66052"/>
                  </a:lnTo>
                  <a:lnTo>
                    <a:pt x="12144400" y="71818"/>
                  </a:lnTo>
                  <a:lnTo>
                    <a:pt x="12168010" y="73799"/>
                  </a:lnTo>
                  <a:lnTo>
                    <a:pt x="12191543" y="71818"/>
                  </a:lnTo>
                  <a:lnTo>
                    <a:pt x="12209348" y="66052"/>
                  </a:lnTo>
                  <a:lnTo>
                    <a:pt x="12213755" y="62420"/>
                  </a:lnTo>
                  <a:lnTo>
                    <a:pt x="12220613" y="56781"/>
                  </a:lnTo>
                  <a:lnTo>
                    <a:pt x="12224550" y="44284"/>
                  </a:lnTo>
                  <a:close/>
                </a:path>
                <a:path w="12241530" h="236855">
                  <a:moveTo>
                    <a:pt x="12229529" y="161277"/>
                  </a:moveTo>
                  <a:lnTo>
                    <a:pt x="12208751" y="157365"/>
                  </a:lnTo>
                  <a:lnTo>
                    <a:pt x="12191479" y="150190"/>
                  </a:lnTo>
                  <a:lnTo>
                    <a:pt x="12179681" y="140258"/>
                  </a:lnTo>
                  <a:lnTo>
                    <a:pt x="12175300" y="128028"/>
                  </a:lnTo>
                  <a:lnTo>
                    <a:pt x="12175300" y="123050"/>
                  </a:lnTo>
                  <a:lnTo>
                    <a:pt x="12172810" y="123050"/>
                  </a:lnTo>
                  <a:lnTo>
                    <a:pt x="12162676" y="123050"/>
                  </a:lnTo>
                  <a:lnTo>
                    <a:pt x="12160187" y="123050"/>
                  </a:lnTo>
                  <a:lnTo>
                    <a:pt x="12160187" y="128028"/>
                  </a:lnTo>
                  <a:lnTo>
                    <a:pt x="12155792" y="140004"/>
                  </a:lnTo>
                  <a:lnTo>
                    <a:pt x="12143943" y="149923"/>
                  </a:lnTo>
                  <a:lnTo>
                    <a:pt x="12126659" y="157213"/>
                  </a:lnTo>
                  <a:lnTo>
                    <a:pt x="12105958" y="161277"/>
                  </a:lnTo>
                  <a:lnTo>
                    <a:pt x="12110758" y="172656"/>
                  </a:lnTo>
                  <a:lnTo>
                    <a:pt x="12134634" y="167487"/>
                  </a:lnTo>
                  <a:lnTo>
                    <a:pt x="12154383" y="158076"/>
                  </a:lnTo>
                  <a:lnTo>
                    <a:pt x="12167616" y="145034"/>
                  </a:lnTo>
                  <a:lnTo>
                    <a:pt x="12167603" y="144818"/>
                  </a:lnTo>
                  <a:lnTo>
                    <a:pt x="12167654" y="144983"/>
                  </a:lnTo>
                  <a:lnTo>
                    <a:pt x="12181167" y="158280"/>
                  </a:lnTo>
                  <a:lnTo>
                    <a:pt x="12200928" y="167563"/>
                  </a:lnTo>
                  <a:lnTo>
                    <a:pt x="12224728" y="172656"/>
                  </a:lnTo>
                  <a:lnTo>
                    <a:pt x="12229529" y="161277"/>
                  </a:lnTo>
                  <a:close/>
                </a:path>
                <a:path w="12241530" h="236855">
                  <a:moveTo>
                    <a:pt x="12241086" y="85890"/>
                  </a:moveTo>
                  <a:lnTo>
                    <a:pt x="12095290" y="85890"/>
                  </a:lnTo>
                  <a:lnTo>
                    <a:pt x="12095290" y="97980"/>
                  </a:lnTo>
                  <a:lnTo>
                    <a:pt x="12160542" y="97980"/>
                  </a:lnTo>
                  <a:lnTo>
                    <a:pt x="12160542" y="115582"/>
                  </a:lnTo>
                  <a:lnTo>
                    <a:pt x="12174944" y="115582"/>
                  </a:lnTo>
                  <a:lnTo>
                    <a:pt x="12174944" y="97980"/>
                  </a:lnTo>
                  <a:lnTo>
                    <a:pt x="12241086" y="97980"/>
                  </a:lnTo>
                  <a:lnTo>
                    <a:pt x="12241086" y="91046"/>
                  </a:lnTo>
                  <a:lnTo>
                    <a:pt x="12241086" y="8589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 descr=""/>
          <p:cNvGrpSpPr/>
          <p:nvPr/>
        </p:nvGrpSpPr>
        <p:grpSpPr>
          <a:xfrm>
            <a:off x="5257800" y="1866937"/>
            <a:ext cx="4787900" cy="431800"/>
            <a:chOff x="5257800" y="1866937"/>
            <a:chExt cx="4787900" cy="431800"/>
          </a:xfrm>
        </p:grpSpPr>
        <p:sp>
          <p:nvSpPr>
            <p:cNvPr id="8" name="object 8" descr=""/>
            <p:cNvSpPr/>
            <p:nvPr/>
          </p:nvSpPr>
          <p:spPr>
            <a:xfrm>
              <a:off x="5257800" y="1866937"/>
              <a:ext cx="4787900" cy="431800"/>
            </a:xfrm>
            <a:custGeom>
              <a:avLst/>
              <a:gdLst/>
              <a:ahLst/>
              <a:cxnLst/>
              <a:rect l="l" t="t" r="r" b="b"/>
              <a:pathLst>
                <a:path w="4787900" h="431800">
                  <a:moveTo>
                    <a:pt x="4699000" y="0"/>
                  </a:moveTo>
                  <a:lnTo>
                    <a:pt x="88900" y="0"/>
                  </a:ln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800"/>
                  </a:lnTo>
                  <a:lnTo>
                    <a:pt x="4699000" y="431800"/>
                  </a:lnTo>
                  <a:lnTo>
                    <a:pt x="4733603" y="424813"/>
                  </a:lnTo>
                  <a:lnTo>
                    <a:pt x="4761861" y="405761"/>
                  </a:lnTo>
                  <a:lnTo>
                    <a:pt x="4780913" y="377503"/>
                  </a:lnTo>
                  <a:lnTo>
                    <a:pt x="4787900" y="342900"/>
                  </a:lnTo>
                  <a:lnTo>
                    <a:pt x="4787900" y="88900"/>
                  </a:lnTo>
                  <a:lnTo>
                    <a:pt x="4780913" y="54296"/>
                  </a:lnTo>
                  <a:lnTo>
                    <a:pt x="4761861" y="26038"/>
                  </a:lnTo>
                  <a:lnTo>
                    <a:pt x="4733603" y="6986"/>
                  </a:lnTo>
                  <a:lnTo>
                    <a:pt x="4699000" y="0"/>
                  </a:lnTo>
                  <a:close/>
                </a:path>
              </a:pathLst>
            </a:custGeom>
            <a:solidFill>
              <a:srgbClr val="FFFEF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5257800" y="1866937"/>
              <a:ext cx="4787900" cy="431800"/>
            </a:xfrm>
            <a:custGeom>
              <a:avLst/>
              <a:gdLst/>
              <a:ahLst/>
              <a:cxnLst/>
              <a:rect l="l" t="t" r="r" b="b"/>
              <a:pathLst>
                <a:path w="4787900" h="431800">
                  <a:moveTo>
                    <a:pt x="4699000" y="419100"/>
                  </a:moveTo>
                  <a:lnTo>
                    <a:pt x="88899" y="419100"/>
                  </a:lnTo>
                  <a:lnTo>
                    <a:pt x="88900" y="431800"/>
                  </a:lnTo>
                  <a:lnTo>
                    <a:pt x="4699000" y="431800"/>
                  </a:lnTo>
                  <a:lnTo>
                    <a:pt x="4699000" y="419100"/>
                  </a:lnTo>
                  <a:close/>
                </a:path>
                <a:path w="4787900" h="431800">
                  <a:moveTo>
                    <a:pt x="4787899" y="342900"/>
                  </a:moveTo>
                  <a:lnTo>
                    <a:pt x="4775200" y="342900"/>
                  </a:lnTo>
                  <a:lnTo>
                    <a:pt x="4769211" y="372560"/>
                  </a:lnTo>
                  <a:lnTo>
                    <a:pt x="4752881" y="396781"/>
                  </a:lnTo>
                  <a:lnTo>
                    <a:pt x="4728660" y="413111"/>
                  </a:lnTo>
                  <a:lnTo>
                    <a:pt x="4699000" y="419100"/>
                  </a:lnTo>
                  <a:lnTo>
                    <a:pt x="4699000" y="431800"/>
                  </a:lnTo>
                  <a:lnTo>
                    <a:pt x="4733603" y="424813"/>
                  </a:lnTo>
                  <a:lnTo>
                    <a:pt x="4761861" y="405761"/>
                  </a:lnTo>
                  <a:lnTo>
                    <a:pt x="4780913" y="377503"/>
                  </a:lnTo>
                  <a:lnTo>
                    <a:pt x="4787899" y="342900"/>
                  </a:lnTo>
                  <a:close/>
                </a:path>
                <a:path w="47879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799"/>
                  </a:lnTo>
                  <a:lnTo>
                    <a:pt x="88899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4787900" h="431800">
                  <a:moveTo>
                    <a:pt x="4699000" y="0"/>
                  </a:moveTo>
                  <a:lnTo>
                    <a:pt x="4699000" y="12700"/>
                  </a:lnTo>
                  <a:lnTo>
                    <a:pt x="4728660" y="18688"/>
                  </a:lnTo>
                  <a:lnTo>
                    <a:pt x="4752881" y="35018"/>
                  </a:lnTo>
                  <a:lnTo>
                    <a:pt x="4769211" y="59239"/>
                  </a:lnTo>
                  <a:lnTo>
                    <a:pt x="4775199" y="88900"/>
                  </a:lnTo>
                  <a:lnTo>
                    <a:pt x="4775200" y="342900"/>
                  </a:lnTo>
                  <a:lnTo>
                    <a:pt x="4787900" y="342900"/>
                  </a:lnTo>
                  <a:lnTo>
                    <a:pt x="4787899" y="88900"/>
                  </a:lnTo>
                  <a:lnTo>
                    <a:pt x="4780913" y="54296"/>
                  </a:lnTo>
                  <a:lnTo>
                    <a:pt x="4761861" y="26038"/>
                  </a:lnTo>
                  <a:lnTo>
                    <a:pt x="4733603" y="6986"/>
                  </a:lnTo>
                  <a:lnTo>
                    <a:pt x="4699000" y="0"/>
                  </a:lnTo>
                  <a:close/>
                </a:path>
                <a:path w="4787900" h="431800">
                  <a:moveTo>
                    <a:pt x="46990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4699000" y="12700"/>
                  </a:lnTo>
                  <a:lnTo>
                    <a:pt x="4699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0" name="object 10" descr=""/>
          <p:cNvGrpSpPr/>
          <p:nvPr/>
        </p:nvGrpSpPr>
        <p:grpSpPr>
          <a:xfrm>
            <a:off x="10236200" y="1854237"/>
            <a:ext cx="1066800" cy="457200"/>
            <a:chOff x="10236200" y="1854237"/>
            <a:chExt cx="1066800" cy="457200"/>
          </a:xfrm>
        </p:grpSpPr>
        <p:sp>
          <p:nvSpPr>
            <p:cNvPr id="11" name="object 11" descr=""/>
            <p:cNvSpPr/>
            <p:nvPr/>
          </p:nvSpPr>
          <p:spPr>
            <a:xfrm>
              <a:off x="10236200" y="1854237"/>
              <a:ext cx="1066800" cy="457200"/>
            </a:xfrm>
            <a:custGeom>
              <a:avLst/>
              <a:gdLst/>
              <a:ahLst/>
              <a:cxnLst/>
              <a:rect l="l" t="t" r="r" b="b"/>
              <a:pathLst>
                <a:path w="1066800" h="457200">
                  <a:moveTo>
                    <a:pt x="1016000" y="0"/>
                  </a:moveTo>
                  <a:lnTo>
                    <a:pt x="50800" y="0"/>
                  </a:lnTo>
                  <a:lnTo>
                    <a:pt x="31026" y="3992"/>
                  </a:lnTo>
                  <a:lnTo>
                    <a:pt x="14878" y="14878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1"/>
                  </a:lnTo>
                  <a:lnTo>
                    <a:pt x="31026" y="453207"/>
                  </a:lnTo>
                  <a:lnTo>
                    <a:pt x="50800" y="457200"/>
                  </a:lnTo>
                  <a:lnTo>
                    <a:pt x="1016000" y="457200"/>
                  </a:lnTo>
                  <a:lnTo>
                    <a:pt x="1035773" y="453207"/>
                  </a:lnTo>
                  <a:lnTo>
                    <a:pt x="1051921" y="442321"/>
                  </a:lnTo>
                  <a:lnTo>
                    <a:pt x="1062807" y="426173"/>
                  </a:lnTo>
                  <a:lnTo>
                    <a:pt x="1066800" y="406400"/>
                  </a:lnTo>
                  <a:lnTo>
                    <a:pt x="1066800" y="50800"/>
                  </a:lnTo>
                  <a:lnTo>
                    <a:pt x="1062807" y="31026"/>
                  </a:lnTo>
                  <a:lnTo>
                    <a:pt x="1051921" y="14878"/>
                  </a:lnTo>
                  <a:lnTo>
                    <a:pt x="1035773" y="3992"/>
                  </a:lnTo>
                  <a:lnTo>
                    <a:pt x="1016000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0236200" y="1854237"/>
              <a:ext cx="1066800" cy="457200"/>
            </a:xfrm>
            <a:custGeom>
              <a:avLst/>
              <a:gdLst/>
              <a:ahLst/>
              <a:cxnLst/>
              <a:rect l="l" t="t" r="r" b="b"/>
              <a:pathLst>
                <a:path w="1066800" h="457200">
                  <a:moveTo>
                    <a:pt x="50800" y="0"/>
                  </a:moveTo>
                  <a:lnTo>
                    <a:pt x="31026" y="3992"/>
                  </a:lnTo>
                  <a:lnTo>
                    <a:pt x="14878" y="14879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0"/>
                  </a:lnTo>
                  <a:lnTo>
                    <a:pt x="31026" y="453207"/>
                  </a:lnTo>
                  <a:lnTo>
                    <a:pt x="50800" y="457200"/>
                  </a:lnTo>
                  <a:lnTo>
                    <a:pt x="50800" y="444500"/>
                  </a:lnTo>
                  <a:lnTo>
                    <a:pt x="35969" y="441505"/>
                  </a:lnTo>
                  <a:lnTo>
                    <a:pt x="23859" y="433340"/>
                  </a:lnTo>
                  <a:lnTo>
                    <a:pt x="15694" y="421230"/>
                  </a:lnTo>
                  <a:lnTo>
                    <a:pt x="12700" y="406400"/>
                  </a:lnTo>
                  <a:lnTo>
                    <a:pt x="12700" y="50800"/>
                  </a:lnTo>
                  <a:lnTo>
                    <a:pt x="15694" y="35969"/>
                  </a:lnTo>
                  <a:lnTo>
                    <a:pt x="23859" y="23859"/>
                  </a:lnTo>
                  <a:lnTo>
                    <a:pt x="35969" y="15694"/>
                  </a:lnTo>
                  <a:lnTo>
                    <a:pt x="50800" y="12700"/>
                  </a:lnTo>
                  <a:lnTo>
                    <a:pt x="50800" y="0"/>
                  </a:lnTo>
                  <a:close/>
                </a:path>
                <a:path w="1066800" h="457200">
                  <a:moveTo>
                    <a:pt x="1016000" y="444500"/>
                  </a:moveTo>
                  <a:lnTo>
                    <a:pt x="50800" y="444500"/>
                  </a:lnTo>
                  <a:lnTo>
                    <a:pt x="50800" y="457200"/>
                  </a:lnTo>
                  <a:lnTo>
                    <a:pt x="1016000" y="457200"/>
                  </a:lnTo>
                  <a:lnTo>
                    <a:pt x="1016000" y="444500"/>
                  </a:lnTo>
                  <a:close/>
                </a:path>
                <a:path w="1066800" h="457200">
                  <a:moveTo>
                    <a:pt x="1066799" y="406400"/>
                  </a:moveTo>
                  <a:lnTo>
                    <a:pt x="1054100" y="406400"/>
                  </a:lnTo>
                  <a:lnTo>
                    <a:pt x="1051105" y="421230"/>
                  </a:lnTo>
                  <a:lnTo>
                    <a:pt x="1042940" y="433340"/>
                  </a:lnTo>
                  <a:lnTo>
                    <a:pt x="1030830" y="441505"/>
                  </a:lnTo>
                  <a:lnTo>
                    <a:pt x="1016000" y="444500"/>
                  </a:lnTo>
                  <a:lnTo>
                    <a:pt x="1016000" y="457200"/>
                  </a:lnTo>
                  <a:lnTo>
                    <a:pt x="1035773" y="453207"/>
                  </a:lnTo>
                  <a:lnTo>
                    <a:pt x="1051920" y="442320"/>
                  </a:lnTo>
                  <a:lnTo>
                    <a:pt x="1062807" y="426173"/>
                  </a:lnTo>
                  <a:lnTo>
                    <a:pt x="1066799" y="406400"/>
                  </a:lnTo>
                  <a:close/>
                </a:path>
                <a:path w="1066800" h="457200">
                  <a:moveTo>
                    <a:pt x="1016000" y="0"/>
                  </a:moveTo>
                  <a:lnTo>
                    <a:pt x="1016000" y="12700"/>
                  </a:lnTo>
                  <a:lnTo>
                    <a:pt x="1030830" y="15694"/>
                  </a:lnTo>
                  <a:lnTo>
                    <a:pt x="1042940" y="23859"/>
                  </a:lnTo>
                  <a:lnTo>
                    <a:pt x="1051105" y="35969"/>
                  </a:lnTo>
                  <a:lnTo>
                    <a:pt x="1054099" y="50800"/>
                  </a:lnTo>
                  <a:lnTo>
                    <a:pt x="1054100" y="406400"/>
                  </a:lnTo>
                  <a:lnTo>
                    <a:pt x="1066800" y="406400"/>
                  </a:lnTo>
                  <a:lnTo>
                    <a:pt x="1066799" y="50800"/>
                  </a:lnTo>
                  <a:lnTo>
                    <a:pt x="1062807" y="31026"/>
                  </a:lnTo>
                  <a:lnTo>
                    <a:pt x="1051920" y="14879"/>
                  </a:lnTo>
                  <a:lnTo>
                    <a:pt x="1035773" y="3992"/>
                  </a:lnTo>
                  <a:lnTo>
                    <a:pt x="1016000" y="0"/>
                  </a:lnTo>
                  <a:close/>
                </a:path>
                <a:path w="1066800" h="457200">
                  <a:moveTo>
                    <a:pt x="1016000" y="0"/>
                  </a:moveTo>
                  <a:lnTo>
                    <a:pt x="50800" y="0"/>
                  </a:lnTo>
                  <a:lnTo>
                    <a:pt x="50800" y="12700"/>
                  </a:lnTo>
                  <a:lnTo>
                    <a:pt x="1016000" y="12700"/>
                  </a:lnTo>
                  <a:lnTo>
                    <a:pt x="10160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10397744" y="1978493"/>
              <a:ext cx="716915" cy="184150"/>
            </a:xfrm>
            <a:custGeom>
              <a:avLst/>
              <a:gdLst/>
              <a:ahLst/>
              <a:cxnLst/>
              <a:rect l="l" t="t" r="r" b="b"/>
              <a:pathLst>
                <a:path w="716915" h="184150">
                  <a:moveTo>
                    <a:pt x="48564" y="9550"/>
                  </a:moveTo>
                  <a:lnTo>
                    <a:pt x="45516" y="9550"/>
                  </a:lnTo>
                  <a:lnTo>
                    <a:pt x="45516" y="28244"/>
                  </a:lnTo>
                  <a:lnTo>
                    <a:pt x="42290" y="48488"/>
                  </a:lnTo>
                  <a:lnTo>
                    <a:pt x="33121" y="66446"/>
                  </a:lnTo>
                  <a:lnTo>
                    <a:pt x="18770" y="81051"/>
                  </a:lnTo>
                  <a:lnTo>
                    <a:pt x="0" y="91236"/>
                  </a:lnTo>
                  <a:lnTo>
                    <a:pt x="8940" y="104851"/>
                  </a:lnTo>
                  <a:lnTo>
                    <a:pt x="29791" y="92795"/>
                  </a:lnTo>
                  <a:lnTo>
                    <a:pt x="45745" y="75311"/>
                  </a:lnTo>
                  <a:lnTo>
                    <a:pt x="54404" y="56751"/>
                  </a:lnTo>
                  <a:lnTo>
                    <a:pt x="52168" y="52333"/>
                  </a:lnTo>
                  <a:lnTo>
                    <a:pt x="48564" y="29464"/>
                  </a:lnTo>
                  <a:lnTo>
                    <a:pt x="48564" y="9550"/>
                  </a:lnTo>
                  <a:close/>
                </a:path>
                <a:path w="716915" h="184150">
                  <a:moveTo>
                    <a:pt x="62382" y="9550"/>
                  </a:moveTo>
                  <a:lnTo>
                    <a:pt x="59537" y="9550"/>
                  </a:lnTo>
                  <a:lnTo>
                    <a:pt x="59537" y="28244"/>
                  </a:lnTo>
                  <a:lnTo>
                    <a:pt x="55946" y="53444"/>
                  </a:lnTo>
                  <a:lnTo>
                    <a:pt x="54404" y="56751"/>
                  </a:lnTo>
                  <a:lnTo>
                    <a:pt x="62306" y="72364"/>
                  </a:lnTo>
                  <a:lnTo>
                    <a:pt x="77968" y="88471"/>
                  </a:lnTo>
                  <a:lnTo>
                    <a:pt x="98145" y="99568"/>
                  </a:lnTo>
                  <a:lnTo>
                    <a:pt x="107086" y="86360"/>
                  </a:lnTo>
                  <a:lnTo>
                    <a:pt x="88957" y="77098"/>
                  </a:lnTo>
                  <a:lnTo>
                    <a:pt x="74828" y="63779"/>
                  </a:lnTo>
                  <a:lnTo>
                    <a:pt x="65652" y="47526"/>
                  </a:lnTo>
                  <a:lnTo>
                    <a:pt x="62382" y="29464"/>
                  </a:lnTo>
                  <a:lnTo>
                    <a:pt x="62382" y="9550"/>
                  </a:lnTo>
                  <a:close/>
                </a:path>
                <a:path w="716915" h="184150">
                  <a:moveTo>
                    <a:pt x="59537" y="9550"/>
                  </a:moveTo>
                  <a:lnTo>
                    <a:pt x="48564" y="9550"/>
                  </a:lnTo>
                  <a:lnTo>
                    <a:pt x="48564" y="29464"/>
                  </a:lnTo>
                  <a:lnTo>
                    <a:pt x="52168" y="52333"/>
                  </a:lnTo>
                  <a:lnTo>
                    <a:pt x="54404" y="56751"/>
                  </a:lnTo>
                  <a:lnTo>
                    <a:pt x="55946" y="53444"/>
                  </a:lnTo>
                  <a:lnTo>
                    <a:pt x="59537" y="28244"/>
                  </a:lnTo>
                  <a:lnTo>
                    <a:pt x="59537" y="9550"/>
                  </a:lnTo>
                  <a:close/>
                </a:path>
                <a:path w="716915" h="184150">
                  <a:moveTo>
                    <a:pt x="143459" y="0"/>
                  </a:moveTo>
                  <a:lnTo>
                    <a:pt x="126593" y="0"/>
                  </a:lnTo>
                  <a:lnTo>
                    <a:pt x="126593" y="111353"/>
                  </a:lnTo>
                  <a:lnTo>
                    <a:pt x="143459" y="111353"/>
                  </a:lnTo>
                  <a:lnTo>
                    <a:pt x="143459" y="61569"/>
                  </a:lnTo>
                  <a:lnTo>
                    <a:pt x="138785" y="61569"/>
                  </a:lnTo>
                  <a:lnTo>
                    <a:pt x="138785" y="47345"/>
                  </a:lnTo>
                  <a:lnTo>
                    <a:pt x="143459" y="47345"/>
                  </a:lnTo>
                  <a:lnTo>
                    <a:pt x="143459" y="0"/>
                  </a:lnTo>
                  <a:close/>
                </a:path>
                <a:path w="716915" h="184150">
                  <a:moveTo>
                    <a:pt x="143459" y="47345"/>
                  </a:moveTo>
                  <a:lnTo>
                    <a:pt x="138785" y="47345"/>
                  </a:lnTo>
                  <a:lnTo>
                    <a:pt x="138785" y="61569"/>
                  </a:lnTo>
                  <a:lnTo>
                    <a:pt x="143459" y="61569"/>
                  </a:lnTo>
                  <a:lnTo>
                    <a:pt x="143459" y="47345"/>
                  </a:lnTo>
                  <a:close/>
                </a:path>
                <a:path w="716915" h="184150">
                  <a:moveTo>
                    <a:pt x="170688" y="47345"/>
                  </a:moveTo>
                  <a:lnTo>
                    <a:pt x="143459" y="47345"/>
                  </a:lnTo>
                  <a:lnTo>
                    <a:pt x="143459" y="61569"/>
                  </a:lnTo>
                  <a:lnTo>
                    <a:pt x="170688" y="61569"/>
                  </a:lnTo>
                  <a:lnTo>
                    <a:pt x="170688" y="47345"/>
                  </a:lnTo>
                  <a:close/>
                </a:path>
                <a:path w="716915" h="184150">
                  <a:moveTo>
                    <a:pt x="84937" y="116433"/>
                  </a:moveTo>
                  <a:lnTo>
                    <a:pt x="59648" y="118700"/>
                  </a:lnTo>
                  <a:lnTo>
                    <a:pt x="40665" y="125272"/>
                  </a:lnTo>
                  <a:lnTo>
                    <a:pt x="28730" y="135807"/>
                  </a:lnTo>
                  <a:lnTo>
                    <a:pt x="24587" y="149961"/>
                  </a:lnTo>
                  <a:lnTo>
                    <a:pt x="28730" y="164084"/>
                  </a:lnTo>
                  <a:lnTo>
                    <a:pt x="40665" y="174548"/>
                  </a:lnTo>
                  <a:lnTo>
                    <a:pt x="59648" y="181051"/>
                  </a:lnTo>
                  <a:lnTo>
                    <a:pt x="84937" y="183286"/>
                  </a:lnTo>
                  <a:lnTo>
                    <a:pt x="110226" y="181051"/>
                  </a:lnTo>
                  <a:lnTo>
                    <a:pt x="129209" y="174548"/>
                  </a:lnTo>
                  <a:lnTo>
                    <a:pt x="134308" y="170078"/>
                  </a:lnTo>
                  <a:lnTo>
                    <a:pt x="84937" y="170078"/>
                  </a:lnTo>
                  <a:lnTo>
                    <a:pt x="66592" y="168735"/>
                  </a:lnTo>
                  <a:lnTo>
                    <a:pt x="52781" y="164820"/>
                  </a:lnTo>
                  <a:lnTo>
                    <a:pt x="44075" y="158505"/>
                  </a:lnTo>
                  <a:lnTo>
                    <a:pt x="41046" y="149961"/>
                  </a:lnTo>
                  <a:lnTo>
                    <a:pt x="44075" y="141417"/>
                  </a:lnTo>
                  <a:lnTo>
                    <a:pt x="52781" y="135102"/>
                  </a:lnTo>
                  <a:lnTo>
                    <a:pt x="66592" y="131187"/>
                  </a:lnTo>
                  <a:lnTo>
                    <a:pt x="84937" y="129844"/>
                  </a:lnTo>
                  <a:lnTo>
                    <a:pt x="134389" y="129844"/>
                  </a:lnTo>
                  <a:lnTo>
                    <a:pt x="129209" y="125272"/>
                  </a:lnTo>
                  <a:lnTo>
                    <a:pt x="110226" y="118700"/>
                  </a:lnTo>
                  <a:lnTo>
                    <a:pt x="84937" y="116433"/>
                  </a:lnTo>
                  <a:close/>
                </a:path>
                <a:path w="716915" h="184150">
                  <a:moveTo>
                    <a:pt x="134389" y="129844"/>
                  </a:moveTo>
                  <a:lnTo>
                    <a:pt x="84937" y="129844"/>
                  </a:lnTo>
                  <a:lnTo>
                    <a:pt x="103282" y="131187"/>
                  </a:lnTo>
                  <a:lnTo>
                    <a:pt x="117093" y="135102"/>
                  </a:lnTo>
                  <a:lnTo>
                    <a:pt x="125799" y="141417"/>
                  </a:lnTo>
                  <a:lnTo>
                    <a:pt x="128828" y="149961"/>
                  </a:lnTo>
                  <a:lnTo>
                    <a:pt x="125799" y="158505"/>
                  </a:lnTo>
                  <a:lnTo>
                    <a:pt x="117093" y="164820"/>
                  </a:lnTo>
                  <a:lnTo>
                    <a:pt x="103282" y="168735"/>
                  </a:lnTo>
                  <a:lnTo>
                    <a:pt x="84937" y="170078"/>
                  </a:lnTo>
                  <a:lnTo>
                    <a:pt x="134308" y="170078"/>
                  </a:lnTo>
                  <a:lnTo>
                    <a:pt x="141144" y="164084"/>
                  </a:lnTo>
                  <a:lnTo>
                    <a:pt x="145288" y="149961"/>
                  </a:lnTo>
                  <a:lnTo>
                    <a:pt x="141144" y="135807"/>
                  </a:lnTo>
                  <a:lnTo>
                    <a:pt x="134389" y="129844"/>
                  </a:lnTo>
                  <a:close/>
                </a:path>
                <a:path w="716915" h="184150">
                  <a:moveTo>
                    <a:pt x="262518" y="123748"/>
                  </a:moveTo>
                  <a:lnTo>
                    <a:pt x="208060" y="123748"/>
                  </a:lnTo>
                  <a:lnTo>
                    <a:pt x="208060" y="181254"/>
                  </a:lnTo>
                  <a:lnTo>
                    <a:pt x="333435" y="181254"/>
                  </a:lnTo>
                  <a:lnTo>
                    <a:pt x="333435" y="167640"/>
                  </a:lnTo>
                  <a:lnTo>
                    <a:pt x="224723" y="167640"/>
                  </a:lnTo>
                  <a:lnTo>
                    <a:pt x="224723" y="137160"/>
                  </a:lnTo>
                  <a:lnTo>
                    <a:pt x="333435" y="137160"/>
                  </a:lnTo>
                  <a:lnTo>
                    <a:pt x="333435" y="129235"/>
                  </a:lnTo>
                  <a:lnTo>
                    <a:pt x="262518" y="129235"/>
                  </a:lnTo>
                  <a:lnTo>
                    <a:pt x="262518" y="123748"/>
                  </a:lnTo>
                  <a:close/>
                </a:path>
                <a:path w="716915" h="184150">
                  <a:moveTo>
                    <a:pt x="333435" y="137160"/>
                  </a:moveTo>
                  <a:lnTo>
                    <a:pt x="316976" y="137160"/>
                  </a:lnTo>
                  <a:lnTo>
                    <a:pt x="316976" y="167640"/>
                  </a:lnTo>
                  <a:lnTo>
                    <a:pt x="333435" y="167640"/>
                  </a:lnTo>
                  <a:lnTo>
                    <a:pt x="333435" y="137160"/>
                  </a:lnTo>
                  <a:close/>
                </a:path>
                <a:path w="716915" h="184150">
                  <a:moveTo>
                    <a:pt x="279180" y="97536"/>
                  </a:moveTo>
                  <a:lnTo>
                    <a:pt x="262518" y="97536"/>
                  </a:lnTo>
                  <a:lnTo>
                    <a:pt x="262518" y="129235"/>
                  </a:lnTo>
                  <a:lnTo>
                    <a:pt x="279180" y="129235"/>
                  </a:lnTo>
                  <a:lnTo>
                    <a:pt x="279180" y="97536"/>
                  </a:lnTo>
                  <a:close/>
                </a:path>
                <a:path w="716915" h="184150">
                  <a:moveTo>
                    <a:pt x="333435" y="123748"/>
                  </a:moveTo>
                  <a:lnTo>
                    <a:pt x="279180" y="123748"/>
                  </a:lnTo>
                  <a:lnTo>
                    <a:pt x="279180" y="129235"/>
                  </a:lnTo>
                  <a:lnTo>
                    <a:pt x="333435" y="129235"/>
                  </a:lnTo>
                  <a:lnTo>
                    <a:pt x="333435" y="123748"/>
                  </a:lnTo>
                  <a:close/>
                </a:path>
                <a:path w="716915" h="184150">
                  <a:moveTo>
                    <a:pt x="353755" y="88595"/>
                  </a:moveTo>
                  <a:lnTo>
                    <a:pt x="187740" y="88595"/>
                  </a:lnTo>
                  <a:lnTo>
                    <a:pt x="187740" y="102412"/>
                  </a:lnTo>
                  <a:lnTo>
                    <a:pt x="262518" y="102412"/>
                  </a:lnTo>
                  <a:lnTo>
                    <a:pt x="262518" y="97536"/>
                  </a:lnTo>
                  <a:lnTo>
                    <a:pt x="353755" y="97536"/>
                  </a:lnTo>
                  <a:lnTo>
                    <a:pt x="353755" y="88595"/>
                  </a:lnTo>
                  <a:close/>
                </a:path>
                <a:path w="716915" h="184150">
                  <a:moveTo>
                    <a:pt x="353755" y="97536"/>
                  </a:moveTo>
                  <a:lnTo>
                    <a:pt x="279180" y="97536"/>
                  </a:lnTo>
                  <a:lnTo>
                    <a:pt x="279180" y="102412"/>
                  </a:lnTo>
                  <a:lnTo>
                    <a:pt x="353755" y="102412"/>
                  </a:lnTo>
                  <a:lnTo>
                    <a:pt x="353755" y="97536"/>
                  </a:lnTo>
                  <a:close/>
                </a:path>
                <a:path w="716915" h="184150">
                  <a:moveTo>
                    <a:pt x="231022" y="57912"/>
                  </a:moveTo>
                  <a:lnTo>
                    <a:pt x="203996" y="57912"/>
                  </a:lnTo>
                  <a:lnTo>
                    <a:pt x="203996" y="71729"/>
                  </a:lnTo>
                  <a:lnTo>
                    <a:pt x="337296" y="71729"/>
                  </a:lnTo>
                  <a:lnTo>
                    <a:pt x="337296" y="66852"/>
                  </a:lnTo>
                  <a:lnTo>
                    <a:pt x="231022" y="66852"/>
                  </a:lnTo>
                  <a:lnTo>
                    <a:pt x="231022" y="57912"/>
                  </a:lnTo>
                  <a:close/>
                </a:path>
                <a:path w="716915" h="184150">
                  <a:moveTo>
                    <a:pt x="247888" y="11785"/>
                  </a:moveTo>
                  <a:lnTo>
                    <a:pt x="231022" y="11785"/>
                  </a:lnTo>
                  <a:lnTo>
                    <a:pt x="231022" y="66852"/>
                  </a:lnTo>
                  <a:lnTo>
                    <a:pt x="247888" y="66852"/>
                  </a:lnTo>
                  <a:lnTo>
                    <a:pt x="247888" y="11785"/>
                  </a:lnTo>
                  <a:close/>
                </a:path>
                <a:path w="716915" h="184150">
                  <a:moveTo>
                    <a:pt x="293608" y="57912"/>
                  </a:moveTo>
                  <a:lnTo>
                    <a:pt x="247888" y="57912"/>
                  </a:lnTo>
                  <a:lnTo>
                    <a:pt x="247888" y="66852"/>
                  </a:lnTo>
                  <a:lnTo>
                    <a:pt x="293608" y="66852"/>
                  </a:lnTo>
                  <a:lnTo>
                    <a:pt x="293608" y="57912"/>
                  </a:lnTo>
                  <a:close/>
                </a:path>
                <a:path w="716915" h="184150">
                  <a:moveTo>
                    <a:pt x="310270" y="11785"/>
                  </a:moveTo>
                  <a:lnTo>
                    <a:pt x="293608" y="11785"/>
                  </a:lnTo>
                  <a:lnTo>
                    <a:pt x="293608" y="66852"/>
                  </a:lnTo>
                  <a:lnTo>
                    <a:pt x="310270" y="66852"/>
                  </a:lnTo>
                  <a:lnTo>
                    <a:pt x="310270" y="11785"/>
                  </a:lnTo>
                  <a:close/>
                </a:path>
                <a:path w="716915" h="184150">
                  <a:moveTo>
                    <a:pt x="337296" y="57912"/>
                  </a:moveTo>
                  <a:lnTo>
                    <a:pt x="310270" y="57912"/>
                  </a:lnTo>
                  <a:lnTo>
                    <a:pt x="310270" y="66852"/>
                  </a:lnTo>
                  <a:lnTo>
                    <a:pt x="337296" y="66852"/>
                  </a:lnTo>
                  <a:lnTo>
                    <a:pt x="337296" y="57912"/>
                  </a:lnTo>
                  <a:close/>
                </a:path>
                <a:path w="716915" h="184150">
                  <a:moveTo>
                    <a:pt x="338108" y="5689"/>
                  </a:moveTo>
                  <a:lnTo>
                    <a:pt x="203184" y="5689"/>
                  </a:lnTo>
                  <a:lnTo>
                    <a:pt x="203184" y="19507"/>
                  </a:lnTo>
                  <a:lnTo>
                    <a:pt x="231022" y="19507"/>
                  </a:lnTo>
                  <a:lnTo>
                    <a:pt x="231022" y="11785"/>
                  </a:lnTo>
                  <a:lnTo>
                    <a:pt x="338108" y="11785"/>
                  </a:lnTo>
                  <a:lnTo>
                    <a:pt x="338108" y="5689"/>
                  </a:lnTo>
                  <a:close/>
                </a:path>
                <a:path w="716915" h="184150">
                  <a:moveTo>
                    <a:pt x="293608" y="11785"/>
                  </a:moveTo>
                  <a:lnTo>
                    <a:pt x="247888" y="11785"/>
                  </a:lnTo>
                  <a:lnTo>
                    <a:pt x="247888" y="19507"/>
                  </a:lnTo>
                  <a:lnTo>
                    <a:pt x="293608" y="19507"/>
                  </a:lnTo>
                  <a:lnTo>
                    <a:pt x="293608" y="11785"/>
                  </a:lnTo>
                  <a:close/>
                </a:path>
                <a:path w="716915" h="184150">
                  <a:moveTo>
                    <a:pt x="338108" y="11785"/>
                  </a:moveTo>
                  <a:lnTo>
                    <a:pt x="310270" y="11785"/>
                  </a:lnTo>
                  <a:lnTo>
                    <a:pt x="310270" y="19507"/>
                  </a:lnTo>
                  <a:lnTo>
                    <a:pt x="338108" y="19507"/>
                  </a:lnTo>
                  <a:lnTo>
                    <a:pt x="338108" y="11785"/>
                  </a:lnTo>
                  <a:close/>
                </a:path>
                <a:path w="716915" h="184150">
                  <a:moveTo>
                    <a:pt x="462654" y="11785"/>
                  </a:moveTo>
                  <a:lnTo>
                    <a:pt x="451275" y="11785"/>
                  </a:lnTo>
                  <a:lnTo>
                    <a:pt x="451275" y="18897"/>
                  </a:lnTo>
                  <a:lnTo>
                    <a:pt x="446166" y="42999"/>
                  </a:lnTo>
                  <a:lnTo>
                    <a:pt x="431438" y="63728"/>
                  </a:lnTo>
                  <a:lnTo>
                    <a:pt x="407984" y="80533"/>
                  </a:lnTo>
                  <a:lnTo>
                    <a:pt x="376701" y="92862"/>
                  </a:lnTo>
                  <a:lnTo>
                    <a:pt x="383609" y="106070"/>
                  </a:lnTo>
                  <a:lnTo>
                    <a:pt x="419233" y="91595"/>
                  </a:lnTo>
                  <a:lnTo>
                    <a:pt x="446093" y="70739"/>
                  </a:lnTo>
                  <a:lnTo>
                    <a:pt x="463048" y="43976"/>
                  </a:lnTo>
                  <a:lnTo>
                    <a:pt x="466456" y="25400"/>
                  </a:lnTo>
                  <a:lnTo>
                    <a:pt x="462654" y="25400"/>
                  </a:lnTo>
                  <a:lnTo>
                    <a:pt x="462654" y="11785"/>
                  </a:lnTo>
                  <a:close/>
                </a:path>
                <a:path w="716915" h="184150">
                  <a:moveTo>
                    <a:pt x="451275" y="11785"/>
                  </a:moveTo>
                  <a:lnTo>
                    <a:pt x="386251" y="11785"/>
                  </a:lnTo>
                  <a:lnTo>
                    <a:pt x="386251" y="25400"/>
                  </a:lnTo>
                  <a:lnTo>
                    <a:pt x="449897" y="25400"/>
                  </a:lnTo>
                  <a:lnTo>
                    <a:pt x="451275" y="18897"/>
                  </a:lnTo>
                  <a:lnTo>
                    <a:pt x="451275" y="11785"/>
                  </a:lnTo>
                  <a:close/>
                </a:path>
                <a:path w="716915" h="184150">
                  <a:moveTo>
                    <a:pt x="468953" y="11785"/>
                  </a:moveTo>
                  <a:lnTo>
                    <a:pt x="462654" y="11785"/>
                  </a:lnTo>
                  <a:lnTo>
                    <a:pt x="462654" y="25400"/>
                  </a:lnTo>
                  <a:lnTo>
                    <a:pt x="466456" y="25400"/>
                  </a:lnTo>
                  <a:lnTo>
                    <a:pt x="468953" y="11785"/>
                  </a:lnTo>
                  <a:close/>
                </a:path>
                <a:path w="716915" h="184150">
                  <a:moveTo>
                    <a:pt x="525849" y="0"/>
                  </a:moveTo>
                  <a:lnTo>
                    <a:pt x="508984" y="0"/>
                  </a:lnTo>
                  <a:lnTo>
                    <a:pt x="508984" y="104851"/>
                  </a:lnTo>
                  <a:lnTo>
                    <a:pt x="525849" y="104851"/>
                  </a:lnTo>
                  <a:lnTo>
                    <a:pt x="525849" y="61163"/>
                  </a:lnTo>
                  <a:lnTo>
                    <a:pt x="512235" y="61163"/>
                  </a:lnTo>
                  <a:lnTo>
                    <a:pt x="512235" y="47142"/>
                  </a:lnTo>
                  <a:lnTo>
                    <a:pt x="525849" y="47142"/>
                  </a:lnTo>
                  <a:lnTo>
                    <a:pt x="525849" y="0"/>
                  </a:lnTo>
                  <a:close/>
                </a:path>
                <a:path w="716915" h="184150">
                  <a:moveTo>
                    <a:pt x="508984" y="47142"/>
                  </a:moveTo>
                  <a:lnTo>
                    <a:pt x="469157" y="47142"/>
                  </a:lnTo>
                  <a:lnTo>
                    <a:pt x="469157" y="61163"/>
                  </a:lnTo>
                  <a:lnTo>
                    <a:pt x="508984" y="61163"/>
                  </a:lnTo>
                  <a:lnTo>
                    <a:pt x="508984" y="47142"/>
                  </a:lnTo>
                  <a:close/>
                </a:path>
                <a:path w="716915" h="184150">
                  <a:moveTo>
                    <a:pt x="525849" y="47142"/>
                  </a:moveTo>
                  <a:lnTo>
                    <a:pt x="512235" y="47142"/>
                  </a:lnTo>
                  <a:lnTo>
                    <a:pt x="512235" y="61163"/>
                  </a:lnTo>
                  <a:lnTo>
                    <a:pt x="525849" y="61163"/>
                  </a:lnTo>
                  <a:lnTo>
                    <a:pt x="525849" y="47142"/>
                  </a:lnTo>
                  <a:close/>
                </a:path>
                <a:path w="716915" h="184150">
                  <a:moveTo>
                    <a:pt x="525849" y="112572"/>
                  </a:moveTo>
                  <a:lnTo>
                    <a:pt x="407384" y="112572"/>
                  </a:lnTo>
                  <a:lnTo>
                    <a:pt x="407384" y="181254"/>
                  </a:lnTo>
                  <a:lnTo>
                    <a:pt x="525849" y="181254"/>
                  </a:lnTo>
                  <a:lnTo>
                    <a:pt x="525849" y="167436"/>
                  </a:lnTo>
                  <a:lnTo>
                    <a:pt x="424046" y="167436"/>
                  </a:lnTo>
                  <a:lnTo>
                    <a:pt x="424046" y="126187"/>
                  </a:lnTo>
                  <a:lnTo>
                    <a:pt x="525849" y="126187"/>
                  </a:lnTo>
                  <a:lnTo>
                    <a:pt x="525849" y="112572"/>
                  </a:lnTo>
                  <a:close/>
                </a:path>
                <a:path w="716915" h="184150">
                  <a:moveTo>
                    <a:pt x="525849" y="126187"/>
                  </a:moveTo>
                  <a:lnTo>
                    <a:pt x="509390" y="126187"/>
                  </a:lnTo>
                  <a:lnTo>
                    <a:pt x="509390" y="167436"/>
                  </a:lnTo>
                  <a:lnTo>
                    <a:pt x="525849" y="167436"/>
                  </a:lnTo>
                  <a:lnTo>
                    <a:pt x="525849" y="126187"/>
                  </a:lnTo>
                  <a:close/>
                </a:path>
                <a:path w="716915" h="184150">
                  <a:moveTo>
                    <a:pt x="602846" y="10972"/>
                  </a:moveTo>
                  <a:lnTo>
                    <a:pt x="600205" y="10972"/>
                  </a:lnTo>
                  <a:lnTo>
                    <a:pt x="600205" y="35560"/>
                  </a:lnTo>
                  <a:lnTo>
                    <a:pt x="597576" y="51606"/>
                  </a:lnTo>
                  <a:lnTo>
                    <a:pt x="589994" y="67310"/>
                  </a:lnTo>
                  <a:lnTo>
                    <a:pt x="577916" y="81108"/>
                  </a:lnTo>
                  <a:lnTo>
                    <a:pt x="561800" y="91440"/>
                  </a:lnTo>
                  <a:lnTo>
                    <a:pt x="570944" y="104648"/>
                  </a:lnTo>
                  <a:lnTo>
                    <a:pt x="589013" y="92509"/>
                  </a:lnTo>
                  <a:lnTo>
                    <a:pt x="602414" y="75819"/>
                  </a:lnTo>
                  <a:lnTo>
                    <a:pt x="608370" y="61850"/>
                  </a:lnTo>
                  <a:lnTo>
                    <a:pt x="605612" y="55626"/>
                  </a:lnTo>
                  <a:lnTo>
                    <a:pt x="602846" y="35560"/>
                  </a:lnTo>
                  <a:lnTo>
                    <a:pt x="602846" y="10972"/>
                  </a:lnTo>
                  <a:close/>
                </a:path>
                <a:path w="716915" h="184150">
                  <a:moveTo>
                    <a:pt x="616257" y="10972"/>
                  </a:moveTo>
                  <a:lnTo>
                    <a:pt x="613616" y="10972"/>
                  </a:lnTo>
                  <a:lnTo>
                    <a:pt x="613616" y="35560"/>
                  </a:lnTo>
                  <a:lnTo>
                    <a:pt x="610749" y="56270"/>
                  </a:lnTo>
                  <a:lnTo>
                    <a:pt x="608370" y="61850"/>
                  </a:lnTo>
                  <a:lnTo>
                    <a:pt x="613692" y="73863"/>
                  </a:lnTo>
                  <a:lnTo>
                    <a:pt x="626764" y="89052"/>
                  </a:lnTo>
                  <a:lnTo>
                    <a:pt x="644502" y="99974"/>
                  </a:lnTo>
                  <a:lnTo>
                    <a:pt x="653443" y="86969"/>
                  </a:lnTo>
                  <a:lnTo>
                    <a:pt x="637689" y="77851"/>
                  </a:lnTo>
                  <a:lnTo>
                    <a:pt x="626011" y="65532"/>
                  </a:lnTo>
                  <a:lnTo>
                    <a:pt x="618753" y="51079"/>
                  </a:lnTo>
                  <a:lnTo>
                    <a:pt x="616257" y="35560"/>
                  </a:lnTo>
                  <a:lnTo>
                    <a:pt x="616257" y="10972"/>
                  </a:lnTo>
                  <a:close/>
                </a:path>
                <a:path w="716915" h="184150">
                  <a:moveTo>
                    <a:pt x="613616" y="10972"/>
                  </a:moveTo>
                  <a:lnTo>
                    <a:pt x="602846" y="10972"/>
                  </a:lnTo>
                  <a:lnTo>
                    <a:pt x="602846" y="35560"/>
                  </a:lnTo>
                  <a:lnTo>
                    <a:pt x="605612" y="55626"/>
                  </a:lnTo>
                  <a:lnTo>
                    <a:pt x="608370" y="61850"/>
                  </a:lnTo>
                  <a:lnTo>
                    <a:pt x="610749" y="56270"/>
                  </a:lnTo>
                  <a:lnTo>
                    <a:pt x="613616" y="35560"/>
                  </a:lnTo>
                  <a:lnTo>
                    <a:pt x="613616" y="10972"/>
                  </a:lnTo>
                  <a:close/>
                </a:path>
                <a:path w="716915" h="184150">
                  <a:moveTo>
                    <a:pt x="716435" y="203"/>
                  </a:moveTo>
                  <a:lnTo>
                    <a:pt x="700382" y="203"/>
                  </a:lnTo>
                  <a:lnTo>
                    <a:pt x="700382" y="111150"/>
                  </a:lnTo>
                  <a:lnTo>
                    <a:pt x="716435" y="111150"/>
                  </a:lnTo>
                  <a:lnTo>
                    <a:pt x="716435" y="61772"/>
                  </a:lnTo>
                  <a:lnTo>
                    <a:pt x="705462" y="61772"/>
                  </a:lnTo>
                  <a:lnTo>
                    <a:pt x="705462" y="47752"/>
                  </a:lnTo>
                  <a:lnTo>
                    <a:pt x="716435" y="47752"/>
                  </a:lnTo>
                  <a:lnTo>
                    <a:pt x="716435" y="203"/>
                  </a:lnTo>
                  <a:close/>
                </a:path>
                <a:path w="716915" h="184150">
                  <a:moveTo>
                    <a:pt x="677014" y="3251"/>
                  </a:moveTo>
                  <a:lnTo>
                    <a:pt x="660962" y="3251"/>
                  </a:lnTo>
                  <a:lnTo>
                    <a:pt x="660962" y="110134"/>
                  </a:lnTo>
                  <a:lnTo>
                    <a:pt x="677014" y="110134"/>
                  </a:lnTo>
                  <a:lnTo>
                    <a:pt x="677014" y="61772"/>
                  </a:lnTo>
                  <a:lnTo>
                    <a:pt x="670715" y="61772"/>
                  </a:lnTo>
                  <a:lnTo>
                    <a:pt x="670715" y="47752"/>
                  </a:lnTo>
                  <a:lnTo>
                    <a:pt x="677014" y="47752"/>
                  </a:lnTo>
                  <a:lnTo>
                    <a:pt x="677014" y="3251"/>
                  </a:lnTo>
                  <a:close/>
                </a:path>
                <a:path w="716915" h="184150">
                  <a:moveTo>
                    <a:pt x="677014" y="47752"/>
                  </a:moveTo>
                  <a:lnTo>
                    <a:pt x="670715" y="47752"/>
                  </a:lnTo>
                  <a:lnTo>
                    <a:pt x="670715" y="61772"/>
                  </a:lnTo>
                  <a:lnTo>
                    <a:pt x="677014" y="61772"/>
                  </a:lnTo>
                  <a:lnTo>
                    <a:pt x="677014" y="47752"/>
                  </a:lnTo>
                  <a:close/>
                </a:path>
                <a:path w="716915" h="184150">
                  <a:moveTo>
                    <a:pt x="700382" y="47752"/>
                  </a:moveTo>
                  <a:lnTo>
                    <a:pt x="677014" y="47752"/>
                  </a:lnTo>
                  <a:lnTo>
                    <a:pt x="677014" y="61772"/>
                  </a:lnTo>
                  <a:lnTo>
                    <a:pt x="700382" y="61772"/>
                  </a:lnTo>
                  <a:lnTo>
                    <a:pt x="700382" y="47752"/>
                  </a:lnTo>
                  <a:close/>
                </a:path>
                <a:path w="716915" h="184150">
                  <a:moveTo>
                    <a:pt x="716435" y="47752"/>
                  </a:moveTo>
                  <a:lnTo>
                    <a:pt x="705462" y="47752"/>
                  </a:lnTo>
                  <a:lnTo>
                    <a:pt x="705462" y="61772"/>
                  </a:lnTo>
                  <a:lnTo>
                    <a:pt x="716435" y="61772"/>
                  </a:lnTo>
                  <a:lnTo>
                    <a:pt x="716435" y="47752"/>
                  </a:lnTo>
                  <a:close/>
                </a:path>
                <a:path w="716915" h="184150">
                  <a:moveTo>
                    <a:pt x="716435" y="121107"/>
                  </a:moveTo>
                  <a:lnTo>
                    <a:pt x="593296" y="121107"/>
                  </a:lnTo>
                  <a:lnTo>
                    <a:pt x="593296" y="134924"/>
                  </a:lnTo>
                  <a:lnTo>
                    <a:pt x="699773" y="134924"/>
                  </a:lnTo>
                  <a:lnTo>
                    <a:pt x="699773" y="183692"/>
                  </a:lnTo>
                  <a:lnTo>
                    <a:pt x="716435" y="183692"/>
                  </a:lnTo>
                  <a:lnTo>
                    <a:pt x="716435" y="12110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4" name="object 14" descr=""/>
          <p:cNvGrpSpPr/>
          <p:nvPr/>
        </p:nvGrpSpPr>
        <p:grpSpPr>
          <a:xfrm>
            <a:off x="3263900" y="1866937"/>
            <a:ext cx="2019300" cy="1536700"/>
            <a:chOff x="3263900" y="1866937"/>
            <a:chExt cx="2019300" cy="1536700"/>
          </a:xfrm>
        </p:grpSpPr>
        <p:sp>
          <p:nvSpPr>
            <p:cNvPr id="15" name="object 15" descr=""/>
            <p:cNvSpPr/>
            <p:nvPr/>
          </p:nvSpPr>
          <p:spPr>
            <a:xfrm>
              <a:off x="3429000" y="1866937"/>
              <a:ext cx="1689100" cy="431800"/>
            </a:xfrm>
            <a:custGeom>
              <a:avLst/>
              <a:gdLst/>
              <a:ahLst/>
              <a:cxnLst/>
              <a:rect l="l" t="t" r="r" b="b"/>
              <a:pathLst>
                <a:path w="1689100" h="431800">
                  <a:moveTo>
                    <a:pt x="1600200" y="419100"/>
                  </a:moveTo>
                  <a:lnTo>
                    <a:pt x="88899" y="419100"/>
                  </a:lnTo>
                  <a:lnTo>
                    <a:pt x="88900" y="431800"/>
                  </a:lnTo>
                  <a:lnTo>
                    <a:pt x="1600200" y="431800"/>
                  </a:lnTo>
                  <a:lnTo>
                    <a:pt x="1600200" y="419100"/>
                  </a:lnTo>
                  <a:close/>
                </a:path>
                <a:path w="1689100" h="431800">
                  <a:moveTo>
                    <a:pt x="1689099" y="342900"/>
                  </a:moveTo>
                  <a:lnTo>
                    <a:pt x="1676400" y="342900"/>
                  </a:lnTo>
                  <a:lnTo>
                    <a:pt x="1670411" y="372560"/>
                  </a:lnTo>
                  <a:lnTo>
                    <a:pt x="1654081" y="396781"/>
                  </a:lnTo>
                  <a:lnTo>
                    <a:pt x="1629860" y="413111"/>
                  </a:lnTo>
                  <a:lnTo>
                    <a:pt x="1600200" y="419100"/>
                  </a:lnTo>
                  <a:lnTo>
                    <a:pt x="1600200" y="431800"/>
                  </a:lnTo>
                  <a:lnTo>
                    <a:pt x="1634803" y="424813"/>
                  </a:lnTo>
                  <a:lnTo>
                    <a:pt x="1663061" y="405761"/>
                  </a:lnTo>
                  <a:lnTo>
                    <a:pt x="1682113" y="377503"/>
                  </a:lnTo>
                  <a:lnTo>
                    <a:pt x="1689099" y="342900"/>
                  </a:lnTo>
                  <a:close/>
                </a:path>
                <a:path w="16891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799"/>
                  </a:lnTo>
                  <a:lnTo>
                    <a:pt x="88899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1689100" h="431800">
                  <a:moveTo>
                    <a:pt x="1600200" y="0"/>
                  </a:moveTo>
                  <a:lnTo>
                    <a:pt x="1600200" y="12700"/>
                  </a:lnTo>
                  <a:lnTo>
                    <a:pt x="1629860" y="18688"/>
                  </a:lnTo>
                  <a:lnTo>
                    <a:pt x="1654081" y="35018"/>
                  </a:lnTo>
                  <a:lnTo>
                    <a:pt x="1670411" y="59239"/>
                  </a:lnTo>
                  <a:lnTo>
                    <a:pt x="1676399" y="88900"/>
                  </a:lnTo>
                  <a:lnTo>
                    <a:pt x="1676400" y="342900"/>
                  </a:lnTo>
                  <a:lnTo>
                    <a:pt x="1689100" y="342900"/>
                  </a:lnTo>
                  <a:lnTo>
                    <a:pt x="1689099" y="88900"/>
                  </a:lnTo>
                  <a:lnTo>
                    <a:pt x="1682113" y="54296"/>
                  </a:lnTo>
                  <a:lnTo>
                    <a:pt x="1663061" y="26038"/>
                  </a:lnTo>
                  <a:lnTo>
                    <a:pt x="1634803" y="6986"/>
                  </a:lnTo>
                  <a:lnTo>
                    <a:pt x="1600200" y="0"/>
                  </a:lnTo>
                  <a:close/>
                </a:path>
                <a:path w="1689100" h="431800">
                  <a:moveTo>
                    <a:pt x="16002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1600200" y="12700"/>
                  </a:lnTo>
                  <a:lnTo>
                    <a:pt x="16002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6" name="object 1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11934" y="2016161"/>
              <a:ext cx="180531" cy="157467"/>
            </a:xfrm>
            <a:prstGeom prst="rect">
              <a:avLst/>
            </a:prstGeom>
          </p:spPr>
        </p:pic>
        <p:sp>
          <p:nvSpPr>
            <p:cNvPr id="17" name="object 17" descr=""/>
            <p:cNvSpPr/>
            <p:nvPr/>
          </p:nvSpPr>
          <p:spPr>
            <a:xfrm>
              <a:off x="3515156" y="1978494"/>
              <a:ext cx="727710" cy="183515"/>
            </a:xfrm>
            <a:custGeom>
              <a:avLst/>
              <a:gdLst/>
              <a:ahLst/>
              <a:cxnLst/>
              <a:rect l="l" t="t" r="r" b="b"/>
              <a:pathLst>
                <a:path w="727710" h="183514">
                  <a:moveTo>
                    <a:pt x="74574" y="91236"/>
                  </a:moveTo>
                  <a:lnTo>
                    <a:pt x="0" y="91236"/>
                  </a:lnTo>
                  <a:lnTo>
                    <a:pt x="0" y="104648"/>
                  </a:lnTo>
                  <a:lnTo>
                    <a:pt x="166014" y="104648"/>
                  </a:lnTo>
                  <a:lnTo>
                    <a:pt x="166014" y="98552"/>
                  </a:lnTo>
                  <a:lnTo>
                    <a:pt x="74574" y="98552"/>
                  </a:lnTo>
                  <a:lnTo>
                    <a:pt x="74574" y="91236"/>
                  </a:lnTo>
                  <a:close/>
                </a:path>
                <a:path w="727710" h="183514">
                  <a:moveTo>
                    <a:pt x="91236" y="64211"/>
                  </a:moveTo>
                  <a:lnTo>
                    <a:pt x="74574" y="64211"/>
                  </a:lnTo>
                  <a:lnTo>
                    <a:pt x="74574" y="98552"/>
                  </a:lnTo>
                  <a:lnTo>
                    <a:pt x="91236" y="98552"/>
                  </a:lnTo>
                  <a:lnTo>
                    <a:pt x="91236" y="64211"/>
                  </a:lnTo>
                  <a:close/>
                </a:path>
                <a:path w="727710" h="183514">
                  <a:moveTo>
                    <a:pt x="166014" y="91236"/>
                  </a:moveTo>
                  <a:lnTo>
                    <a:pt x="91236" y="91236"/>
                  </a:lnTo>
                  <a:lnTo>
                    <a:pt x="91236" y="98552"/>
                  </a:lnTo>
                  <a:lnTo>
                    <a:pt x="166014" y="98552"/>
                  </a:lnTo>
                  <a:lnTo>
                    <a:pt x="166014" y="91236"/>
                  </a:lnTo>
                  <a:close/>
                </a:path>
                <a:path w="727710" h="183514">
                  <a:moveTo>
                    <a:pt x="77012" y="2844"/>
                  </a:moveTo>
                  <a:lnTo>
                    <a:pt x="74371" y="2844"/>
                  </a:lnTo>
                  <a:lnTo>
                    <a:pt x="74371" y="10972"/>
                  </a:lnTo>
                  <a:lnTo>
                    <a:pt x="68935" y="28432"/>
                  </a:lnTo>
                  <a:lnTo>
                    <a:pt x="54508" y="43205"/>
                  </a:lnTo>
                  <a:lnTo>
                    <a:pt x="33909" y="54206"/>
                  </a:lnTo>
                  <a:lnTo>
                    <a:pt x="9956" y="60350"/>
                  </a:lnTo>
                  <a:lnTo>
                    <a:pt x="16459" y="73761"/>
                  </a:lnTo>
                  <a:lnTo>
                    <a:pt x="43567" y="66036"/>
                  </a:lnTo>
                  <a:lnTo>
                    <a:pt x="66751" y="52501"/>
                  </a:lnTo>
                  <a:lnTo>
                    <a:pt x="82924" y="33899"/>
                  </a:lnTo>
                  <a:lnTo>
                    <a:pt x="83025" y="33520"/>
                  </a:lnTo>
                  <a:lnTo>
                    <a:pt x="77012" y="10972"/>
                  </a:lnTo>
                  <a:lnTo>
                    <a:pt x="77012" y="2844"/>
                  </a:lnTo>
                  <a:close/>
                </a:path>
                <a:path w="727710" h="183514">
                  <a:moveTo>
                    <a:pt x="91440" y="2844"/>
                  </a:moveTo>
                  <a:lnTo>
                    <a:pt x="89001" y="2844"/>
                  </a:lnTo>
                  <a:lnTo>
                    <a:pt x="89001" y="10972"/>
                  </a:lnTo>
                  <a:lnTo>
                    <a:pt x="83025" y="33520"/>
                  </a:lnTo>
                  <a:lnTo>
                    <a:pt x="83143" y="33899"/>
                  </a:lnTo>
                  <a:lnTo>
                    <a:pt x="99339" y="52425"/>
                  </a:lnTo>
                  <a:lnTo>
                    <a:pt x="122532" y="65951"/>
                  </a:lnTo>
                  <a:lnTo>
                    <a:pt x="149555" y="73761"/>
                  </a:lnTo>
                  <a:lnTo>
                    <a:pt x="155854" y="60350"/>
                  </a:lnTo>
                  <a:lnTo>
                    <a:pt x="131987" y="54206"/>
                  </a:lnTo>
                  <a:lnTo>
                    <a:pt x="111379" y="43205"/>
                  </a:lnTo>
                  <a:lnTo>
                    <a:pt x="96904" y="28432"/>
                  </a:lnTo>
                  <a:lnTo>
                    <a:pt x="91440" y="10972"/>
                  </a:lnTo>
                  <a:lnTo>
                    <a:pt x="91440" y="2844"/>
                  </a:lnTo>
                  <a:close/>
                </a:path>
                <a:path w="727710" h="183514">
                  <a:moveTo>
                    <a:pt x="89001" y="2844"/>
                  </a:moveTo>
                  <a:lnTo>
                    <a:pt x="77012" y="2844"/>
                  </a:lnTo>
                  <a:lnTo>
                    <a:pt x="77012" y="10972"/>
                  </a:lnTo>
                  <a:lnTo>
                    <a:pt x="83025" y="33520"/>
                  </a:lnTo>
                  <a:lnTo>
                    <a:pt x="89001" y="10972"/>
                  </a:lnTo>
                  <a:lnTo>
                    <a:pt x="89001" y="2844"/>
                  </a:lnTo>
                  <a:close/>
                </a:path>
                <a:path w="727710" h="183514">
                  <a:moveTo>
                    <a:pt x="82905" y="119888"/>
                  </a:moveTo>
                  <a:lnTo>
                    <a:pt x="56432" y="121983"/>
                  </a:lnTo>
                  <a:lnTo>
                    <a:pt x="36626" y="128117"/>
                  </a:lnTo>
                  <a:lnTo>
                    <a:pt x="24212" y="138061"/>
                  </a:lnTo>
                  <a:lnTo>
                    <a:pt x="19913" y="151587"/>
                  </a:lnTo>
                  <a:lnTo>
                    <a:pt x="24212" y="165198"/>
                  </a:lnTo>
                  <a:lnTo>
                    <a:pt x="36626" y="175133"/>
                  </a:lnTo>
                  <a:lnTo>
                    <a:pt x="56432" y="181219"/>
                  </a:lnTo>
                  <a:lnTo>
                    <a:pt x="82905" y="183286"/>
                  </a:lnTo>
                  <a:lnTo>
                    <a:pt x="109378" y="181219"/>
                  </a:lnTo>
                  <a:lnTo>
                    <a:pt x="129184" y="175133"/>
                  </a:lnTo>
                  <a:lnTo>
                    <a:pt x="135246" y="170281"/>
                  </a:lnTo>
                  <a:lnTo>
                    <a:pt x="82905" y="170281"/>
                  </a:lnTo>
                  <a:lnTo>
                    <a:pt x="63557" y="169046"/>
                  </a:lnTo>
                  <a:lnTo>
                    <a:pt x="49123" y="165430"/>
                  </a:lnTo>
                  <a:lnTo>
                    <a:pt x="40100" y="159565"/>
                  </a:lnTo>
                  <a:lnTo>
                    <a:pt x="36982" y="151587"/>
                  </a:lnTo>
                  <a:lnTo>
                    <a:pt x="40100" y="143608"/>
                  </a:lnTo>
                  <a:lnTo>
                    <a:pt x="49123" y="137744"/>
                  </a:lnTo>
                  <a:lnTo>
                    <a:pt x="63557" y="134127"/>
                  </a:lnTo>
                  <a:lnTo>
                    <a:pt x="82905" y="132892"/>
                  </a:lnTo>
                  <a:lnTo>
                    <a:pt x="135145" y="132892"/>
                  </a:lnTo>
                  <a:lnTo>
                    <a:pt x="129184" y="128117"/>
                  </a:lnTo>
                  <a:lnTo>
                    <a:pt x="109378" y="121983"/>
                  </a:lnTo>
                  <a:lnTo>
                    <a:pt x="82905" y="119888"/>
                  </a:lnTo>
                  <a:close/>
                </a:path>
                <a:path w="727710" h="183514">
                  <a:moveTo>
                    <a:pt x="135145" y="132892"/>
                  </a:moveTo>
                  <a:lnTo>
                    <a:pt x="82905" y="132892"/>
                  </a:lnTo>
                  <a:lnTo>
                    <a:pt x="102339" y="134127"/>
                  </a:lnTo>
                  <a:lnTo>
                    <a:pt x="116763" y="137744"/>
                  </a:lnTo>
                  <a:lnTo>
                    <a:pt x="125739" y="143608"/>
                  </a:lnTo>
                  <a:lnTo>
                    <a:pt x="128828" y="151587"/>
                  </a:lnTo>
                  <a:lnTo>
                    <a:pt x="125739" y="159565"/>
                  </a:lnTo>
                  <a:lnTo>
                    <a:pt x="116763" y="165430"/>
                  </a:lnTo>
                  <a:lnTo>
                    <a:pt x="102339" y="169046"/>
                  </a:lnTo>
                  <a:lnTo>
                    <a:pt x="82905" y="170281"/>
                  </a:lnTo>
                  <a:lnTo>
                    <a:pt x="135246" y="170281"/>
                  </a:lnTo>
                  <a:lnTo>
                    <a:pt x="141598" y="165198"/>
                  </a:lnTo>
                  <a:lnTo>
                    <a:pt x="145897" y="151587"/>
                  </a:lnTo>
                  <a:lnTo>
                    <a:pt x="141598" y="138061"/>
                  </a:lnTo>
                  <a:lnTo>
                    <a:pt x="135145" y="132892"/>
                  </a:lnTo>
                  <a:close/>
                </a:path>
                <a:path w="727710" h="183514">
                  <a:moveTo>
                    <a:pt x="235289" y="19710"/>
                  </a:moveTo>
                  <a:lnTo>
                    <a:pt x="232241" y="19710"/>
                  </a:lnTo>
                  <a:lnTo>
                    <a:pt x="232241" y="34544"/>
                  </a:lnTo>
                  <a:lnTo>
                    <a:pt x="228952" y="53565"/>
                  </a:lnTo>
                  <a:lnTo>
                    <a:pt x="219643" y="70586"/>
                  </a:lnTo>
                  <a:lnTo>
                    <a:pt x="205152" y="84521"/>
                  </a:lnTo>
                  <a:lnTo>
                    <a:pt x="186318" y="94284"/>
                  </a:lnTo>
                  <a:lnTo>
                    <a:pt x="194852" y="107696"/>
                  </a:lnTo>
                  <a:lnTo>
                    <a:pt x="215884" y="96294"/>
                  </a:lnTo>
                  <a:lnTo>
                    <a:pt x="232038" y="79578"/>
                  </a:lnTo>
                  <a:lnTo>
                    <a:pt x="241143" y="61175"/>
                  </a:lnTo>
                  <a:lnTo>
                    <a:pt x="238817" y="56686"/>
                  </a:lnTo>
                  <a:lnTo>
                    <a:pt x="235321" y="34544"/>
                  </a:lnTo>
                  <a:lnTo>
                    <a:pt x="235289" y="19710"/>
                  </a:lnTo>
                  <a:close/>
                </a:path>
                <a:path w="727710" h="183514">
                  <a:moveTo>
                    <a:pt x="249107" y="19710"/>
                  </a:moveTo>
                  <a:lnTo>
                    <a:pt x="246059" y="19710"/>
                  </a:lnTo>
                  <a:lnTo>
                    <a:pt x="246059" y="34544"/>
                  </a:lnTo>
                  <a:lnTo>
                    <a:pt x="242401" y="58632"/>
                  </a:lnTo>
                  <a:lnTo>
                    <a:pt x="241143" y="61175"/>
                  </a:lnTo>
                  <a:lnTo>
                    <a:pt x="248878" y="76098"/>
                  </a:lnTo>
                  <a:lnTo>
                    <a:pt x="264693" y="91547"/>
                  </a:lnTo>
                  <a:lnTo>
                    <a:pt x="285480" y="102006"/>
                  </a:lnTo>
                  <a:lnTo>
                    <a:pt x="293608" y="88798"/>
                  </a:lnTo>
                  <a:lnTo>
                    <a:pt x="275253" y="79889"/>
                  </a:lnTo>
                  <a:lnTo>
                    <a:pt x="261223" y="67208"/>
                  </a:lnTo>
                  <a:lnTo>
                    <a:pt x="252260" y="51708"/>
                  </a:lnTo>
                  <a:lnTo>
                    <a:pt x="249144" y="34544"/>
                  </a:lnTo>
                  <a:lnTo>
                    <a:pt x="249107" y="19710"/>
                  </a:lnTo>
                  <a:close/>
                </a:path>
                <a:path w="727710" h="183514">
                  <a:moveTo>
                    <a:pt x="246059" y="19710"/>
                  </a:moveTo>
                  <a:lnTo>
                    <a:pt x="235289" y="19710"/>
                  </a:lnTo>
                  <a:lnTo>
                    <a:pt x="235321" y="34544"/>
                  </a:lnTo>
                  <a:lnTo>
                    <a:pt x="238817" y="56686"/>
                  </a:lnTo>
                  <a:lnTo>
                    <a:pt x="241143" y="61175"/>
                  </a:lnTo>
                  <a:lnTo>
                    <a:pt x="242401" y="58632"/>
                  </a:lnTo>
                  <a:lnTo>
                    <a:pt x="246059" y="34544"/>
                  </a:lnTo>
                  <a:lnTo>
                    <a:pt x="246059" y="19710"/>
                  </a:lnTo>
                  <a:close/>
                </a:path>
                <a:path w="727710" h="183514">
                  <a:moveTo>
                    <a:pt x="289544" y="13614"/>
                  </a:moveTo>
                  <a:lnTo>
                    <a:pt x="191398" y="13614"/>
                  </a:lnTo>
                  <a:lnTo>
                    <a:pt x="191398" y="27431"/>
                  </a:lnTo>
                  <a:lnTo>
                    <a:pt x="232241" y="27431"/>
                  </a:lnTo>
                  <a:lnTo>
                    <a:pt x="232241" y="19710"/>
                  </a:lnTo>
                  <a:lnTo>
                    <a:pt x="289544" y="19710"/>
                  </a:lnTo>
                  <a:lnTo>
                    <a:pt x="289544" y="13614"/>
                  </a:lnTo>
                  <a:close/>
                </a:path>
                <a:path w="727710" h="183514">
                  <a:moveTo>
                    <a:pt x="289544" y="19710"/>
                  </a:moveTo>
                  <a:lnTo>
                    <a:pt x="249107" y="19710"/>
                  </a:lnTo>
                  <a:lnTo>
                    <a:pt x="249107" y="27431"/>
                  </a:lnTo>
                  <a:lnTo>
                    <a:pt x="289544" y="27431"/>
                  </a:lnTo>
                  <a:lnTo>
                    <a:pt x="289544" y="19710"/>
                  </a:lnTo>
                  <a:close/>
                </a:path>
                <a:path w="727710" h="183514">
                  <a:moveTo>
                    <a:pt x="329574" y="0"/>
                  </a:moveTo>
                  <a:lnTo>
                    <a:pt x="312708" y="0"/>
                  </a:lnTo>
                  <a:lnTo>
                    <a:pt x="312708" y="110744"/>
                  </a:lnTo>
                  <a:lnTo>
                    <a:pt x="329574" y="110744"/>
                  </a:lnTo>
                  <a:lnTo>
                    <a:pt x="329574" y="60756"/>
                  </a:lnTo>
                  <a:lnTo>
                    <a:pt x="324900" y="60756"/>
                  </a:lnTo>
                  <a:lnTo>
                    <a:pt x="324900" y="46532"/>
                  </a:lnTo>
                  <a:lnTo>
                    <a:pt x="329574" y="46532"/>
                  </a:lnTo>
                  <a:lnTo>
                    <a:pt x="329574" y="0"/>
                  </a:lnTo>
                  <a:close/>
                </a:path>
                <a:path w="727710" h="183514">
                  <a:moveTo>
                    <a:pt x="329574" y="46532"/>
                  </a:moveTo>
                  <a:lnTo>
                    <a:pt x="324900" y="46532"/>
                  </a:lnTo>
                  <a:lnTo>
                    <a:pt x="324900" y="60756"/>
                  </a:lnTo>
                  <a:lnTo>
                    <a:pt x="329574" y="60756"/>
                  </a:lnTo>
                  <a:lnTo>
                    <a:pt x="329574" y="46532"/>
                  </a:lnTo>
                  <a:close/>
                </a:path>
                <a:path w="727710" h="183514">
                  <a:moveTo>
                    <a:pt x="356803" y="46532"/>
                  </a:moveTo>
                  <a:lnTo>
                    <a:pt x="329574" y="46532"/>
                  </a:lnTo>
                  <a:lnTo>
                    <a:pt x="329574" y="60756"/>
                  </a:lnTo>
                  <a:lnTo>
                    <a:pt x="356803" y="60756"/>
                  </a:lnTo>
                  <a:lnTo>
                    <a:pt x="356803" y="46532"/>
                  </a:lnTo>
                  <a:close/>
                </a:path>
                <a:path w="727710" h="183514">
                  <a:moveTo>
                    <a:pt x="271052" y="115620"/>
                  </a:moveTo>
                  <a:lnTo>
                    <a:pt x="245849" y="117890"/>
                  </a:lnTo>
                  <a:lnTo>
                    <a:pt x="226856" y="124485"/>
                  </a:lnTo>
                  <a:lnTo>
                    <a:pt x="214874" y="135080"/>
                  </a:lnTo>
                  <a:lnTo>
                    <a:pt x="210702" y="149352"/>
                  </a:lnTo>
                  <a:lnTo>
                    <a:pt x="214874" y="163741"/>
                  </a:lnTo>
                  <a:lnTo>
                    <a:pt x="226856" y="174396"/>
                  </a:lnTo>
                  <a:lnTo>
                    <a:pt x="245849" y="181013"/>
                  </a:lnTo>
                  <a:lnTo>
                    <a:pt x="271052" y="183286"/>
                  </a:lnTo>
                  <a:lnTo>
                    <a:pt x="296256" y="181013"/>
                  </a:lnTo>
                  <a:lnTo>
                    <a:pt x="315248" y="174396"/>
                  </a:lnTo>
                  <a:lnTo>
                    <a:pt x="320104" y="170078"/>
                  </a:lnTo>
                  <a:lnTo>
                    <a:pt x="271052" y="170078"/>
                  </a:lnTo>
                  <a:lnTo>
                    <a:pt x="252707" y="168668"/>
                  </a:lnTo>
                  <a:lnTo>
                    <a:pt x="238896" y="164592"/>
                  </a:lnTo>
                  <a:lnTo>
                    <a:pt x="230190" y="158076"/>
                  </a:lnTo>
                  <a:lnTo>
                    <a:pt x="227161" y="149352"/>
                  </a:lnTo>
                  <a:lnTo>
                    <a:pt x="230190" y="140808"/>
                  </a:lnTo>
                  <a:lnTo>
                    <a:pt x="238896" y="134492"/>
                  </a:lnTo>
                  <a:lnTo>
                    <a:pt x="252707" y="130578"/>
                  </a:lnTo>
                  <a:lnTo>
                    <a:pt x="271052" y="129235"/>
                  </a:lnTo>
                  <a:lnTo>
                    <a:pt x="320620" y="129235"/>
                  </a:lnTo>
                  <a:lnTo>
                    <a:pt x="315248" y="124485"/>
                  </a:lnTo>
                  <a:lnTo>
                    <a:pt x="296256" y="117890"/>
                  </a:lnTo>
                  <a:lnTo>
                    <a:pt x="271052" y="115620"/>
                  </a:lnTo>
                  <a:close/>
                </a:path>
                <a:path w="727710" h="183514">
                  <a:moveTo>
                    <a:pt x="320620" y="129235"/>
                  </a:moveTo>
                  <a:lnTo>
                    <a:pt x="271052" y="129235"/>
                  </a:lnTo>
                  <a:lnTo>
                    <a:pt x="289398" y="130578"/>
                  </a:lnTo>
                  <a:lnTo>
                    <a:pt x="303209" y="134492"/>
                  </a:lnTo>
                  <a:lnTo>
                    <a:pt x="311915" y="140808"/>
                  </a:lnTo>
                  <a:lnTo>
                    <a:pt x="314944" y="149352"/>
                  </a:lnTo>
                  <a:lnTo>
                    <a:pt x="311915" y="158076"/>
                  </a:lnTo>
                  <a:lnTo>
                    <a:pt x="303209" y="164592"/>
                  </a:lnTo>
                  <a:lnTo>
                    <a:pt x="289398" y="168668"/>
                  </a:lnTo>
                  <a:lnTo>
                    <a:pt x="271052" y="170078"/>
                  </a:lnTo>
                  <a:lnTo>
                    <a:pt x="320104" y="170078"/>
                  </a:lnTo>
                  <a:lnTo>
                    <a:pt x="327231" y="163741"/>
                  </a:lnTo>
                  <a:lnTo>
                    <a:pt x="331403" y="149352"/>
                  </a:lnTo>
                  <a:lnTo>
                    <a:pt x="327231" y="135080"/>
                  </a:lnTo>
                  <a:lnTo>
                    <a:pt x="320620" y="129235"/>
                  </a:lnTo>
                  <a:close/>
                </a:path>
                <a:path w="727710" h="183514">
                  <a:moveTo>
                    <a:pt x="423843" y="122936"/>
                  </a:moveTo>
                  <a:lnTo>
                    <a:pt x="406977" y="122936"/>
                  </a:lnTo>
                  <a:lnTo>
                    <a:pt x="406977" y="179628"/>
                  </a:lnTo>
                  <a:lnTo>
                    <a:pt x="529507" y="179628"/>
                  </a:lnTo>
                  <a:lnTo>
                    <a:pt x="529507" y="172923"/>
                  </a:lnTo>
                  <a:lnTo>
                    <a:pt x="423843" y="172923"/>
                  </a:lnTo>
                  <a:lnTo>
                    <a:pt x="423843" y="122936"/>
                  </a:lnTo>
                  <a:close/>
                </a:path>
                <a:path w="727710" h="183514">
                  <a:moveTo>
                    <a:pt x="529507" y="165811"/>
                  </a:moveTo>
                  <a:lnTo>
                    <a:pt x="423843" y="165811"/>
                  </a:lnTo>
                  <a:lnTo>
                    <a:pt x="423843" y="172923"/>
                  </a:lnTo>
                  <a:lnTo>
                    <a:pt x="529507" y="172923"/>
                  </a:lnTo>
                  <a:lnTo>
                    <a:pt x="529507" y="165811"/>
                  </a:lnTo>
                  <a:close/>
                </a:path>
                <a:path w="727710" h="183514">
                  <a:moveTo>
                    <a:pt x="525037" y="203"/>
                  </a:moveTo>
                  <a:lnTo>
                    <a:pt x="508171" y="203"/>
                  </a:lnTo>
                  <a:lnTo>
                    <a:pt x="508171" y="136144"/>
                  </a:lnTo>
                  <a:lnTo>
                    <a:pt x="525037" y="136144"/>
                  </a:lnTo>
                  <a:lnTo>
                    <a:pt x="525037" y="65633"/>
                  </a:lnTo>
                  <a:lnTo>
                    <a:pt x="513454" y="65633"/>
                  </a:lnTo>
                  <a:lnTo>
                    <a:pt x="513454" y="51816"/>
                  </a:lnTo>
                  <a:lnTo>
                    <a:pt x="525037" y="51816"/>
                  </a:lnTo>
                  <a:lnTo>
                    <a:pt x="525037" y="203"/>
                  </a:lnTo>
                  <a:close/>
                </a:path>
                <a:path w="727710" h="183514">
                  <a:moveTo>
                    <a:pt x="399662" y="12192"/>
                  </a:moveTo>
                  <a:lnTo>
                    <a:pt x="383000" y="12192"/>
                  </a:lnTo>
                  <a:lnTo>
                    <a:pt x="383000" y="104851"/>
                  </a:lnTo>
                  <a:lnTo>
                    <a:pt x="465905" y="104851"/>
                  </a:lnTo>
                  <a:lnTo>
                    <a:pt x="465905" y="91033"/>
                  </a:lnTo>
                  <a:lnTo>
                    <a:pt x="399662" y="91033"/>
                  </a:lnTo>
                  <a:lnTo>
                    <a:pt x="399662" y="57912"/>
                  </a:lnTo>
                  <a:lnTo>
                    <a:pt x="460622" y="57912"/>
                  </a:lnTo>
                  <a:lnTo>
                    <a:pt x="460622" y="51816"/>
                  </a:lnTo>
                  <a:lnTo>
                    <a:pt x="465905" y="51816"/>
                  </a:lnTo>
                  <a:lnTo>
                    <a:pt x="465905" y="44704"/>
                  </a:lnTo>
                  <a:lnTo>
                    <a:pt x="399662" y="44704"/>
                  </a:lnTo>
                  <a:lnTo>
                    <a:pt x="399662" y="12192"/>
                  </a:lnTo>
                  <a:close/>
                </a:path>
                <a:path w="727710" h="183514">
                  <a:moveTo>
                    <a:pt x="460622" y="57912"/>
                  </a:moveTo>
                  <a:lnTo>
                    <a:pt x="449446" y="57912"/>
                  </a:lnTo>
                  <a:lnTo>
                    <a:pt x="449446" y="91033"/>
                  </a:lnTo>
                  <a:lnTo>
                    <a:pt x="465905" y="91033"/>
                  </a:lnTo>
                  <a:lnTo>
                    <a:pt x="465905" y="65633"/>
                  </a:lnTo>
                  <a:lnTo>
                    <a:pt x="460622" y="65633"/>
                  </a:lnTo>
                  <a:lnTo>
                    <a:pt x="460622" y="57912"/>
                  </a:lnTo>
                  <a:close/>
                </a:path>
                <a:path w="727710" h="183514">
                  <a:moveTo>
                    <a:pt x="465905" y="51816"/>
                  </a:moveTo>
                  <a:lnTo>
                    <a:pt x="460622" y="51816"/>
                  </a:lnTo>
                  <a:lnTo>
                    <a:pt x="460622" y="65633"/>
                  </a:lnTo>
                  <a:lnTo>
                    <a:pt x="465905" y="65633"/>
                  </a:lnTo>
                  <a:lnTo>
                    <a:pt x="465905" y="51816"/>
                  </a:lnTo>
                  <a:close/>
                </a:path>
                <a:path w="727710" h="183514">
                  <a:moveTo>
                    <a:pt x="508171" y="51816"/>
                  </a:moveTo>
                  <a:lnTo>
                    <a:pt x="465905" y="51816"/>
                  </a:lnTo>
                  <a:lnTo>
                    <a:pt x="465905" y="65633"/>
                  </a:lnTo>
                  <a:lnTo>
                    <a:pt x="508171" y="65633"/>
                  </a:lnTo>
                  <a:lnTo>
                    <a:pt x="508171" y="51816"/>
                  </a:lnTo>
                  <a:close/>
                </a:path>
                <a:path w="727710" h="183514">
                  <a:moveTo>
                    <a:pt x="525037" y="51816"/>
                  </a:moveTo>
                  <a:lnTo>
                    <a:pt x="513454" y="51816"/>
                  </a:lnTo>
                  <a:lnTo>
                    <a:pt x="513454" y="65633"/>
                  </a:lnTo>
                  <a:lnTo>
                    <a:pt x="525037" y="65633"/>
                  </a:lnTo>
                  <a:lnTo>
                    <a:pt x="525037" y="51816"/>
                  </a:lnTo>
                  <a:close/>
                </a:path>
                <a:path w="727710" h="183514">
                  <a:moveTo>
                    <a:pt x="465905" y="12192"/>
                  </a:moveTo>
                  <a:lnTo>
                    <a:pt x="449446" y="12192"/>
                  </a:lnTo>
                  <a:lnTo>
                    <a:pt x="449446" y="44704"/>
                  </a:lnTo>
                  <a:lnTo>
                    <a:pt x="465905" y="44704"/>
                  </a:lnTo>
                  <a:lnTo>
                    <a:pt x="465905" y="12192"/>
                  </a:lnTo>
                  <a:close/>
                </a:path>
                <a:path w="727710" h="183514">
                  <a:moveTo>
                    <a:pt x="635561" y="26822"/>
                  </a:moveTo>
                  <a:lnTo>
                    <a:pt x="569115" y="26822"/>
                  </a:lnTo>
                  <a:lnTo>
                    <a:pt x="569115" y="40639"/>
                  </a:lnTo>
                  <a:lnTo>
                    <a:pt x="718264" y="40639"/>
                  </a:lnTo>
                  <a:lnTo>
                    <a:pt x="718264" y="35356"/>
                  </a:lnTo>
                  <a:lnTo>
                    <a:pt x="635561" y="35356"/>
                  </a:lnTo>
                  <a:lnTo>
                    <a:pt x="635561" y="26822"/>
                  </a:lnTo>
                  <a:close/>
                </a:path>
                <a:path w="727710" h="183514">
                  <a:moveTo>
                    <a:pt x="652224" y="3047"/>
                  </a:moveTo>
                  <a:lnTo>
                    <a:pt x="635561" y="3047"/>
                  </a:lnTo>
                  <a:lnTo>
                    <a:pt x="635561" y="35356"/>
                  </a:lnTo>
                  <a:lnTo>
                    <a:pt x="652224" y="35356"/>
                  </a:lnTo>
                  <a:lnTo>
                    <a:pt x="652224" y="3047"/>
                  </a:lnTo>
                  <a:close/>
                </a:path>
                <a:path w="727710" h="183514">
                  <a:moveTo>
                    <a:pt x="718264" y="26822"/>
                  </a:moveTo>
                  <a:lnTo>
                    <a:pt x="652224" y="26822"/>
                  </a:lnTo>
                  <a:lnTo>
                    <a:pt x="652224" y="35356"/>
                  </a:lnTo>
                  <a:lnTo>
                    <a:pt x="718264" y="35356"/>
                  </a:lnTo>
                  <a:lnTo>
                    <a:pt x="718264" y="26822"/>
                  </a:lnTo>
                  <a:close/>
                </a:path>
                <a:path w="727710" h="183514">
                  <a:moveTo>
                    <a:pt x="635561" y="148336"/>
                  </a:moveTo>
                  <a:lnTo>
                    <a:pt x="560987" y="148336"/>
                  </a:lnTo>
                  <a:lnTo>
                    <a:pt x="560987" y="162356"/>
                  </a:lnTo>
                  <a:lnTo>
                    <a:pt x="727408" y="162356"/>
                  </a:lnTo>
                  <a:lnTo>
                    <a:pt x="727408" y="153822"/>
                  </a:lnTo>
                  <a:lnTo>
                    <a:pt x="635561" y="153822"/>
                  </a:lnTo>
                  <a:lnTo>
                    <a:pt x="635561" y="148336"/>
                  </a:lnTo>
                  <a:close/>
                </a:path>
                <a:path w="727710" h="183514">
                  <a:moveTo>
                    <a:pt x="635561" y="122172"/>
                  </a:moveTo>
                  <a:lnTo>
                    <a:pt x="635561" y="153822"/>
                  </a:lnTo>
                  <a:lnTo>
                    <a:pt x="652224" y="153822"/>
                  </a:lnTo>
                  <a:lnTo>
                    <a:pt x="652224" y="122936"/>
                  </a:lnTo>
                  <a:lnTo>
                    <a:pt x="643689" y="122936"/>
                  </a:lnTo>
                  <a:lnTo>
                    <a:pt x="635561" y="122172"/>
                  </a:lnTo>
                  <a:close/>
                </a:path>
                <a:path w="727710" h="183514">
                  <a:moveTo>
                    <a:pt x="727408" y="148336"/>
                  </a:moveTo>
                  <a:lnTo>
                    <a:pt x="652224" y="148336"/>
                  </a:lnTo>
                  <a:lnTo>
                    <a:pt x="652224" y="153822"/>
                  </a:lnTo>
                  <a:lnTo>
                    <a:pt x="727408" y="153822"/>
                  </a:lnTo>
                  <a:lnTo>
                    <a:pt x="727408" y="148336"/>
                  </a:lnTo>
                  <a:close/>
                </a:path>
                <a:path w="727710" h="183514">
                  <a:moveTo>
                    <a:pt x="652224" y="119278"/>
                  </a:moveTo>
                  <a:lnTo>
                    <a:pt x="635561" y="119278"/>
                  </a:lnTo>
                  <a:lnTo>
                    <a:pt x="635561" y="122172"/>
                  </a:lnTo>
                  <a:lnTo>
                    <a:pt x="643689" y="122936"/>
                  </a:lnTo>
                  <a:lnTo>
                    <a:pt x="652224" y="122137"/>
                  </a:lnTo>
                  <a:lnTo>
                    <a:pt x="652224" y="119278"/>
                  </a:lnTo>
                  <a:close/>
                </a:path>
                <a:path w="727710" h="183514">
                  <a:moveTo>
                    <a:pt x="652224" y="122137"/>
                  </a:moveTo>
                  <a:lnTo>
                    <a:pt x="643689" y="122936"/>
                  </a:lnTo>
                  <a:lnTo>
                    <a:pt x="652224" y="122936"/>
                  </a:lnTo>
                  <a:lnTo>
                    <a:pt x="652224" y="122137"/>
                  </a:lnTo>
                  <a:close/>
                </a:path>
                <a:path w="727710" h="183514">
                  <a:moveTo>
                    <a:pt x="643689" y="53035"/>
                  </a:moveTo>
                  <a:lnTo>
                    <a:pt x="618721" y="55381"/>
                  </a:lnTo>
                  <a:lnTo>
                    <a:pt x="599849" y="62204"/>
                  </a:lnTo>
                  <a:lnTo>
                    <a:pt x="587911" y="73180"/>
                  </a:lnTo>
                  <a:lnTo>
                    <a:pt x="583745" y="87985"/>
                  </a:lnTo>
                  <a:lnTo>
                    <a:pt x="587911" y="102790"/>
                  </a:lnTo>
                  <a:lnTo>
                    <a:pt x="599849" y="113766"/>
                  </a:lnTo>
                  <a:lnTo>
                    <a:pt x="618721" y="120589"/>
                  </a:lnTo>
                  <a:lnTo>
                    <a:pt x="635561" y="122172"/>
                  </a:lnTo>
                  <a:lnTo>
                    <a:pt x="635561" y="119278"/>
                  </a:lnTo>
                  <a:lnTo>
                    <a:pt x="672414" y="119278"/>
                  </a:lnTo>
                  <a:lnTo>
                    <a:pt x="687708" y="113766"/>
                  </a:lnTo>
                  <a:lnTo>
                    <a:pt x="692330" y="109524"/>
                  </a:lnTo>
                  <a:lnTo>
                    <a:pt x="643689" y="109524"/>
                  </a:lnTo>
                  <a:lnTo>
                    <a:pt x="625728" y="108073"/>
                  </a:lnTo>
                  <a:lnTo>
                    <a:pt x="612168" y="103860"/>
                  </a:lnTo>
                  <a:lnTo>
                    <a:pt x="603599" y="97094"/>
                  </a:lnTo>
                  <a:lnTo>
                    <a:pt x="600611" y="87985"/>
                  </a:lnTo>
                  <a:lnTo>
                    <a:pt x="603599" y="78844"/>
                  </a:lnTo>
                  <a:lnTo>
                    <a:pt x="612168" y="72009"/>
                  </a:lnTo>
                  <a:lnTo>
                    <a:pt x="625728" y="67725"/>
                  </a:lnTo>
                  <a:lnTo>
                    <a:pt x="643689" y="66243"/>
                  </a:lnTo>
                  <a:lnTo>
                    <a:pt x="692108" y="66243"/>
                  </a:lnTo>
                  <a:lnTo>
                    <a:pt x="687708" y="62204"/>
                  </a:lnTo>
                  <a:lnTo>
                    <a:pt x="668775" y="55381"/>
                  </a:lnTo>
                  <a:lnTo>
                    <a:pt x="643689" y="53035"/>
                  </a:lnTo>
                  <a:close/>
                </a:path>
                <a:path w="727710" h="183514">
                  <a:moveTo>
                    <a:pt x="672414" y="119278"/>
                  </a:moveTo>
                  <a:lnTo>
                    <a:pt x="652224" y="119278"/>
                  </a:lnTo>
                  <a:lnTo>
                    <a:pt x="652224" y="122137"/>
                  </a:lnTo>
                  <a:lnTo>
                    <a:pt x="668775" y="120589"/>
                  </a:lnTo>
                  <a:lnTo>
                    <a:pt x="672414" y="119278"/>
                  </a:lnTo>
                  <a:close/>
                </a:path>
                <a:path w="727710" h="183514">
                  <a:moveTo>
                    <a:pt x="692108" y="66243"/>
                  </a:moveTo>
                  <a:lnTo>
                    <a:pt x="643689" y="66243"/>
                  </a:lnTo>
                  <a:lnTo>
                    <a:pt x="661736" y="67725"/>
                  </a:lnTo>
                  <a:lnTo>
                    <a:pt x="675287" y="72009"/>
                  </a:lnTo>
                  <a:lnTo>
                    <a:pt x="683809" y="78844"/>
                  </a:lnTo>
                  <a:lnTo>
                    <a:pt x="686768" y="87985"/>
                  </a:lnTo>
                  <a:lnTo>
                    <a:pt x="683809" y="97094"/>
                  </a:lnTo>
                  <a:lnTo>
                    <a:pt x="675287" y="103860"/>
                  </a:lnTo>
                  <a:lnTo>
                    <a:pt x="661736" y="108073"/>
                  </a:lnTo>
                  <a:lnTo>
                    <a:pt x="643689" y="109524"/>
                  </a:lnTo>
                  <a:lnTo>
                    <a:pt x="692330" y="109524"/>
                  </a:lnTo>
                  <a:lnTo>
                    <a:pt x="699668" y="102790"/>
                  </a:lnTo>
                  <a:lnTo>
                    <a:pt x="703837" y="87985"/>
                  </a:lnTo>
                  <a:lnTo>
                    <a:pt x="699668" y="73180"/>
                  </a:lnTo>
                  <a:lnTo>
                    <a:pt x="692108" y="66243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4686300" y="1866937"/>
              <a:ext cx="12700" cy="431800"/>
            </a:xfrm>
            <a:custGeom>
              <a:avLst/>
              <a:gdLst/>
              <a:ahLst/>
              <a:cxnLst/>
              <a:rect l="l" t="t" r="r" b="b"/>
              <a:pathLst>
                <a:path w="12700" h="431800">
                  <a:moveTo>
                    <a:pt x="0" y="0"/>
                  </a:moveTo>
                  <a:lnTo>
                    <a:pt x="0" y="431799"/>
                  </a:lnTo>
                  <a:lnTo>
                    <a:pt x="12700" y="431799"/>
                  </a:lnTo>
                  <a:lnTo>
                    <a:pt x="127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9" name="object 1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263900" y="2095537"/>
              <a:ext cx="2019300" cy="1308100"/>
            </a:xfrm>
            <a:prstGeom prst="rect">
              <a:avLst/>
            </a:prstGeom>
          </p:spPr>
        </p:pic>
        <p:sp>
          <p:nvSpPr>
            <p:cNvPr id="20" name="object 20" descr=""/>
            <p:cNvSpPr/>
            <p:nvPr/>
          </p:nvSpPr>
          <p:spPr>
            <a:xfrm>
              <a:off x="3416300" y="3238537"/>
              <a:ext cx="1714500" cy="12700"/>
            </a:xfrm>
            <a:custGeom>
              <a:avLst/>
              <a:gdLst/>
              <a:ahLst/>
              <a:cxnLst/>
              <a:rect l="l" t="t" r="r" b="b"/>
              <a:pathLst>
                <a:path w="1714500" h="12700">
                  <a:moveTo>
                    <a:pt x="0" y="12700"/>
                  </a:moveTo>
                  <a:lnTo>
                    <a:pt x="1714500" y="1270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rgbClr val="E2F2F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3416300" y="2247937"/>
              <a:ext cx="1714500" cy="1003300"/>
            </a:xfrm>
            <a:custGeom>
              <a:avLst/>
              <a:gdLst/>
              <a:ahLst/>
              <a:cxnLst/>
              <a:rect l="l" t="t" r="r" b="b"/>
              <a:pathLst>
                <a:path w="1714500" h="1003300">
                  <a:moveTo>
                    <a:pt x="1714500" y="0"/>
                  </a:moveTo>
                  <a:lnTo>
                    <a:pt x="1701800" y="0"/>
                  </a:lnTo>
                  <a:lnTo>
                    <a:pt x="1701800" y="990600"/>
                  </a:lnTo>
                  <a:lnTo>
                    <a:pt x="12700" y="990600"/>
                  </a:lnTo>
                  <a:lnTo>
                    <a:pt x="12700" y="0"/>
                  </a:lnTo>
                  <a:lnTo>
                    <a:pt x="0" y="0"/>
                  </a:lnTo>
                  <a:lnTo>
                    <a:pt x="0" y="1003300"/>
                  </a:lnTo>
                  <a:lnTo>
                    <a:pt x="12700" y="1003300"/>
                  </a:lnTo>
                  <a:lnTo>
                    <a:pt x="1701800" y="1003300"/>
                  </a:lnTo>
                  <a:lnTo>
                    <a:pt x="1714500" y="100330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3429000" y="2247937"/>
              <a:ext cx="1689100" cy="330200"/>
            </a:xfrm>
            <a:custGeom>
              <a:avLst/>
              <a:gdLst/>
              <a:ahLst/>
              <a:cxnLst/>
              <a:rect l="l" t="t" r="r" b="b"/>
              <a:pathLst>
                <a:path w="1689100" h="330200">
                  <a:moveTo>
                    <a:pt x="1689100" y="0"/>
                  </a:moveTo>
                  <a:lnTo>
                    <a:pt x="0" y="0"/>
                  </a:lnTo>
                  <a:lnTo>
                    <a:pt x="0" y="330200"/>
                  </a:lnTo>
                  <a:lnTo>
                    <a:pt x="1689100" y="330200"/>
                  </a:lnTo>
                  <a:lnTo>
                    <a:pt x="1689100" y="0"/>
                  </a:lnTo>
                  <a:close/>
                </a:path>
              </a:pathLst>
            </a:custGeom>
            <a:solidFill>
              <a:srgbClr val="DBE2F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3429000" y="2578137"/>
              <a:ext cx="1689100" cy="660400"/>
            </a:xfrm>
            <a:custGeom>
              <a:avLst/>
              <a:gdLst/>
              <a:ahLst/>
              <a:cxnLst/>
              <a:rect l="l" t="t" r="r" b="b"/>
              <a:pathLst>
                <a:path w="1689100" h="660400">
                  <a:moveTo>
                    <a:pt x="1689100" y="0"/>
                  </a:moveTo>
                  <a:lnTo>
                    <a:pt x="0" y="0"/>
                  </a:lnTo>
                  <a:lnTo>
                    <a:pt x="0" y="330200"/>
                  </a:lnTo>
                  <a:lnTo>
                    <a:pt x="0" y="660400"/>
                  </a:lnTo>
                  <a:lnTo>
                    <a:pt x="1689100" y="660400"/>
                  </a:lnTo>
                  <a:lnTo>
                    <a:pt x="1689100" y="330200"/>
                  </a:lnTo>
                  <a:lnTo>
                    <a:pt x="1689100" y="0"/>
                  </a:lnTo>
                  <a:close/>
                </a:path>
              </a:pathLst>
            </a:custGeom>
            <a:solidFill>
              <a:srgbClr val="F6F6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3514344" y="2321394"/>
              <a:ext cx="728345" cy="793115"/>
            </a:xfrm>
            <a:custGeom>
              <a:avLst/>
              <a:gdLst/>
              <a:ahLst/>
              <a:cxnLst/>
              <a:rect l="l" t="t" r="r" b="b"/>
              <a:pathLst>
                <a:path w="728345" h="793114">
                  <a:moveTo>
                    <a:pt x="107086" y="695960"/>
                  </a:moveTo>
                  <a:lnTo>
                    <a:pt x="88950" y="686701"/>
                  </a:lnTo>
                  <a:lnTo>
                    <a:pt x="74828" y="673379"/>
                  </a:lnTo>
                  <a:lnTo>
                    <a:pt x="65646" y="657136"/>
                  </a:lnTo>
                  <a:lnTo>
                    <a:pt x="62382" y="639064"/>
                  </a:lnTo>
                  <a:lnTo>
                    <a:pt x="62382" y="619150"/>
                  </a:lnTo>
                  <a:lnTo>
                    <a:pt x="59537" y="619150"/>
                  </a:lnTo>
                  <a:lnTo>
                    <a:pt x="48564" y="619150"/>
                  </a:lnTo>
                  <a:lnTo>
                    <a:pt x="45516" y="619150"/>
                  </a:lnTo>
                  <a:lnTo>
                    <a:pt x="45516" y="637844"/>
                  </a:lnTo>
                  <a:lnTo>
                    <a:pt x="42291" y="658088"/>
                  </a:lnTo>
                  <a:lnTo>
                    <a:pt x="33121" y="676046"/>
                  </a:lnTo>
                  <a:lnTo>
                    <a:pt x="18770" y="690651"/>
                  </a:lnTo>
                  <a:lnTo>
                    <a:pt x="0" y="700836"/>
                  </a:lnTo>
                  <a:lnTo>
                    <a:pt x="8940" y="714451"/>
                  </a:lnTo>
                  <a:lnTo>
                    <a:pt x="29781" y="702398"/>
                  </a:lnTo>
                  <a:lnTo>
                    <a:pt x="45745" y="684911"/>
                  </a:lnTo>
                  <a:lnTo>
                    <a:pt x="54394" y="666356"/>
                  </a:lnTo>
                  <a:lnTo>
                    <a:pt x="62306" y="681964"/>
                  </a:lnTo>
                  <a:lnTo>
                    <a:pt x="77965" y="698080"/>
                  </a:lnTo>
                  <a:lnTo>
                    <a:pt x="98145" y="709168"/>
                  </a:lnTo>
                  <a:lnTo>
                    <a:pt x="107086" y="695960"/>
                  </a:lnTo>
                  <a:close/>
                </a:path>
                <a:path w="728345" h="793114">
                  <a:moveTo>
                    <a:pt x="145288" y="759561"/>
                  </a:moveTo>
                  <a:lnTo>
                    <a:pt x="141135" y="745413"/>
                  </a:lnTo>
                  <a:lnTo>
                    <a:pt x="134378" y="739444"/>
                  </a:lnTo>
                  <a:lnTo>
                    <a:pt x="129209" y="734872"/>
                  </a:lnTo>
                  <a:lnTo>
                    <a:pt x="128828" y="734745"/>
                  </a:lnTo>
                  <a:lnTo>
                    <a:pt x="128828" y="759561"/>
                  </a:lnTo>
                  <a:lnTo>
                    <a:pt x="125793" y="768108"/>
                  </a:lnTo>
                  <a:lnTo>
                    <a:pt x="117094" y="774420"/>
                  </a:lnTo>
                  <a:lnTo>
                    <a:pt x="103276" y="778344"/>
                  </a:lnTo>
                  <a:lnTo>
                    <a:pt x="84937" y="779678"/>
                  </a:lnTo>
                  <a:lnTo>
                    <a:pt x="66586" y="778344"/>
                  </a:lnTo>
                  <a:lnTo>
                    <a:pt x="52781" y="774420"/>
                  </a:lnTo>
                  <a:lnTo>
                    <a:pt x="44069" y="768108"/>
                  </a:lnTo>
                  <a:lnTo>
                    <a:pt x="41046" y="759561"/>
                  </a:lnTo>
                  <a:lnTo>
                    <a:pt x="44069" y="751027"/>
                  </a:lnTo>
                  <a:lnTo>
                    <a:pt x="52781" y="744702"/>
                  </a:lnTo>
                  <a:lnTo>
                    <a:pt x="66586" y="740791"/>
                  </a:lnTo>
                  <a:lnTo>
                    <a:pt x="84937" y="739444"/>
                  </a:lnTo>
                  <a:lnTo>
                    <a:pt x="103276" y="740791"/>
                  </a:lnTo>
                  <a:lnTo>
                    <a:pt x="117094" y="744702"/>
                  </a:lnTo>
                  <a:lnTo>
                    <a:pt x="125793" y="751027"/>
                  </a:lnTo>
                  <a:lnTo>
                    <a:pt x="128828" y="759561"/>
                  </a:lnTo>
                  <a:lnTo>
                    <a:pt x="128828" y="734745"/>
                  </a:lnTo>
                  <a:lnTo>
                    <a:pt x="110223" y="728306"/>
                  </a:lnTo>
                  <a:lnTo>
                    <a:pt x="84937" y="726033"/>
                  </a:lnTo>
                  <a:lnTo>
                    <a:pt x="59639" y="728306"/>
                  </a:lnTo>
                  <a:lnTo>
                    <a:pt x="40665" y="734872"/>
                  </a:lnTo>
                  <a:lnTo>
                    <a:pt x="28727" y="745413"/>
                  </a:lnTo>
                  <a:lnTo>
                    <a:pt x="24587" y="759561"/>
                  </a:lnTo>
                  <a:lnTo>
                    <a:pt x="28727" y="773684"/>
                  </a:lnTo>
                  <a:lnTo>
                    <a:pt x="40665" y="784148"/>
                  </a:lnTo>
                  <a:lnTo>
                    <a:pt x="59639" y="790651"/>
                  </a:lnTo>
                  <a:lnTo>
                    <a:pt x="84937" y="792886"/>
                  </a:lnTo>
                  <a:lnTo>
                    <a:pt x="110223" y="790651"/>
                  </a:lnTo>
                  <a:lnTo>
                    <a:pt x="129209" y="784148"/>
                  </a:lnTo>
                  <a:lnTo>
                    <a:pt x="134302" y="779678"/>
                  </a:lnTo>
                  <a:lnTo>
                    <a:pt x="141135" y="773684"/>
                  </a:lnTo>
                  <a:lnTo>
                    <a:pt x="145288" y="759561"/>
                  </a:lnTo>
                  <a:close/>
                </a:path>
                <a:path w="728345" h="793114">
                  <a:moveTo>
                    <a:pt x="146100" y="324815"/>
                  </a:moveTo>
                  <a:lnTo>
                    <a:pt x="129438" y="324815"/>
                  </a:lnTo>
                  <a:lnTo>
                    <a:pt x="129438" y="350012"/>
                  </a:lnTo>
                  <a:lnTo>
                    <a:pt x="129438" y="363626"/>
                  </a:lnTo>
                  <a:lnTo>
                    <a:pt x="129438" y="390652"/>
                  </a:lnTo>
                  <a:lnTo>
                    <a:pt x="38608" y="390652"/>
                  </a:lnTo>
                  <a:lnTo>
                    <a:pt x="38608" y="363626"/>
                  </a:lnTo>
                  <a:lnTo>
                    <a:pt x="129438" y="363626"/>
                  </a:lnTo>
                  <a:lnTo>
                    <a:pt x="129438" y="350012"/>
                  </a:lnTo>
                  <a:lnTo>
                    <a:pt x="38608" y="350012"/>
                  </a:lnTo>
                  <a:lnTo>
                    <a:pt x="38608" y="324815"/>
                  </a:lnTo>
                  <a:lnTo>
                    <a:pt x="21742" y="324815"/>
                  </a:lnTo>
                  <a:lnTo>
                    <a:pt x="21742" y="404266"/>
                  </a:lnTo>
                  <a:lnTo>
                    <a:pt x="146100" y="404266"/>
                  </a:lnTo>
                  <a:lnTo>
                    <a:pt x="146100" y="390652"/>
                  </a:lnTo>
                  <a:lnTo>
                    <a:pt x="146100" y="363626"/>
                  </a:lnTo>
                  <a:lnTo>
                    <a:pt x="146100" y="350012"/>
                  </a:lnTo>
                  <a:lnTo>
                    <a:pt x="146100" y="324815"/>
                  </a:lnTo>
                  <a:close/>
                </a:path>
                <a:path w="728345" h="793114">
                  <a:moveTo>
                    <a:pt x="146710" y="151587"/>
                  </a:moveTo>
                  <a:lnTo>
                    <a:pt x="142405" y="138061"/>
                  </a:lnTo>
                  <a:lnTo>
                    <a:pt x="135953" y="132892"/>
                  </a:lnTo>
                  <a:lnTo>
                    <a:pt x="129997" y="128117"/>
                  </a:lnTo>
                  <a:lnTo>
                    <a:pt x="129641" y="128016"/>
                  </a:lnTo>
                  <a:lnTo>
                    <a:pt x="129641" y="151587"/>
                  </a:lnTo>
                  <a:lnTo>
                    <a:pt x="126542" y="159575"/>
                  </a:lnTo>
                  <a:lnTo>
                    <a:pt x="117576" y="165430"/>
                  </a:lnTo>
                  <a:lnTo>
                    <a:pt x="103149" y="169049"/>
                  </a:lnTo>
                  <a:lnTo>
                    <a:pt x="83718" y="170281"/>
                  </a:lnTo>
                  <a:lnTo>
                    <a:pt x="64363" y="169049"/>
                  </a:lnTo>
                  <a:lnTo>
                    <a:pt x="49936" y="165430"/>
                  </a:lnTo>
                  <a:lnTo>
                    <a:pt x="40906" y="159575"/>
                  </a:lnTo>
                  <a:lnTo>
                    <a:pt x="37795" y="151587"/>
                  </a:lnTo>
                  <a:lnTo>
                    <a:pt x="40906" y="143611"/>
                  </a:lnTo>
                  <a:lnTo>
                    <a:pt x="49936" y="137744"/>
                  </a:lnTo>
                  <a:lnTo>
                    <a:pt x="64363" y="134137"/>
                  </a:lnTo>
                  <a:lnTo>
                    <a:pt x="83718" y="132892"/>
                  </a:lnTo>
                  <a:lnTo>
                    <a:pt x="103149" y="134137"/>
                  </a:lnTo>
                  <a:lnTo>
                    <a:pt x="117576" y="137744"/>
                  </a:lnTo>
                  <a:lnTo>
                    <a:pt x="126542" y="143611"/>
                  </a:lnTo>
                  <a:lnTo>
                    <a:pt x="129641" y="151587"/>
                  </a:lnTo>
                  <a:lnTo>
                    <a:pt x="129641" y="128016"/>
                  </a:lnTo>
                  <a:lnTo>
                    <a:pt x="110185" y="121983"/>
                  </a:lnTo>
                  <a:lnTo>
                    <a:pt x="83718" y="119888"/>
                  </a:lnTo>
                  <a:lnTo>
                    <a:pt x="57238" y="121983"/>
                  </a:lnTo>
                  <a:lnTo>
                    <a:pt x="37439" y="128117"/>
                  </a:lnTo>
                  <a:lnTo>
                    <a:pt x="25019" y="138061"/>
                  </a:lnTo>
                  <a:lnTo>
                    <a:pt x="20726" y="151587"/>
                  </a:lnTo>
                  <a:lnTo>
                    <a:pt x="25019" y="165201"/>
                  </a:lnTo>
                  <a:lnTo>
                    <a:pt x="37439" y="175133"/>
                  </a:lnTo>
                  <a:lnTo>
                    <a:pt x="57238" y="181229"/>
                  </a:lnTo>
                  <a:lnTo>
                    <a:pt x="83718" y="183286"/>
                  </a:lnTo>
                  <a:lnTo>
                    <a:pt x="110185" y="181229"/>
                  </a:lnTo>
                  <a:lnTo>
                    <a:pt x="129997" y="175133"/>
                  </a:lnTo>
                  <a:lnTo>
                    <a:pt x="136055" y="170281"/>
                  </a:lnTo>
                  <a:lnTo>
                    <a:pt x="142405" y="165201"/>
                  </a:lnTo>
                  <a:lnTo>
                    <a:pt x="146710" y="151587"/>
                  </a:lnTo>
                  <a:close/>
                </a:path>
                <a:path w="728345" h="793114">
                  <a:moveTo>
                    <a:pt x="156667" y="60350"/>
                  </a:moveTo>
                  <a:lnTo>
                    <a:pt x="132791" y="54216"/>
                  </a:lnTo>
                  <a:lnTo>
                    <a:pt x="112191" y="43205"/>
                  </a:lnTo>
                  <a:lnTo>
                    <a:pt x="97713" y="28435"/>
                  </a:lnTo>
                  <a:lnTo>
                    <a:pt x="92252" y="10972"/>
                  </a:lnTo>
                  <a:lnTo>
                    <a:pt x="92252" y="2844"/>
                  </a:lnTo>
                  <a:lnTo>
                    <a:pt x="89814" y="2844"/>
                  </a:lnTo>
                  <a:lnTo>
                    <a:pt x="77825" y="2844"/>
                  </a:lnTo>
                  <a:lnTo>
                    <a:pt x="75184" y="2844"/>
                  </a:lnTo>
                  <a:lnTo>
                    <a:pt x="75184" y="10972"/>
                  </a:lnTo>
                  <a:lnTo>
                    <a:pt x="69748" y="28435"/>
                  </a:lnTo>
                  <a:lnTo>
                    <a:pt x="55321" y="43205"/>
                  </a:lnTo>
                  <a:lnTo>
                    <a:pt x="34721" y="54216"/>
                  </a:lnTo>
                  <a:lnTo>
                    <a:pt x="10769" y="60350"/>
                  </a:lnTo>
                  <a:lnTo>
                    <a:pt x="17272" y="73761"/>
                  </a:lnTo>
                  <a:lnTo>
                    <a:pt x="44373" y="66040"/>
                  </a:lnTo>
                  <a:lnTo>
                    <a:pt x="67564" y="52501"/>
                  </a:lnTo>
                  <a:lnTo>
                    <a:pt x="83731" y="33909"/>
                  </a:lnTo>
                  <a:lnTo>
                    <a:pt x="83832" y="33528"/>
                  </a:lnTo>
                  <a:lnTo>
                    <a:pt x="83947" y="33909"/>
                  </a:lnTo>
                  <a:lnTo>
                    <a:pt x="100152" y="52425"/>
                  </a:lnTo>
                  <a:lnTo>
                    <a:pt x="123342" y="65951"/>
                  </a:lnTo>
                  <a:lnTo>
                    <a:pt x="150368" y="73761"/>
                  </a:lnTo>
                  <a:lnTo>
                    <a:pt x="156667" y="60350"/>
                  </a:lnTo>
                  <a:close/>
                </a:path>
                <a:path w="728345" h="793114">
                  <a:moveTo>
                    <a:pt x="166827" y="91236"/>
                  </a:moveTo>
                  <a:lnTo>
                    <a:pt x="92049" y="91236"/>
                  </a:lnTo>
                  <a:lnTo>
                    <a:pt x="92049" y="64211"/>
                  </a:lnTo>
                  <a:lnTo>
                    <a:pt x="75387" y="64211"/>
                  </a:lnTo>
                  <a:lnTo>
                    <a:pt x="75387" y="91236"/>
                  </a:lnTo>
                  <a:lnTo>
                    <a:pt x="812" y="91236"/>
                  </a:lnTo>
                  <a:lnTo>
                    <a:pt x="812" y="104648"/>
                  </a:lnTo>
                  <a:lnTo>
                    <a:pt x="166827" y="104648"/>
                  </a:lnTo>
                  <a:lnTo>
                    <a:pt x="166827" y="98552"/>
                  </a:lnTo>
                  <a:lnTo>
                    <a:pt x="166827" y="91236"/>
                  </a:lnTo>
                  <a:close/>
                </a:path>
                <a:path w="728345" h="793114">
                  <a:moveTo>
                    <a:pt x="167436" y="426212"/>
                  </a:moveTo>
                  <a:lnTo>
                    <a:pt x="812" y="426212"/>
                  </a:lnTo>
                  <a:lnTo>
                    <a:pt x="812" y="440029"/>
                  </a:lnTo>
                  <a:lnTo>
                    <a:pt x="75184" y="440029"/>
                  </a:lnTo>
                  <a:lnTo>
                    <a:pt x="75184" y="501192"/>
                  </a:lnTo>
                  <a:lnTo>
                    <a:pt x="91846" y="501192"/>
                  </a:lnTo>
                  <a:lnTo>
                    <a:pt x="91846" y="440029"/>
                  </a:lnTo>
                  <a:lnTo>
                    <a:pt x="167436" y="440029"/>
                  </a:lnTo>
                  <a:lnTo>
                    <a:pt x="167436" y="432714"/>
                  </a:lnTo>
                  <a:lnTo>
                    <a:pt x="167436" y="426212"/>
                  </a:lnTo>
                  <a:close/>
                </a:path>
                <a:path w="728345" h="793114">
                  <a:moveTo>
                    <a:pt x="170688" y="656945"/>
                  </a:moveTo>
                  <a:lnTo>
                    <a:pt x="143459" y="656945"/>
                  </a:lnTo>
                  <a:lnTo>
                    <a:pt x="143459" y="609600"/>
                  </a:lnTo>
                  <a:lnTo>
                    <a:pt x="126593" y="609600"/>
                  </a:lnTo>
                  <a:lnTo>
                    <a:pt x="126593" y="720953"/>
                  </a:lnTo>
                  <a:lnTo>
                    <a:pt x="143459" y="720953"/>
                  </a:lnTo>
                  <a:lnTo>
                    <a:pt x="143459" y="671169"/>
                  </a:lnTo>
                  <a:lnTo>
                    <a:pt x="170688" y="671169"/>
                  </a:lnTo>
                  <a:lnTo>
                    <a:pt x="170688" y="656945"/>
                  </a:lnTo>
                  <a:close/>
                </a:path>
                <a:path w="728345" h="793114">
                  <a:moveTo>
                    <a:pt x="294411" y="88798"/>
                  </a:moveTo>
                  <a:lnTo>
                    <a:pt x="262026" y="67208"/>
                  </a:lnTo>
                  <a:lnTo>
                    <a:pt x="249923" y="27432"/>
                  </a:lnTo>
                  <a:lnTo>
                    <a:pt x="290347" y="27432"/>
                  </a:lnTo>
                  <a:lnTo>
                    <a:pt x="290347" y="19710"/>
                  </a:lnTo>
                  <a:lnTo>
                    <a:pt x="290347" y="13614"/>
                  </a:lnTo>
                  <a:lnTo>
                    <a:pt x="192201" y="13614"/>
                  </a:lnTo>
                  <a:lnTo>
                    <a:pt x="192201" y="27432"/>
                  </a:lnTo>
                  <a:lnTo>
                    <a:pt x="233045" y="27432"/>
                  </a:lnTo>
                  <a:lnTo>
                    <a:pt x="233045" y="34544"/>
                  </a:lnTo>
                  <a:lnTo>
                    <a:pt x="229755" y="53568"/>
                  </a:lnTo>
                  <a:lnTo>
                    <a:pt x="220446" y="70586"/>
                  </a:lnTo>
                  <a:lnTo>
                    <a:pt x="205955" y="84531"/>
                  </a:lnTo>
                  <a:lnTo>
                    <a:pt x="187121" y="94284"/>
                  </a:lnTo>
                  <a:lnTo>
                    <a:pt x="195656" y="107696"/>
                  </a:lnTo>
                  <a:lnTo>
                    <a:pt x="216687" y="96304"/>
                  </a:lnTo>
                  <a:lnTo>
                    <a:pt x="232841" y="79578"/>
                  </a:lnTo>
                  <a:lnTo>
                    <a:pt x="241947" y="61175"/>
                  </a:lnTo>
                  <a:lnTo>
                    <a:pt x="249682" y="76098"/>
                  </a:lnTo>
                  <a:lnTo>
                    <a:pt x="265506" y="91554"/>
                  </a:lnTo>
                  <a:lnTo>
                    <a:pt x="286283" y="102006"/>
                  </a:lnTo>
                  <a:lnTo>
                    <a:pt x="294411" y="88798"/>
                  </a:lnTo>
                  <a:close/>
                </a:path>
                <a:path w="728345" h="793114">
                  <a:moveTo>
                    <a:pt x="332206" y="149352"/>
                  </a:moveTo>
                  <a:lnTo>
                    <a:pt x="328041" y="135089"/>
                  </a:lnTo>
                  <a:lnTo>
                    <a:pt x="321424" y="129235"/>
                  </a:lnTo>
                  <a:lnTo>
                    <a:pt x="316052" y="124485"/>
                  </a:lnTo>
                  <a:lnTo>
                    <a:pt x="315747" y="124383"/>
                  </a:lnTo>
                  <a:lnTo>
                    <a:pt x="315747" y="149352"/>
                  </a:lnTo>
                  <a:lnTo>
                    <a:pt x="312724" y="158076"/>
                  </a:lnTo>
                  <a:lnTo>
                    <a:pt x="304012" y="164592"/>
                  </a:lnTo>
                  <a:lnTo>
                    <a:pt x="290207" y="168668"/>
                  </a:lnTo>
                  <a:lnTo>
                    <a:pt x="271856" y="170078"/>
                  </a:lnTo>
                  <a:lnTo>
                    <a:pt x="253517" y="168668"/>
                  </a:lnTo>
                  <a:lnTo>
                    <a:pt x="239699" y="164592"/>
                  </a:lnTo>
                  <a:lnTo>
                    <a:pt x="231000" y="158076"/>
                  </a:lnTo>
                  <a:lnTo>
                    <a:pt x="227965" y="149352"/>
                  </a:lnTo>
                  <a:lnTo>
                    <a:pt x="231000" y="140817"/>
                  </a:lnTo>
                  <a:lnTo>
                    <a:pt x="239699" y="134493"/>
                  </a:lnTo>
                  <a:lnTo>
                    <a:pt x="253517" y="130581"/>
                  </a:lnTo>
                  <a:lnTo>
                    <a:pt x="271856" y="129235"/>
                  </a:lnTo>
                  <a:lnTo>
                    <a:pt x="290207" y="130581"/>
                  </a:lnTo>
                  <a:lnTo>
                    <a:pt x="304012" y="134493"/>
                  </a:lnTo>
                  <a:lnTo>
                    <a:pt x="312724" y="140817"/>
                  </a:lnTo>
                  <a:lnTo>
                    <a:pt x="315747" y="149352"/>
                  </a:lnTo>
                  <a:lnTo>
                    <a:pt x="315747" y="124383"/>
                  </a:lnTo>
                  <a:lnTo>
                    <a:pt x="297065" y="117894"/>
                  </a:lnTo>
                  <a:lnTo>
                    <a:pt x="271856" y="115620"/>
                  </a:lnTo>
                  <a:lnTo>
                    <a:pt x="246659" y="117894"/>
                  </a:lnTo>
                  <a:lnTo>
                    <a:pt x="227660" y="124485"/>
                  </a:lnTo>
                  <a:lnTo>
                    <a:pt x="215684" y="135089"/>
                  </a:lnTo>
                  <a:lnTo>
                    <a:pt x="211505" y="149352"/>
                  </a:lnTo>
                  <a:lnTo>
                    <a:pt x="215684" y="163741"/>
                  </a:lnTo>
                  <a:lnTo>
                    <a:pt x="227660" y="174396"/>
                  </a:lnTo>
                  <a:lnTo>
                    <a:pt x="246659" y="181013"/>
                  </a:lnTo>
                  <a:lnTo>
                    <a:pt x="271856" y="183286"/>
                  </a:lnTo>
                  <a:lnTo>
                    <a:pt x="297065" y="181013"/>
                  </a:lnTo>
                  <a:lnTo>
                    <a:pt x="316052" y="174396"/>
                  </a:lnTo>
                  <a:lnTo>
                    <a:pt x="320916" y="170078"/>
                  </a:lnTo>
                  <a:lnTo>
                    <a:pt x="328041" y="163741"/>
                  </a:lnTo>
                  <a:lnTo>
                    <a:pt x="332206" y="149352"/>
                  </a:lnTo>
                  <a:close/>
                </a:path>
                <a:path w="728345" h="793114">
                  <a:moveTo>
                    <a:pt x="338099" y="615289"/>
                  </a:moveTo>
                  <a:lnTo>
                    <a:pt x="293598" y="615289"/>
                  </a:lnTo>
                  <a:lnTo>
                    <a:pt x="293598" y="629107"/>
                  </a:lnTo>
                  <a:lnTo>
                    <a:pt x="293598" y="667512"/>
                  </a:lnTo>
                  <a:lnTo>
                    <a:pt x="247878" y="667512"/>
                  </a:lnTo>
                  <a:lnTo>
                    <a:pt x="247878" y="629107"/>
                  </a:lnTo>
                  <a:lnTo>
                    <a:pt x="293598" y="629107"/>
                  </a:lnTo>
                  <a:lnTo>
                    <a:pt x="293598" y="615289"/>
                  </a:lnTo>
                  <a:lnTo>
                    <a:pt x="203174" y="615289"/>
                  </a:lnTo>
                  <a:lnTo>
                    <a:pt x="203174" y="629107"/>
                  </a:lnTo>
                  <a:lnTo>
                    <a:pt x="231013" y="629107"/>
                  </a:lnTo>
                  <a:lnTo>
                    <a:pt x="231013" y="667512"/>
                  </a:lnTo>
                  <a:lnTo>
                    <a:pt x="203987" y="667512"/>
                  </a:lnTo>
                  <a:lnTo>
                    <a:pt x="203987" y="681329"/>
                  </a:lnTo>
                  <a:lnTo>
                    <a:pt x="337286" y="681329"/>
                  </a:lnTo>
                  <a:lnTo>
                    <a:pt x="337286" y="676452"/>
                  </a:lnTo>
                  <a:lnTo>
                    <a:pt x="337286" y="667512"/>
                  </a:lnTo>
                  <a:lnTo>
                    <a:pt x="310261" y="667512"/>
                  </a:lnTo>
                  <a:lnTo>
                    <a:pt x="310261" y="629107"/>
                  </a:lnTo>
                  <a:lnTo>
                    <a:pt x="338099" y="629107"/>
                  </a:lnTo>
                  <a:lnTo>
                    <a:pt x="338099" y="621385"/>
                  </a:lnTo>
                  <a:lnTo>
                    <a:pt x="338099" y="615289"/>
                  </a:lnTo>
                  <a:close/>
                </a:path>
                <a:path w="728345" h="793114">
                  <a:moveTo>
                    <a:pt x="338099" y="323189"/>
                  </a:moveTo>
                  <a:lnTo>
                    <a:pt x="293598" y="323189"/>
                  </a:lnTo>
                  <a:lnTo>
                    <a:pt x="293598" y="337007"/>
                  </a:lnTo>
                  <a:lnTo>
                    <a:pt x="293598" y="375412"/>
                  </a:lnTo>
                  <a:lnTo>
                    <a:pt x="247878" y="375412"/>
                  </a:lnTo>
                  <a:lnTo>
                    <a:pt x="247878" y="337007"/>
                  </a:lnTo>
                  <a:lnTo>
                    <a:pt x="293598" y="337007"/>
                  </a:lnTo>
                  <a:lnTo>
                    <a:pt x="293598" y="323189"/>
                  </a:lnTo>
                  <a:lnTo>
                    <a:pt x="203174" y="323189"/>
                  </a:lnTo>
                  <a:lnTo>
                    <a:pt x="203174" y="337007"/>
                  </a:lnTo>
                  <a:lnTo>
                    <a:pt x="231013" y="337007"/>
                  </a:lnTo>
                  <a:lnTo>
                    <a:pt x="231013" y="375412"/>
                  </a:lnTo>
                  <a:lnTo>
                    <a:pt x="203987" y="375412"/>
                  </a:lnTo>
                  <a:lnTo>
                    <a:pt x="203987" y="389229"/>
                  </a:lnTo>
                  <a:lnTo>
                    <a:pt x="337286" y="389229"/>
                  </a:lnTo>
                  <a:lnTo>
                    <a:pt x="337286" y="384352"/>
                  </a:lnTo>
                  <a:lnTo>
                    <a:pt x="337286" y="375412"/>
                  </a:lnTo>
                  <a:lnTo>
                    <a:pt x="310261" y="375412"/>
                  </a:lnTo>
                  <a:lnTo>
                    <a:pt x="310261" y="337007"/>
                  </a:lnTo>
                  <a:lnTo>
                    <a:pt x="338099" y="337007"/>
                  </a:lnTo>
                  <a:lnTo>
                    <a:pt x="338099" y="329285"/>
                  </a:lnTo>
                  <a:lnTo>
                    <a:pt x="338099" y="323189"/>
                  </a:lnTo>
                  <a:close/>
                </a:path>
                <a:path w="728345" h="793114">
                  <a:moveTo>
                    <a:pt x="353745" y="698195"/>
                  </a:moveTo>
                  <a:lnTo>
                    <a:pt x="187731" y="698195"/>
                  </a:lnTo>
                  <a:lnTo>
                    <a:pt x="187731" y="712012"/>
                  </a:lnTo>
                  <a:lnTo>
                    <a:pt x="262509" y="712012"/>
                  </a:lnTo>
                  <a:lnTo>
                    <a:pt x="262509" y="733348"/>
                  </a:lnTo>
                  <a:lnTo>
                    <a:pt x="208051" y="733348"/>
                  </a:lnTo>
                  <a:lnTo>
                    <a:pt x="208051" y="790854"/>
                  </a:lnTo>
                  <a:lnTo>
                    <a:pt x="333425" y="790854"/>
                  </a:lnTo>
                  <a:lnTo>
                    <a:pt x="333425" y="777240"/>
                  </a:lnTo>
                  <a:lnTo>
                    <a:pt x="333425" y="746760"/>
                  </a:lnTo>
                  <a:lnTo>
                    <a:pt x="333425" y="738835"/>
                  </a:lnTo>
                  <a:lnTo>
                    <a:pt x="333425" y="733348"/>
                  </a:lnTo>
                  <a:lnTo>
                    <a:pt x="316966" y="733348"/>
                  </a:lnTo>
                  <a:lnTo>
                    <a:pt x="316966" y="746760"/>
                  </a:lnTo>
                  <a:lnTo>
                    <a:pt x="316966" y="777240"/>
                  </a:lnTo>
                  <a:lnTo>
                    <a:pt x="224713" y="777240"/>
                  </a:lnTo>
                  <a:lnTo>
                    <a:pt x="224713" y="746760"/>
                  </a:lnTo>
                  <a:lnTo>
                    <a:pt x="316966" y="746760"/>
                  </a:lnTo>
                  <a:lnTo>
                    <a:pt x="316966" y="733348"/>
                  </a:lnTo>
                  <a:lnTo>
                    <a:pt x="279171" y="733348"/>
                  </a:lnTo>
                  <a:lnTo>
                    <a:pt x="279171" y="712012"/>
                  </a:lnTo>
                  <a:lnTo>
                    <a:pt x="353745" y="712012"/>
                  </a:lnTo>
                  <a:lnTo>
                    <a:pt x="353745" y="707136"/>
                  </a:lnTo>
                  <a:lnTo>
                    <a:pt x="353745" y="698195"/>
                  </a:lnTo>
                  <a:close/>
                </a:path>
                <a:path w="728345" h="793114">
                  <a:moveTo>
                    <a:pt x="353745" y="406095"/>
                  </a:moveTo>
                  <a:lnTo>
                    <a:pt x="187731" y="406095"/>
                  </a:lnTo>
                  <a:lnTo>
                    <a:pt x="187731" y="419912"/>
                  </a:lnTo>
                  <a:lnTo>
                    <a:pt x="262509" y="419912"/>
                  </a:lnTo>
                  <a:lnTo>
                    <a:pt x="262509" y="441248"/>
                  </a:lnTo>
                  <a:lnTo>
                    <a:pt x="208051" y="441248"/>
                  </a:lnTo>
                  <a:lnTo>
                    <a:pt x="208051" y="498754"/>
                  </a:lnTo>
                  <a:lnTo>
                    <a:pt x="333425" y="498754"/>
                  </a:lnTo>
                  <a:lnTo>
                    <a:pt x="333425" y="485140"/>
                  </a:lnTo>
                  <a:lnTo>
                    <a:pt x="333425" y="454660"/>
                  </a:lnTo>
                  <a:lnTo>
                    <a:pt x="333425" y="446735"/>
                  </a:lnTo>
                  <a:lnTo>
                    <a:pt x="333425" y="441248"/>
                  </a:lnTo>
                  <a:lnTo>
                    <a:pt x="316966" y="441248"/>
                  </a:lnTo>
                  <a:lnTo>
                    <a:pt x="316966" y="454660"/>
                  </a:lnTo>
                  <a:lnTo>
                    <a:pt x="316966" y="485140"/>
                  </a:lnTo>
                  <a:lnTo>
                    <a:pt x="224713" y="485140"/>
                  </a:lnTo>
                  <a:lnTo>
                    <a:pt x="224713" y="454660"/>
                  </a:lnTo>
                  <a:lnTo>
                    <a:pt x="316966" y="454660"/>
                  </a:lnTo>
                  <a:lnTo>
                    <a:pt x="316966" y="441248"/>
                  </a:lnTo>
                  <a:lnTo>
                    <a:pt x="279171" y="441248"/>
                  </a:lnTo>
                  <a:lnTo>
                    <a:pt x="279171" y="419912"/>
                  </a:lnTo>
                  <a:lnTo>
                    <a:pt x="353745" y="419912"/>
                  </a:lnTo>
                  <a:lnTo>
                    <a:pt x="353745" y="415036"/>
                  </a:lnTo>
                  <a:lnTo>
                    <a:pt x="353745" y="406095"/>
                  </a:lnTo>
                  <a:close/>
                </a:path>
                <a:path w="728345" h="793114">
                  <a:moveTo>
                    <a:pt x="357606" y="46532"/>
                  </a:moveTo>
                  <a:lnTo>
                    <a:pt x="330377" y="46532"/>
                  </a:lnTo>
                  <a:lnTo>
                    <a:pt x="330377" y="0"/>
                  </a:lnTo>
                  <a:lnTo>
                    <a:pt x="313512" y="0"/>
                  </a:lnTo>
                  <a:lnTo>
                    <a:pt x="313512" y="110744"/>
                  </a:lnTo>
                  <a:lnTo>
                    <a:pt x="330377" y="110744"/>
                  </a:lnTo>
                  <a:lnTo>
                    <a:pt x="330377" y="60756"/>
                  </a:lnTo>
                  <a:lnTo>
                    <a:pt x="357606" y="60756"/>
                  </a:lnTo>
                  <a:lnTo>
                    <a:pt x="357606" y="46532"/>
                  </a:lnTo>
                  <a:close/>
                </a:path>
                <a:path w="728345" h="793114">
                  <a:moveTo>
                    <a:pt x="525843" y="609803"/>
                  </a:moveTo>
                  <a:lnTo>
                    <a:pt x="508977" y="609803"/>
                  </a:lnTo>
                  <a:lnTo>
                    <a:pt x="508977" y="661416"/>
                  </a:lnTo>
                  <a:lnTo>
                    <a:pt x="466712" y="661416"/>
                  </a:lnTo>
                  <a:lnTo>
                    <a:pt x="466712" y="654304"/>
                  </a:lnTo>
                  <a:lnTo>
                    <a:pt x="466712" y="621792"/>
                  </a:lnTo>
                  <a:lnTo>
                    <a:pt x="450253" y="621792"/>
                  </a:lnTo>
                  <a:lnTo>
                    <a:pt x="450253" y="654304"/>
                  </a:lnTo>
                  <a:lnTo>
                    <a:pt x="450253" y="667512"/>
                  </a:lnTo>
                  <a:lnTo>
                    <a:pt x="450253" y="700633"/>
                  </a:lnTo>
                  <a:lnTo>
                    <a:pt x="400469" y="700633"/>
                  </a:lnTo>
                  <a:lnTo>
                    <a:pt x="400469" y="667512"/>
                  </a:lnTo>
                  <a:lnTo>
                    <a:pt x="450253" y="667512"/>
                  </a:lnTo>
                  <a:lnTo>
                    <a:pt x="450253" y="654304"/>
                  </a:lnTo>
                  <a:lnTo>
                    <a:pt x="400469" y="654304"/>
                  </a:lnTo>
                  <a:lnTo>
                    <a:pt x="400469" y="621792"/>
                  </a:lnTo>
                  <a:lnTo>
                    <a:pt x="383806" y="621792"/>
                  </a:lnTo>
                  <a:lnTo>
                    <a:pt x="383806" y="714451"/>
                  </a:lnTo>
                  <a:lnTo>
                    <a:pt x="466712" y="714451"/>
                  </a:lnTo>
                  <a:lnTo>
                    <a:pt x="466712" y="700633"/>
                  </a:lnTo>
                  <a:lnTo>
                    <a:pt x="466712" y="675233"/>
                  </a:lnTo>
                  <a:lnTo>
                    <a:pt x="508977" y="675233"/>
                  </a:lnTo>
                  <a:lnTo>
                    <a:pt x="508977" y="745744"/>
                  </a:lnTo>
                  <a:lnTo>
                    <a:pt x="525843" y="745744"/>
                  </a:lnTo>
                  <a:lnTo>
                    <a:pt x="525843" y="675233"/>
                  </a:lnTo>
                  <a:lnTo>
                    <a:pt x="525843" y="661416"/>
                  </a:lnTo>
                  <a:lnTo>
                    <a:pt x="525843" y="609803"/>
                  </a:lnTo>
                  <a:close/>
                </a:path>
                <a:path w="728345" h="793114">
                  <a:moveTo>
                    <a:pt x="525843" y="317703"/>
                  </a:moveTo>
                  <a:lnTo>
                    <a:pt x="508977" y="317703"/>
                  </a:lnTo>
                  <a:lnTo>
                    <a:pt x="508977" y="369316"/>
                  </a:lnTo>
                  <a:lnTo>
                    <a:pt x="466712" y="369316"/>
                  </a:lnTo>
                  <a:lnTo>
                    <a:pt x="466712" y="362204"/>
                  </a:lnTo>
                  <a:lnTo>
                    <a:pt x="466712" y="329692"/>
                  </a:lnTo>
                  <a:lnTo>
                    <a:pt x="450253" y="329692"/>
                  </a:lnTo>
                  <a:lnTo>
                    <a:pt x="450253" y="362204"/>
                  </a:lnTo>
                  <a:lnTo>
                    <a:pt x="450253" y="375412"/>
                  </a:lnTo>
                  <a:lnTo>
                    <a:pt x="450253" y="408533"/>
                  </a:lnTo>
                  <a:lnTo>
                    <a:pt x="400469" y="408533"/>
                  </a:lnTo>
                  <a:lnTo>
                    <a:pt x="400469" y="375412"/>
                  </a:lnTo>
                  <a:lnTo>
                    <a:pt x="450253" y="375412"/>
                  </a:lnTo>
                  <a:lnTo>
                    <a:pt x="450253" y="362204"/>
                  </a:lnTo>
                  <a:lnTo>
                    <a:pt x="400469" y="362204"/>
                  </a:lnTo>
                  <a:lnTo>
                    <a:pt x="400469" y="329692"/>
                  </a:lnTo>
                  <a:lnTo>
                    <a:pt x="383806" y="329692"/>
                  </a:lnTo>
                  <a:lnTo>
                    <a:pt x="383806" y="422351"/>
                  </a:lnTo>
                  <a:lnTo>
                    <a:pt x="466712" y="422351"/>
                  </a:lnTo>
                  <a:lnTo>
                    <a:pt x="466712" y="408533"/>
                  </a:lnTo>
                  <a:lnTo>
                    <a:pt x="466712" y="383133"/>
                  </a:lnTo>
                  <a:lnTo>
                    <a:pt x="508977" y="383133"/>
                  </a:lnTo>
                  <a:lnTo>
                    <a:pt x="508977" y="453644"/>
                  </a:lnTo>
                  <a:lnTo>
                    <a:pt x="525843" y="453644"/>
                  </a:lnTo>
                  <a:lnTo>
                    <a:pt x="525843" y="383133"/>
                  </a:lnTo>
                  <a:lnTo>
                    <a:pt x="525843" y="369316"/>
                  </a:lnTo>
                  <a:lnTo>
                    <a:pt x="525843" y="317703"/>
                  </a:lnTo>
                  <a:close/>
                </a:path>
                <a:path w="728345" h="793114">
                  <a:moveTo>
                    <a:pt x="525843" y="203"/>
                  </a:moveTo>
                  <a:lnTo>
                    <a:pt x="508977" y="203"/>
                  </a:lnTo>
                  <a:lnTo>
                    <a:pt x="508977" y="51816"/>
                  </a:lnTo>
                  <a:lnTo>
                    <a:pt x="466712" y="51816"/>
                  </a:lnTo>
                  <a:lnTo>
                    <a:pt x="466712" y="44704"/>
                  </a:lnTo>
                  <a:lnTo>
                    <a:pt x="466712" y="12192"/>
                  </a:lnTo>
                  <a:lnTo>
                    <a:pt x="450253" y="12192"/>
                  </a:lnTo>
                  <a:lnTo>
                    <a:pt x="450253" y="44704"/>
                  </a:lnTo>
                  <a:lnTo>
                    <a:pt x="450253" y="57912"/>
                  </a:lnTo>
                  <a:lnTo>
                    <a:pt x="450253" y="91033"/>
                  </a:lnTo>
                  <a:lnTo>
                    <a:pt x="400469" y="91033"/>
                  </a:lnTo>
                  <a:lnTo>
                    <a:pt x="400469" y="57912"/>
                  </a:lnTo>
                  <a:lnTo>
                    <a:pt x="450253" y="57912"/>
                  </a:lnTo>
                  <a:lnTo>
                    <a:pt x="450253" y="44704"/>
                  </a:lnTo>
                  <a:lnTo>
                    <a:pt x="400469" y="44704"/>
                  </a:lnTo>
                  <a:lnTo>
                    <a:pt x="400469" y="12192"/>
                  </a:lnTo>
                  <a:lnTo>
                    <a:pt x="383806" y="12192"/>
                  </a:lnTo>
                  <a:lnTo>
                    <a:pt x="383806" y="104851"/>
                  </a:lnTo>
                  <a:lnTo>
                    <a:pt x="466712" y="104851"/>
                  </a:lnTo>
                  <a:lnTo>
                    <a:pt x="466712" y="91033"/>
                  </a:lnTo>
                  <a:lnTo>
                    <a:pt x="466712" y="65633"/>
                  </a:lnTo>
                  <a:lnTo>
                    <a:pt x="508977" y="65633"/>
                  </a:lnTo>
                  <a:lnTo>
                    <a:pt x="508977" y="136144"/>
                  </a:lnTo>
                  <a:lnTo>
                    <a:pt x="525843" y="136144"/>
                  </a:lnTo>
                  <a:lnTo>
                    <a:pt x="525843" y="65633"/>
                  </a:lnTo>
                  <a:lnTo>
                    <a:pt x="525843" y="51816"/>
                  </a:lnTo>
                  <a:lnTo>
                    <a:pt x="525843" y="203"/>
                  </a:lnTo>
                  <a:close/>
                </a:path>
                <a:path w="728345" h="793114">
                  <a:moveTo>
                    <a:pt x="530313" y="775411"/>
                  </a:moveTo>
                  <a:lnTo>
                    <a:pt x="424649" y="775411"/>
                  </a:lnTo>
                  <a:lnTo>
                    <a:pt x="424649" y="732536"/>
                  </a:lnTo>
                  <a:lnTo>
                    <a:pt x="407784" y="732536"/>
                  </a:lnTo>
                  <a:lnTo>
                    <a:pt x="407784" y="789228"/>
                  </a:lnTo>
                  <a:lnTo>
                    <a:pt x="530313" y="789228"/>
                  </a:lnTo>
                  <a:lnTo>
                    <a:pt x="530313" y="782523"/>
                  </a:lnTo>
                  <a:lnTo>
                    <a:pt x="530313" y="775411"/>
                  </a:lnTo>
                  <a:close/>
                </a:path>
                <a:path w="728345" h="793114">
                  <a:moveTo>
                    <a:pt x="530313" y="483311"/>
                  </a:moveTo>
                  <a:lnTo>
                    <a:pt x="424649" y="483311"/>
                  </a:lnTo>
                  <a:lnTo>
                    <a:pt x="424649" y="440436"/>
                  </a:lnTo>
                  <a:lnTo>
                    <a:pt x="407784" y="440436"/>
                  </a:lnTo>
                  <a:lnTo>
                    <a:pt x="407784" y="497128"/>
                  </a:lnTo>
                  <a:lnTo>
                    <a:pt x="530313" y="497128"/>
                  </a:lnTo>
                  <a:lnTo>
                    <a:pt x="530313" y="490423"/>
                  </a:lnTo>
                  <a:lnTo>
                    <a:pt x="530313" y="483311"/>
                  </a:lnTo>
                  <a:close/>
                </a:path>
                <a:path w="728345" h="793114">
                  <a:moveTo>
                    <a:pt x="530313" y="165811"/>
                  </a:moveTo>
                  <a:lnTo>
                    <a:pt x="424649" y="165811"/>
                  </a:lnTo>
                  <a:lnTo>
                    <a:pt x="424649" y="122936"/>
                  </a:lnTo>
                  <a:lnTo>
                    <a:pt x="407784" y="122936"/>
                  </a:lnTo>
                  <a:lnTo>
                    <a:pt x="407784" y="179628"/>
                  </a:lnTo>
                  <a:lnTo>
                    <a:pt x="530313" y="179628"/>
                  </a:lnTo>
                  <a:lnTo>
                    <a:pt x="530313" y="172923"/>
                  </a:lnTo>
                  <a:lnTo>
                    <a:pt x="530313" y="165811"/>
                  </a:lnTo>
                  <a:close/>
                </a:path>
                <a:path w="728345" h="793114">
                  <a:moveTo>
                    <a:pt x="719074" y="636422"/>
                  </a:moveTo>
                  <a:lnTo>
                    <a:pt x="653034" y="636422"/>
                  </a:lnTo>
                  <a:lnTo>
                    <a:pt x="653034" y="612648"/>
                  </a:lnTo>
                  <a:lnTo>
                    <a:pt x="636371" y="612648"/>
                  </a:lnTo>
                  <a:lnTo>
                    <a:pt x="636371" y="636422"/>
                  </a:lnTo>
                  <a:lnTo>
                    <a:pt x="569925" y="636422"/>
                  </a:lnTo>
                  <a:lnTo>
                    <a:pt x="569925" y="650240"/>
                  </a:lnTo>
                  <a:lnTo>
                    <a:pt x="719074" y="650240"/>
                  </a:lnTo>
                  <a:lnTo>
                    <a:pt x="719074" y="644956"/>
                  </a:lnTo>
                  <a:lnTo>
                    <a:pt x="719074" y="636422"/>
                  </a:lnTo>
                  <a:close/>
                </a:path>
                <a:path w="728345" h="793114">
                  <a:moveTo>
                    <a:pt x="719074" y="344322"/>
                  </a:moveTo>
                  <a:lnTo>
                    <a:pt x="653034" y="344322"/>
                  </a:lnTo>
                  <a:lnTo>
                    <a:pt x="653034" y="320548"/>
                  </a:lnTo>
                  <a:lnTo>
                    <a:pt x="636371" y="320548"/>
                  </a:lnTo>
                  <a:lnTo>
                    <a:pt x="636371" y="344322"/>
                  </a:lnTo>
                  <a:lnTo>
                    <a:pt x="569925" y="344322"/>
                  </a:lnTo>
                  <a:lnTo>
                    <a:pt x="569925" y="358140"/>
                  </a:lnTo>
                  <a:lnTo>
                    <a:pt x="719074" y="358140"/>
                  </a:lnTo>
                  <a:lnTo>
                    <a:pt x="719074" y="352856"/>
                  </a:lnTo>
                  <a:lnTo>
                    <a:pt x="719074" y="344322"/>
                  </a:lnTo>
                  <a:close/>
                </a:path>
                <a:path w="728345" h="793114">
                  <a:moveTo>
                    <a:pt x="719074" y="26822"/>
                  </a:moveTo>
                  <a:lnTo>
                    <a:pt x="653034" y="26822"/>
                  </a:lnTo>
                  <a:lnTo>
                    <a:pt x="653034" y="3048"/>
                  </a:lnTo>
                  <a:lnTo>
                    <a:pt x="636371" y="3048"/>
                  </a:lnTo>
                  <a:lnTo>
                    <a:pt x="636371" y="26822"/>
                  </a:lnTo>
                  <a:lnTo>
                    <a:pt x="569925" y="26822"/>
                  </a:lnTo>
                  <a:lnTo>
                    <a:pt x="569925" y="40640"/>
                  </a:lnTo>
                  <a:lnTo>
                    <a:pt x="719074" y="40640"/>
                  </a:lnTo>
                  <a:lnTo>
                    <a:pt x="719074" y="35356"/>
                  </a:lnTo>
                  <a:lnTo>
                    <a:pt x="719074" y="26822"/>
                  </a:lnTo>
                  <a:close/>
                </a:path>
                <a:path w="728345" h="793114">
                  <a:moveTo>
                    <a:pt x="728218" y="757936"/>
                  </a:moveTo>
                  <a:lnTo>
                    <a:pt x="653034" y="757936"/>
                  </a:lnTo>
                  <a:lnTo>
                    <a:pt x="653034" y="732536"/>
                  </a:lnTo>
                  <a:lnTo>
                    <a:pt x="653034" y="731748"/>
                  </a:lnTo>
                  <a:lnTo>
                    <a:pt x="669582" y="730199"/>
                  </a:lnTo>
                  <a:lnTo>
                    <a:pt x="673214" y="728878"/>
                  </a:lnTo>
                  <a:lnTo>
                    <a:pt x="688517" y="723366"/>
                  </a:lnTo>
                  <a:lnTo>
                    <a:pt x="693140" y="719124"/>
                  </a:lnTo>
                  <a:lnTo>
                    <a:pt x="700481" y="712393"/>
                  </a:lnTo>
                  <a:lnTo>
                    <a:pt x="704646" y="697585"/>
                  </a:lnTo>
                  <a:lnTo>
                    <a:pt x="700481" y="682790"/>
                  </a:lnTo>
                  <a:lnTo>
                    <a:pt x="692912" y="675843"/>
                  </a:lnTo>
                  <a:lnTo>
                    <a:pt x="688517" y="671804"/>
                  </a:lnTo>
                  <a:lnTo>
                    <a:pt x="687578" y="671474"/>
                  </a:lnTo>
                  <a:lnTo>
                    <a:pt x="687578" y="697585"/>
                  </a:lnTo>
                  <a:lnTo>
                    <a:pt x="684618" y="706704"/>
                  </a:lnTo>
                  <a:lnTo>
                    <a:pt x="676097" y="713460"/>
                  </a:lnTo>
                  <a:lnTo>
                    <a:pt x="662546" y="717677"/>
                  </a:lnTo>
                  <a:lnTo>
                    <a:pt x="644499" y="719124"/>
                  </a:lnTo>
                  <a:lnTo>
                    <a:pt x="626529" y="717677"/>
                  </a:lnTo>
                  <a:lnTo>
                    <a:pt x="612978" y="713460"/>
                  </a:lnTo>
                  <a:lnTo>
                    <a:pt x="604405" y="706704"/>
                  </a:lnTo>
                  <a:lnTo>
                    <a:pt x="601421" y="697585"/>
                  </a:lnTo>
                  <a:lnTo>
                    <a:pt x="604405" y="688454"/>
                  </a:lnTo>
                  <a:lnTo>
                    <a:pt x="612978" y="681609"/>
                  </a:lnTo>
                  <a:lnTo>
                    <a:pt x="626529" y="677329"/>
                  </a:lnTo>
                  <a:lnTo>
                    <a:pt x="644499" y="675843"/>
                  </a:lnTo>
                  <a:lnTo>
                    <a:pt x="662546" y="677329"/>
                  </a:lnTo>
                  <a:lnTo>
                    <a:pt x="676097" y="681609"/>
                  </a:lnTo>
                  <a:lnTo>
                    <a:pt x="684618" y="688454"/>
                  </a:lnTo>
                  <a:lnTo>
                    <a:pt x="687578" y="697585"/>
                  </a:lnTo>
                  <a:lnTo>
                    <a:pt x="687578" y="671474"/>
                  </a:lnTo>
                  <a:lnTo>
                    <a:pt x="669582" y="664984"/>
                  </a:lnTo>
                  <a:lnTo>
                    <a:pt x="644499" y="662635"/>
                  </a:lnTo>
                  <a:lnTo>
                    <a:pt x="619531" y="664984"/>
                  </a:lnTo>
                  <a:lnTo>
                    <a:pt x="600659" y="671804"/>
                  </a:lnTo>
                  <a:lnTo>
                    <a:pt x="588721" y="682790"/>
                  </a:lnTo>
                  <a:lnTo>
                    <a:pt x="584555" y="697585"/>
                  </a:lnTo>
                  <a:lnTo>
                    <a:pt x="588721" y="712393"/>
                  </a:lnTo>
                  <a:lnTo>
                    <a:pt x="600659" y="723366"/>
                  </a:lnTo>
                  <a:lnTo>
                    <a:pt x="619531" y="730199"/>
                  </a:lnTo>
                  <a:lnTo>
                    <a:pt x="636371" y="731774"/>
                  </a:lnTo>
                  <a:lnTo>
                    <a:pt x="636371" y="757936"/>
                  </a:lnTo>
                  <a:lnTo>
                    <a:pt x="561797" y="757936"/>
                  </a:lnTo>
                  <a:lnTo>
                    <a:pt x="561797" y="771956"/>
                  </a:lnTo>
                  <a:lnTo>
                    <a:pt x="728218" y="771956"/>
                  </a:lnTo>
                  <a:lnTo>
                    <a:pt x="728218" y="763422"/>
                  </a:lnTo>
                  <a:lnTo>
                    <a:pt x="728218" y="757936"/>
                  </a:lnTo>
                  <a:close/>
                </a:path>
                <a:path w="728345" h="793114">
                  <a:moveTo>
                    <a:pt x="728218" y="465836"/>
                  </a:moveTo>
                  <a:lnTo>
                    <a:pt x="653034" y="465836"/>
                  </a:lnTo>
                  <a:lnTo>
                    <a:pt x="653034" y="440436"/>
                  </a:lnTo>
                  <a:lnTo>
                    <a:pt x="653034" y="439648"/>
                  </a:lnTo>
                  <a:lnTo>
                    <a:pt x="669582" y="438099"/>
                  </a:lnTo>
                  <a:lnTo>
                    <a:pt x="673214" y="436778"/>
                  </a:lnTo>
                  <a:lnTo>
                    <a:pt x="688517" y="431266"/>
                  </a:lnTo>
                  <a:lnTo>
                    <a:pt x="693140" y="427024"/>
                  </a:lnTo>
                  <a:lnTo>
                    <a:pt x="700481" y="420293"/>
                  </a:lnTo>
                  <a:lnTo>
                    <a:pt x="704646" y="405485"/>
                  </a:lnTo>
                  <a:lnTo>
                    <a:pt x="700481" y="390690"/>
                  </a:lnTo>
                  <a:lnTo>
                    <a:pt x="692912" y="383743"/>
                  </a:lnTo>
                  <a:lnTo>
                    <a:pt x="688517" y="379704"/>
                  </a:lnTo>
                  <a:lnTo>
                    <a:pt x="687578" y="379374"/>
                  </a:lnTo>
                  <a:lnTo>
                    <a:pt x="687578" y="405485"/>
                  </a:lnTo>
                  <a:lnTo>
                    <a:pt x="684618" y="414604"/>
                  </a:lnTo>
                  <a:lnTo>
                    <a:pt x="676097" y="421360"/>
                  </a:lnTo>
                  <a:lnTo>
                    <a:pt x="662546" y="425577"/>
                  </a:lnTo>
                  <a:lnTo>
                    <a:pt x="644499" y="427024"/>
                  </a:lnTo>
                  <a:lnTo>
                    <a:pt x="626529" y="425577"/>
                  </a:lnTo>
                  <a:lnTo>
                    <a:pt x="612978" y="421360"/>
                  </a:lnTo>
                  <a:lnTo>
                    <a:pt x="604405" y="414604"/>
                  </a:lnTo>
                  <a:lnTo>
                    <a:pt x="601421" y="405485"/>
                  </a:lnTo>
                  <a:lnTo>
                    <a:pt x="604405" y="396354"/>
                  </a:lnTo>
                  <a:lnTo>
                    <a:pt x="612978" y="389509"/>
                  </a:lnTo>
                  <a:lnTo>
                    <a:pt x="626529" y="385229"/>
                  </a:lnTo>
                  <a:lnTo>
                    <a:pt x="644499" y="383743"/>
                  </a:lnTo>
                  <a:lnTo>
                    <a:pt x="662546" y="385229"/>
                  </a:lnTo>
                  <a:lnTo>
                    <a:pt x="676097" y="389509"/>
                  </a:lnTo>
                  <a:lnTo>
                    <a:pt x="684618" y="396354"/>
                  </a:lnTo>
                  <a:lnTo>
                    <a:pt x="687578" y="405485"/>
                  </a:lnTo>
                  <a:lnTo>
                    <a:pt x="687578" y="379374"/>
                  </a:lnTo>
                  <a:lnTo>
                    <a:pt x="669582" y="372884"/>
                  </a:lnTo>
                  <a:lnTo>
                    <a:pt x="644499" y="370535"/>
                  </a:lnTo>
                  <a:lnTo>
                    <a:pt x="619531" y="372884"/>
                  </a:lnTo>
                  <a:lnTo>
                    <a:pt x="600659" y="379704"/>
                  </a:lnTo>
                  <a:lnTo>
                    <a:pt x="588721" y="390690"/>
                  </a:lnTo>
                  <a:lnTo>
                    <a:pt x="584555" y="405485"/>
                  </a:lnTo>
                  <a:lnTo>
                    <a:pt x="588721" y="420293"/>
                  </a:lnTo>
                  <a:lnTo>
                    <a:pt x="600659" y="431266"/>
                  </a:lnTo>
                  <a:lnTo>
                    <a:pt x="619531" y="438099"/>
                  </a:lnTo>
                  <a:lnTo>
                    <a:pt x="636371" y="439674"/>
                  </a:lnTo>
                  <a:lnTo>
                    <a:pt x="636371" y="465836"/>
                  </a:lnTo>
                  <a:lnTo>
                    <a:pt x="561797" y="465836"/>
                  </a:lnTo>
                  <a:lnTo>
                    <a:pt x="561797" y="479856"/>
                  </a:lnTo>
                  <a:lnTo>
                    <a:pt x="728218" y="479856"/>
                  </a:lnTo>
                  <a:lnTo>
                    <a:pt x="728218" y="471322"/>
                  </a:lnTo>
                  <a:lnTo>
                    <a:pt x="728218" y="465836"/>
                  </a:lnTo>
                  <a:close/>
                </a:path>
                <a:path w="728345" h="793114">
                  <a:moveTo>
                    <a:pt x="728218" y="148336"/>
                  </a:moveTo>
                  <a:lnTo>
                    <a:pt x="653034" y="148336"/>
                  </a:lnTo>
                  <a:lnTo>
                    <a:pt x="653034" y="122936"/>
                  </a:lnTo>
                  <a:lnTo>
                    <a:pt x="653034" y="122148"/>
                  </a:lnTo>
                  <a:lnTo>
                    <a:pt x="669582" y="120599"/>
                  </a:lnTo>
                  <a:lnTo>
                    <a:pt x="673214" y="119278"/>
                  </a:lnTo>
                  <a:lnTo>
                    <a:pt x="688517" y="113766"/>
                  </a:lnTo>
                  <a:lnTo>
                    <a:pt x="693140" y="109524"/>
                  </a:lnTo>
                  <a:lnTo>
                    <a:pt x="700481" y="102793"/>
                  </a:lnTo>
                  <a:lnTo>
                    <a:pt x="704646" y="87985"/>
                  </a:lnTo>
                  <a:lnTo>
                    <a:pt x="700481" y="73190"/>
                  </a:lnTo>
                  <a:lnTo>
                    <a:pt x="692912" y="66243"/>
                  </a:lnTo>
                  <a:lnTo>
                    <a:pt x="688517" y="62204"/>
                  </a:lnTo>
                  <a:lnTo>
                    <a:pt x="687578" y="61874"/>
                  </a:lnTo>
                  <a:lnTo>
                    <a:pt x="687578" y="87985"/>
                  </a:lnTo>
                  <a:lnTo>
                    <a:pt x="684618" y="97104"/>
                  </a:lnTo>
                  <a:lnTo>
                    <a:pt x="676097" y="103860"/>
                  </a:lnTo>
                  <a:lnTo>
                    <a:pt x="662546" y="108077"/>
                  </a:lnTo>
                  <a:lnTo>
                    <a:pt x="644499" y="109524"/>
                  </a:lnTo>
                  <a:lnTo>
                    <a:pt x="626529" y="108077"/>
                  </a:lnTo>
                  <a:lnTo>
                    <a:pt x="612978" y="103860"/>
                  </a:lnTo>
                  <a:lnTo>
                    <a:pt x="604405" y="97104"/>
                  </a:lnTo>
                  <a:lnTo>
                    <a:pt x="601421" y="87985"/>
                  </a:lnTo>
                  <a:lnTo>
                    <a:pt x="604405" y="78854"/>
                  </a:lnTo>
                  <a:lnTo>
                    <a:pt x="612978" y="72009"/>
                  </a:lnTo>
                  <a:lnTo>
                    <a:pt x="626529" y="67729"/>
                  </a:lnTo>
                  <a:lnTo>
                    <a:pt x="644499" y="66243"/>
                  </a:lnTo>
                  <a:lnTo>
                    <a:pt x="662546" y="67729"/>
                  </a:lnTo>
                  <a:lnTo>
                    <a:pt x="676097" y="72009"/>
                  </a:lnTo>
                  <a:lnTo>
                    <a:pt x="684618" y="78854"/>
                  </a:lnTo>
                  <a:lnTo>
                    <a:pt x="687578" y="87985"/>
                  </a:lnTo>
                  <a:lnTo>
                    <a:pt x="687578" y="61874"/>
                  </a:lnTo>
                  <a:lnTo>
                    <a:pt x="669582" y="55384"/>
                  </a:lnTo>
                  <a:lnTo>
                    <a:pt x="644499" y="53035"/>
                  </a:lnTo>
                  <a:lnTo>
                    <a:pt x="619531" y="55384"/>
                  </a:lnTo>
                  <a:lnTo>
                    <a:pt x="600659" y="62204"/>
                  </a:lnTo>
                  <a:lnTo>
                    <a:pt x="588721" y="73190"/>
                  </a:lnTo>
                  <a:lnTo>
                    <a:pt x="584555" y="87985"/>
                  </a:lnTo>
                  <a:lnTo>
                    <a:pt x="588721" y="102793"/>
                  </a:lnTo>
                  <a:lnTo>
                    <a:pt x="600659" y="113766"/>
                  </a:lnTo>
                  <a:lnTo>
                    <a:pt x="619531" y="120599"/>
                  </a:lnTo>
                  <a:lnTo>
                    <a:pt x="636371" y="122174"/>
                  </a:lnTo>
                  <a:lnTo>
                    <a:pt x="636371" y="148336"/>
                  </a:lnTo>
                  <a:lnTo>
                    <a:pt x="561797" y="148336"/>
                  </a:lnTo>
                  <a:lnTo>
                    <a:pt x="561797" y="162356"/>
                  </a:lnTo>
                  <a:lnTo>
                    <a:pt x="728218" y="162356"/>
                  </a:lnTo>
                  <a:lnTo>
                    <a:pt x="728218" y="153822"/>
                  </a:lnTo>
                  <a:lnTo>
                    <a:pt x="728218" y="148336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25" name="object 2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032000" y="4305337"/>
            <a:ext cx="9042400" cy="2692400"/>
          </a:xfrm>
          <a:prstGeom prst="rect">
            <a:avLst/>
          </a:prstGeom>
        </p:spPr>
      </p:pic>
      <p:grpSp>
        <p:nvGrpSpPr>
          <p:cNvPr id="26" name="object 26" descr=""/>
          <p:cNvGrpSpPr/>
          <p:nvPr/>
        </p:nvGrpSpPr>
        <p:grpSpPr>
          <a:xfrm>
            <a:off x="2673350" y="7696237"/>
            <a:ext cx="9505950" cy="2692400"/>
            <a:chOff x="2673350" y="7696237"/>
            <a:chExt cx="9505950" cy="2692400"/>
          </a:xfrm>
        </p:grpSpPr>
        <p:pic>
          <p:nvPicPr>
            <p:cNvPr id="27" name="object 27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136900" y="7696237"/>
              <a:ext cx="9042400" cy="2692400"/>
            </a:xfrm>
            <a:prstGeom prst="rect">
              <a:avLst/>
            </a:prstGeom>
          </p:spPr>
        </p:pic>
        <p:sp>
          <p:nvSpPr>
            <p:cNvPr id="28" name="object 28" descr=""/>
            <p:cNvSpPr/>
            <p:nvPr/>
          </p:nvSpPr>
          <p:spPr>
            <a:xfrm>
              <a:off x="2673337" y="8274088"/>
              <a:ext cx="494665" cy="494665"/>
            </a:xfrm>
            <a:custGeom>
              <a:avLst/>
              <a:gdLst/>
              <a:ahLst/>
              <a:cxnLst/>
              <a:rect l="l" t="t" r="r" b="b"/>
              <a:pathLst>
                <a:path w="494664" h="494665">
                  <a:moveTo>
                    <a:pt x="278638" y="246888"/>
                  </a:moveTo>
                  <a:lnTo>
                    <a:pt x="54203" y="9309"/>
                  </a:lnTo>
                  <a:lnTo>
                    <a:pt x="31750" y="0"/>
                  </a:lnTo>
                  <a:lnTo>
                    <a:pt x="19812" y="2324"/>
                  </a:lnTo>
                  <a:lnTo>
                    <a:pt x="9309" y="9309"/>
                  </a:lnTo>
                  <a:lnTo>
                    <a:pt x="2336" y="19812"/>
                  </a:lnTo>
                  <a:lnTo>
                    <a:pt x="0" y="31750"/>
                  </a:lnTo>
                  <a:lnTo>
                    <a:pt x="2336" y="43700"/>
                  </a:lnTo>
                  <a:lnTo>
                    <a:pt x="9309" y="54203"/>
                  </a:lnTo>
                  <a:lnTo>
                    <a:pt x="202260" y="247180"/>
                  </a:lnTo>
                  <a:lnTo>
                    <a:pt x="9309" y="440131"/>
                  </a:lnTo>
                  <a:lnTo>
                    <a:pt x="2336" y="450634"/>
                  </a:lnTo>
                  <a:lnTo>
                    <a:pt x="0" y="462584"/>
                  </a:lnTo>
                  <a:lnTo>
                    <a:pt x="2336" y="474522"/>
                  </a:lnTo>
                  <a:lnTo>
                    <a:pt x="9309" y="485025"/>
                  </a:lnTo>
                  <a:lnTo>
                    <a:pt x="19812" y="492010"/>
                  </a:lnTo>
                  <a:lnTo>
                    <a:pt x="31750" y="494334"/>
                  </a:lnTo>
                  <a:lnTo>
                    <a:pt x="43700" y="492010"/>
                  </a:lnTo>
                  <a:lnTo>
                    <a:pt x="54203" y="485025"/>
                  </a:lnTo>
                  <a:lnTo>
                    <a:pt x="269341" y="269900"/>
                  </a:lnTo>
                  <a:lnTo>
                    <a:pt x="276313" y="259397"/>
                  </a:lnTo>
                  <a:lnTo>
                    <a:pt x="278638" y="247446"/>
                  </a:lnTo>
                  <a:lnTo>
                    <a:pt x="278574" y="247167"/>
                  </a:lnTo>
                  <a:lnTo>
                    <a:pt x="278638" y="246888"/>
                  </a:lnTo>
                  <a:close/>
                </a:path>
                <a:path w="494664" h="494665">
                  <a:moveTo>
                    <a:pt x="494538" y="246888"/>
                  </a:moveTo>
                  <a:lnTo>
                    <a:pt x="270103" y="9309"/>
                  </a:lnTo>
                  <a:lnTo>
                    <a:pt x="247650" y="0"/>
                  </a:lnTo>
                  <a:lnTo>
                    <a:pt x="235712" y="2324"/>
                  </a:lnTo>
                  <a:lnTo>
                    <a:pt x="225209" y="9309"/>
                  </a:lnTo>
                  <a:lnTo>
                    <a:pt x="218236" y="19812"/>
                  </a:lnTo>
                  <a:lnTo>
                    <a:pt x="215900" y="31750"/>
                  </a:lnTo>
                  <a:lnTo>
                    <a:pt x="218236" y="43700"/>
                  </a:lnTo>
                  <a:lnTo>
                    <a:pt x="225209" y="54203"/>
                  </a:lnTo>
                  <a:lnTo>
                    <a:pt x="418160" y="247180"/>
                  </a:lnTo>
                  <a:lnTo>
                    <a:pt x="225209" y="440131"/>
                  </a:lnTo>
                  <a:lnTo>
                    <a:pt x="218236" y="450634"/>
                  </a:lnTo>
                  <a:lnTo>
                    <a:pt x="215900" y="462584"/>
                  </a:lnTo>
                  <a:lnTo>
                    <a:pt x="218236" y="474522"/>
                  </a:lnTo>
                  <a:lnTo>
                    <a:pt x="225209" y="485025"/>
                  </a:lnTo>
                  <a:lnTo>
                    <a:pt x="235712" y="492010"/>
                  </a:lnTo>
                  <a:lnTo>
                    <a:pt x="247650" y="494334"/>
                  </a:lnTo>
                  <a:lnTo>
                    <a:pt x="259600" y="492010"/>
                  </a:lnTo>
                  <a:lnTo>
                    <a:pt x="270103" y="485025"/>
                  </a:lnTo>
                  <a:lnTo>
                    <a:pt x="485241" y="269900"/>
                  </a:lnTo>
                  <a:lnTo>
                    <a:pt x="492213" y="259397"/>
                  </a:lnTo>
                  <a:lnTo>
                    <a:pt x="494538" y="247446"/>
                  </a:lnTo>
                  <a:lnTo>
                    <a:pt x="494474" y="247167"/>
                  </a:lnTo>
                  <a:lnTo>
                    <a:pt x="494538" y="246888"/>
                  </a:lnTo>
                  <a:close/>
                </a:path>
              </a:pathLst>
            </a:custGeom>
            <a:solidFill>
              <a:srgbClr val="CDC8C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9" name="object 29" descr=""/>
          <p:cNvSpPr/>
          <p:nvPr/>
        </p:nvSpPr>
        <p:spPr>
          <a:xfrm>
            <a:off x="11042650" y="4870487"/>
            <a:ext cx="494665" cy="494665"/>
          </a:xfrm>
          <a:custGeom>
            <a:avLst/>
            <a:gdLst/>
            <a:ahLst/>
            <a:cxnLst/>
            <a:rect l="l" t="t" r="r" b="b"/>
            <a:pathLst>
              <a:path w="494665" h="494664">
                <a:moveTo>
                  <a:pt x="278625" y="246888"/>
                </a:moveTo>
                <a:lnTo>
                  <a:pt x="54190" y="9309"/>
                </a:lnTo>
                <a:lnTo>
                  <a:pt x="31750" y="0"/>
                </a:lnTo>
                <a:lnTo>
                  <a:pt x="19799" y="2324"/>
                </a:lnTo>
                <a:lnTo>
                  <a:pt x="9296" y="9309"/>
                </a:lnTo>
                <a:lnTo>
                  <a:pt x="2324" y="19812"/>
                </a:lnTo>
                <a:lnTo>
                  <a:pt x="0" y="31750"/>
                </a:lnTo>
                <a:lnTo>
                  <a:pt x="2324" y="43700"/>
                </a:lnTo>
                <a:lnTo>
                  <a:pt x="9296" y="54203"/>
                </a:lnTo>
                <a:lnTo>
                  <a:pt x="202260" y="247167"/>
                </a:lnTo>
                <a:lnTo>
                  <a:pt x="9296" y="440131"/>
                </a:lnTo>
                <a:lnTo>
                  <a:pt x="2324" y="450634"/>
                </a:lnTo>
                <a:lnTo>
                  <a:pt x="0" y="462584"/>
                </a:lnTo>
                <a:lnTo>
                  <a:pt x="2324" y="474522"/>
                </a:lnTo>
                <a:lnTo>
                  <a:pt x="9296" y="485025"/>
                </a:lnTo>
                <a:lnTo>
                  <a:pt x="19799" y="492010"/>
                </a:lnTo>
                <a:lnTo>
                  <a:pt x="31750" y="494334"/>
                </a:lnTo>
                <a:lnTo>
                  <a:pt x="43688" y="492010"/>
                </a:lnTo>
                <a:lnTo>
                  <a:pt x="54190" y="485025"/>
                </a:lnTo>
                <a:lnTo>
                  <a:pt x="269328" y="269900"/>
                </a:lnTo>
                <a:lnTo>
                  <a:pt x="276301" y="259397"/>
                </a:lnTo>
                <a:lnTo>
                  <a:pt x="278625" y="247446"/>
                </a:lnTo>
                <a:lnTo>
                  <a:pt x="278561" y="247167"/>
                </a:lnTo>
                <a:lnTo>
                  <a:pt x="278625" y="246888"/>
                </a:lnTo>
                <a:close/>
              </a:path>
              <a:path w="494665" h="494664">
                <a:moveTo>
                  <a:pt x="494525" y="246888"/>
                </a:moveTo>
                <a:lnTo>
                  <a:pt x="270090" y="9309"/>
                </a:lnTo>
                <a:lnTo>
                  <a:pt x="247650" y="0"/>
                </a:lnTo>
                <a:lnTo>
                  <a:pt x="235699" y="2324"/>
                </a:lnTo>
                <a:lnTo>
                  <a:pt x="225196" y="9309"/>
                </a:lnTo>
                <a:lnTo>
                  <a:pt x="218224" y="19812"/>
                </a:lnTo>
                <a:lnTo>
                  <a:pt x="215900" y="31750"/>
                </a:lnTo>
                <a:lnTo>
                  <a:pt x="218224" y="43700"/>
                </a:lnTo>
                <a:lnTo>
                  <a:pt x="225196" y="54203"/>
                </a:lnTo>
                <a:lnTo>
                  <a:pt x="418160" y="247167"/>
                </a:lnTo>
                <a:lnTo>
                  <a:pt x="225196" y="440131"/>
                </a:lnTo>
                <a:lnTo>
                  <a:pt x="218224" y="450634"/>
                </a:lnTo>
                <a:lnTo>
                  <a:pt x="215900" y="462584"/>
                </a:lnTo>
                <a:lnTo>
                  <a:pt x="218224" y="474522"/>
                </a:lnTo>
                <a:lnTo>
                  <a:pt x="225196" y="485025"/>
                </a:lnTo>
                <a:lnTo>
                  <a:pt x="235699" y="492010"/>
                </a:lnTo>
                <a:lnTo>
                  <a:pt x="247650" y="494334"/>
                </a:lnTo>
                <a:lnTo>
                  <a:pt x="259588" y="492010"/>
                </a:lnTo>
                <a:lnTo>
                  <a:pt x="270090" y="485025"/>
                </a:lnTo>
                <a:lnTo>
                  <a:pt x="485228" y="269900"/>
                </a:lnTo>
                <a:lnTo>
                  <a:pt x="492201" y="259397"/>
                </a:lnTo>
                <a:lnTo>
                  <a:pt x="494525" y="247446"/>
                </a:lnTo>
                <a:lnTo>
                  <a:pt x="494461" y="247167"/>
                </a:lnTo>
                <a:lnTo>
                  <a:pt x="494525" y="246888"/>
                </a:lnTo>
                <a:close/>
              </a:path>
            </a:pathLst>
          </a:custGeom>
          <a:solidFill>
            <a:srgbClr val="CDC8C8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0" name="object 30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60400" y="152437"/>
            <a:ext cx="1957982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60400" y="6096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25400" y="0"/>
                </a:moveTo>
                <a:lnTo>
                  <a:pt x="15513" y="1995"/>
                </a:lnTo>
                <a:lnTo>
                  <a:pt x="7439" y="7439"/>
                </a:lnTo>
                <a:lnTo>
                  <a:pt x="1996" y="15512"/>
                </a:lnTo>
                <a:lnTo>
                  <a:pt x="0" y="25400"/>
                </a:lnTo>
                <a:lnTo>
                  <a:pt x="0" y="12738317"/>
                </a:lnTo>
                <a:lnTo>
                  <a:pt x="1995" y="12748203"/>
                </a:lnTo>
                <a:lnTo>
                  <a:pt x="7439" y="12756277"/>
                </a:lnTo>
                <a:lnTo>
                  <a:pt x="15512" y="12761720"/>
                </a:lnTo>
                <a:lnTo>
                  <a:pt x="25399" y="12763717"/>
                </a:lnTo>
                <a:lnTo>
                  <a:pt x="25399" y="12751016"/>
                </a:lnTo>
                <a:lnTo>
                  <a:pt x="18385" y="12751016"/>
                </a:lnTo>
                <a:lnTo>
                  <a:pt x="12700" y="12745330"/>
                </a:lnTo>
                <a:lnTo>
                  <a:pt x="12700" y="18385"/>
                </a:lnTo>
                <a:lnTo>
                  <a:pt x="18386" y="12700"/>
                </a:lnTo>
                <a:lnTo>
                  <a:pt x="25400" y="12700"/>
                </a:lnTo>
                <a:lnTo>
                  <a:pt x="25400" y="0"/>
                </a:lnTo>
                <a:close/>
              </a:path>
              <a:path w="13119100" h="12764135">
                <a:moveTo>
                  <a:pt x="13093700" y="12751016"/>
                </a:moveTo>
                <a:lnTo>
                  <a:pt x="25399" y="12751016"/>
                </a:lnTo>
                <a:lnTo>
                  <a:pt x="25399" y="12763717"/>
                </a:lnTo>
                <a:lnTo>
                  <a:pt x="13093700" y="12763717"/>
                </a:lnTo>
                <a:lnTo>
                  <a:pt x="13093700" y="12751016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13093700" y="12700"/>
                </a:lnTo>
                <a:lnTo>
                  <a:pt x="13100713" y="12700"/>
                </a:lnTo>
                <a:lnTo>
                  <a:pt x="13106400" y="18385"/>
                </a:lnTo>
                <a:lnTo>
                  <a:pt x="13106400" y="12745330"/>
                </a:lnTo>
                <a:lnTo>
                  <a:pt x="13100713" y="12751016"/>
                </a:lnTo>
                <a:lnTo>
                  <a:pt x="13093700" y="12751016"/>
                </a:lnTo>
                <a:lnTo>
                  <a:pt x="13093700" y="12763717"/>
                </a:lnTo>
                <a:lnTo>
                  <a:pt x="13103587" y="12761720"/>
                </a:lnTo>
                <a:lnTo>
                  <a:pt x="13111660" y="12756277"/>
                </a:lnTo>
                <a:lnTo>
                  <a:pt x="13117104" y="12748203"/>
                </a:lnTo>
                <a:lnTo>
                  <a:pt x="13119100" y="12738317"/>
                </a:lnTo>
                <a:lnTo>
                  <a:pt x="13119100" y="25400"/>
                </a:lnTo>
                <a:lnTo>
                  <a:pt x="13117104" y="15512"/>
                </a:lnTo>
                <a:lnTo>
                  <a:pt x="13111660" y="7439"/>
                </a:lnTo>
                <a:lnTo>
                  <a:pt x="13103587" y="1995"/>
                </a:lnTo>
                <a:lnTo>
                  <a:pt x="13093700" y="0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25400" y="12700"/>
                </a:lnTo>
                <a:lnTo>
                  <a:pt x="13093700" y="12700"/>
                </a:lnTo>
                <a:lnTo>
                  <a:pt x="13093700" y="0"/>
                </a:lnTo>
                <a:close/>
              </a:path>
            </a:pathLst>
          </a:custGeom>
          <a:solidFill>
            <a:srgbClr val="000000">
              <a:alpha val="999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508000" y="152437"/>
            <a:ext cx="13423900" cy="13220700"/>
            <a:chOff x="508000" y="152437"/>
            <a:chExt cx="13423900" cy="13220700"/>
          </a:xfrm>
        </p:grpSpPr>
        <p:sp>
          <p:nvSpPr>
            <p:cNvPr id="4" name="object 4" descr=""/>
            <p:cNvSpPr/>
            <p:nvPr/>
          </p:nvSpPr>
          <p:spPr>
            <a:xfrm>
              <a:off x="2324100" y="1257337"/>
              <a:ext cx="10083800" cy="12115800"/>
            </a:xfrm>
            <a:custGeom>
              <a:avLst/>
              <a:gdLst/>
              <a:ahLst/>
              <a:cxnLst/>
              <a:rect l="l" t="t" r="r" b="b"/>
              <a:pathLst>
                <a:path w="10083800" h="12115800">
                  <a:moveTo>
                    <a:pt x="10083800" y="0"/>
                  </a:moveTo>
                  <a:lnTo>
                    <a:pt x="0" y="0"/>
                  </a:lnTo>
                  <a:lnTo>
                    <a:pt x="0" y="12115800"/>
                  </a:lnTo>
                  <a:lnTo>
                    <a:pt x="10083800" y="12115800"/>
                  </a:lnTo>
                  <a:lnTo>
                    <a:pt x="100838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8000" y="508037"/>
              <a:ext cx="13423900" cy="1155700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660400" y="6096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7906" y="931899"/>
              <a:ext cx="1929511" cy="250392"/>
            </a:xfrm>
            <a:prstGeom prst="rect">
              <a:avLst/>
            </a:prstGeom>
          </p:spPr>
        </p:pic>
        <p:sp>
          <p:nvSpPr>
            <p:cNvPr id="8" name="object 8" descr=""/>
            <p:cNvSpPr/>
            <p:nvPr/>
          </p:nvSpPr>
          <p:spPr>
            <a:xfrm>
              <a:off x="4470400" y="949591"/>
              <a:ext cx="8799195" cy="612775"/>
            </a:xfrm>
            <a:custGeom>
              <a:avLst/>
              <a:gdLst/>
              <a:ahLst/>
              <a:cxnLst/>
              <a:rect l="l" t="t" r="r" b="b"/>
              <a:pathLst>
                <a:path w="8799194" h="612775">
                  <a:moveTo>
                    <a:pt x="192430" y="86563"/>
                  </a:moveTo>
                  <a:lnTo>
                    <a:pt x="174294" y="77304"/>
                  </a:lnTo>
                  <a:lnTo>
                    <a:pt x="160172" y="63982"/>
                  </a:lnTo>
                  <a:lnTo>
                    <a:pt x="150990" y="47739"/>
                  </a:lnTo>
                  <a:lnTo>
                    <a:pt x="147726" y="29667"/>
                  </a:lnTo>
                  <a:lnTo>
                    <a:pt x="147726" y="9753"/>
                  </a:lnTo>
                  <a:lnTo>
                    <a:pt x="144881" y="9753"/>
                  </a:lnTo>
                  <a:lnTo>
                    <a:pt x="133908" y="9753"/>
                  </a:lnTo>
                  <a:lnTo>
                    <a:pt x="130860" y="9753"/>
                  </a:lnTo>
                  <a:lnTo>
                    <a:pt x="130860" y="28448"/>
                  </a:lnTo>
                  <a:lnTo>
                    <a:pt x="127635" y="48691"/>
                  </a:lnTo>
                  <a:lnTo>
                    <a:pt x="118465" y="66649"/>
                  </a:lnTo>
                  <a:lnTo>
                    <a:pt x="104114" y="81254"/>
                  </a:lnTo>
                  <a:lnTo>
                    <a:pt x="85344" y="91440"/>
                  </a:lnTo>
                  <a:lnTo>
                    <a:pt x="94284" y="105054"/>
                  </a:lnTo>
                  <a:lnTo>
                    <a:pt x="115125" y="93002"/>
                  </a:lnTo>
                  <a:lnTo>
                    <a:pt x="131089" y="75514"/>
                  </a:lnTo>
                  <a:lnTo>
                    <a:pt x="139738" y="56959"/>
                  </a:lnTo>
                  <a:lnTo>
                    <a:pt x="147650" y="72567"/>
                  </a:lnTo>
                  <a:lnTo>
                    <a:pt x="163309" y="88684"/>
                  </a:lnTo>
                  <a:lnTo>
                    <a:pt x="183489" y="99771"/>
                  </a:lnTo>
                  <a:lnTo>
                    <a:pt x="192430" y="86563"/>
                  </a:lnTo>
                  <a:close/>
                </a:path>
                <a:path w="8799194" h="612775">
                  <a:moveTo>
                    <a:pt x="230632" y="150164"/>
                  </a:moveTo>
                  <a:lnTo>
                    <a:pt x="226479" y="136017"/>
                  </a:lnTo>
                  <a:lnTo>
                    <a:pt x="219722" y="130048"/>
                  </a:lnTo>
                  <a:lnTo>
                    <a:pt x="214553" y="125476"/>
                  </a:lnTo>
                  <a:lnTo>
                    <a:pt x="214172" y="125349"/>
                  </a:lnTo>
                  <a:lnTo>
                    <a:pt x="214172" y="150164"/>
                  </a:lnTo>
                  <a:lnTo>
                    <a:pt x="211137" y="158711"/>
                  </a:lnTo>
                  <a:lnTo>
                    <a:pt x="202438" y="165023"/>
                  </a:lnTo>
                  <a:lnTo>
                    <a:pt x="188620" y="168948"/>
                  </a:lnTo>
                  <a:lnTo>
                    <a:pt x="170281" y="170281"/>
                  </a:lnTo>
                  <a:lnTo>
                    <a:pt x="151930" y="168948"/>
                  </a:lnTo>
                  <a:lnTo>
                    <a:pt x="138125" y="165023"/>
                  </a:lnTo>
                  <a:lnTo>
                    <a:pt x="129413" y="158711"/>
                  </a:lnTo>
                  <a:lnTo>
                    <a:pt x="126390" y="150164"/>
                  </a:lnTo>
                  <a:lnTo>
                    <a:pt x="129413" y="141630"/>
                  </a:lnTo>
                  <a:lnTo>
                    <a:pt x="138125" y="135305"/>
                  </a:lnTo>
                  <a:lnTo>
                    <a:pt x="151930" y="131394"/>
                  </a:lnTo>
                  <a:lnTo>
                    <a:pt x="170281" y="130048"/>
                  </a:lnTo>
                  <a:lnTo>
                    <a:pt x="188620" y="131394"/>
                  </a:lnTo>
                  <a:lnTo>
                    <a:pt x="202438" y="135305"/>
                  </a:lnTo>
                  <a:lnTo>
                    <a:pt x="211137" y="141630"/>
                  </a:lnTo>
                  <a:lnTo>
                    <a:pt x="214172" y="150164"/>
                  </a:lnTo>
                  <a:lnTo>
                    <a:pt x="214172" y="125349"/>
                  </a:lnTo>
                  <a:lnTo>
                    <a:pt x="195567" y="118910"/>
                  </a:lnTo>
                  <a:lnTo>
                    <a:pt x="170281" y="116636"/>
                  </a:lnTo>
                  <a:lnTo>
                    <a:pt x="144983" y="118910"/>
                  </a:lnTo>
                  <a:lnTo>
                    <a:pt x="126009" y="125476"/>
                  </a:lnTo>
                  <a:lnTo>
                    <a:pt x="114071" y="136017"/>
                  </a:lnTo>
                  <a:lnTo>
                    <a:pt x="109931" y="150164"/>
                  </a:lnTo>
                  <a:lnTo>
                    <a:pt x="114071" y="164287"/>
                  </a:lnTo>
                  <a:lnTo>
                    <a:pt x="126009" y="174752"/>
                  </a:lnTo>
                  <a:lnTo>
                    <a:pt x="144983" y="181254"/>
                  </a:lnTo>
                  <a:lnTo>
                    <a:pt x="170281" y="183489"/>
                  </a:lnTo>
                  <a:lnTo>
                    <a:pt x="195567" y="181254"/>
                  </a:lnTo>
                  <a:lnTo>
                    <a:pt x="214553" y="174752"/>
                  </a:lnTo>
                  <a:lnTo>
                    <a:pt x="219646" y="170281"/>
                  </a:lnTo>
                  <a:lnTo>
                    <a:pt x="226479" y="164287"/>
                  </a:lnTo>
                  <a:lnTo>
                    <a:pt x="230632" y="150164"/>
                  </a:lnTo>
                  <a:close/>
                </a:path>
                <a:path w="8799194" h="612775">
                  <a:moveTo>
                    <a:pt x="256032" y="47548"/>
                  </a:moveTo>
                  <a:lnTo>
                    <a:pt x="228803" y="47548"/>
                  </a:lnTo>
                  <a:lnTo>
                    <a:pt x="228803" y="203"/>
                  </a:lnTo>
                  <a:lnTo>
                    <a:pt x="211937" y="203"/>
                  </a:lnTo>
                  <a:lnTo>
                    <a:pt x="211937" y="111556"/>
                  </a:lnTo>
                  <a:lnTo>
                    <a:pt x="228803" y="111556"/>
                  </a:lnTo>
                  <a:lnTo>
                    <a:pt x="228803" y="61772"/>
                  </a:lnTo>
                  <a:lnTo>
                    <a:pt x="256032" y="61772"/>
                  </a:lnTo>
                  <a:lnTo>
                    <a:pt x="256032" y="47548"/>
                  </a:lnTo>
                  <a:close/>
                </a:path>
                <a:path w="8799194" h="612775">
                  <a:moveTo>
                    <a:pt x="423443" y="5892"/>
                  </a:moveTo>
                  <a:lnTo>
                    <a:pt x="378942" y="5892"/>
                  </a:lnTo>
                  <a:lnTo>
                    <a:pt x="378942" y="19710"/>
                  </a:lnTo>
                  <a:lnTo>
                    <a:pt x="378942" y="58115"/>
                  </a:lnTo>
                  <a:lnTo>
                    <a:pt x="333222" y="58115"/>
                  </a:lnTo>
                  <a:lnTo>
                    <a:pt x="333222" y="19710"/>
                  </a:lnTo>
                  <a:lnTo>
                    <a:pt x="378942" y="19710"/>
                  </a:lnTo>
                  <a:lnTo>
                    <a:pt x="378942" y="5892"/>
                  </a:lnTo>
                  <a:lnTo>
                    <a:pt x="288518" y="5892"/>
                  </a:lnTo>
                  <a:lnTo>
                    <a:pt x="288518" y="19710"/>
                  </a:lnTo>
                  <a:lnTo>
                    <a:pt x="316357" y="19710"/>
                  </a:lnTo>
                  <a:lnTo>
                    <a:pt x="316357" y="58115"/>
                  </a:lnTo>
                  <a:lnTo>
                    <a:pt x="289331" y="58115"/>
                  </a:lnTo>
                  <a:lnTo>
                    <a:pt x="289331" y="71932"/>
                  </a:lnTo>
                  <a:lnTo>
                    <a:pt x="422630" y="71932"/>
                  </a:lnTo>
                  <a:lnTo>
                    <a:pt x="422630" y="67056"/>
                  </a:lnTo>
                  <a:lnTo>
                    <a:pt x="422630" y="58115"/>
                  </a:lnTo>
                  <a:lnTo>
                    <a:pt x="395605" y="58115"/>
                  </a:lnTo>
                  <a:lnTo>
                    <a:pt x="395605" y="19710"/>
                  </a:lnTo>
                  <a:lnTo>
                    <a:pt x="423443" y="19710"/>
                  </a:lnTo>
                  <a:lnTo>
                    <a:pt x="423443" y="11988"/>
                  </a:lnTo>
                  <a:lnTo>
                    <a:pt x="423443" y="5892"/>
                  </a:lnTo>
                  <a:close/>
                </a:path>
                <a:path w="8799194" h="612775">
                  <a:moveTo>
                    <a:pt x="439089" y="88798"/>
                  </a:moveTo>
                  <a:lnTo>
                    <a:pt x="273075" y="88798"/>
                  </a:lnTo>
                  <a:lnTo>
                    <a:pt x="273075" y="102616"/>
                  </a:lnTo>
                  <a:lnTo>
                    <a:pt x="347853" y="102616"/>
                  </a:lnTo>
                  <a:lnTo>
                    <a:pt x="347853" y="123952"/>
                  </a:lnTo>
                  <a:lnTo>
                    <a:pt x="293395" y="123952"/>
                  </a:lnTo>
                  <a:lnTo>
                    <a:pt x="293395" y="181457"/>
                  </a:lnTo>
                  <a:lnTo>
                    <a:pt x="418769" y="181457"/>
                  </a:lnTo>
                  <a:lnTo>
                    <a:pt x="418769" y="167843"/>
                  </a:lnTo>
                  <a:lnTo>
                    <a:pt x="418769" y="137363"/>
                  </a:lnTo>
                  <a:lnTo>
                    <a:pt x="418769" y="129438"/>
                  </a:lnTo>
                  <a:lnTo>
                    <a:pt x="418769" y="123952"/>
                  </a:lnTo>
                  <a:lnTo>
                    <a:pt x="402310" y="123952"/>
                  </a:lnTo>
                  <a:lnTo>
                    <a:pt x="402310" y="137363"/>
                  </a:lnTo>
                  <a:lnTo>
                    <a:pt x="402310" y="167843"/>
                  </a:lnTo>
                  <a:lnTo>
                    <a:pt x="310057" y="167843"/>
                  </a:lnTo>
                  <a:lnTo>
                    <a:pt x="310057" y="137363"/>
                  </a:lnTo>
                  <a:lnTo>
                    <a:pt x="402310" y="137363"/>
                  </a:lnTo>
                  <a:lnTo>
                    <a:pt x="402310" y="123952"/>
                  </a:lnTo>
                  <a:lnTo>
                    <a:pt x="364515" y="123952"/>
                  </a:lnTo>
                  <a:lnTo>
                    <a:pt x="364515" y="102616"/>
                  </a:lnTo>
                  <a:lnTo>
                    <a:pt x="439089" y="102616"/>
                  </a:lnTo>
                  <a:lnTo>
                    <a:pt x="439089" y="97739"/>
                  </a:lnTo>
                  <a:lnTo>
                    <a:pt x="439089" y="88798"/>
                  </a:lnTo>
                  <a:close/>
                </a:path>
                <a:path w="8799194" h="612775">
                  <a:moveTo>
                    <a:pt x="553681" y="126593"/>
                  </a:moveTo>
                  <a:lnTo>
                    <a:pt x="536638" y="113766"/>
                  </a:lnTo>
                  <a:lnTo>
                    <a:pt x="524294" y="95885"/>
                  </a:lnTo>
                  <a:lnTo>
                    <a:pt x="516788" y="74168"/>
                  </a:lnTo>
                  <a:lnTo>
                    <a:pt x="514261" y="49784"/>
                  </a:lnTo>
                  <a:lnTo>
                    <a:pt x="514261" y="35763"/>
                  </a:lnTo>
                  <a:lnTo>
                    <a:pt x="547789" y="35763"/>
                  </a:lnTo>
                  <a:lnTo>
                    <a:pt x="547789" y="28651"/>
                  </a:lnTo>
                  <a:lnTo>
                    <a:pt x="547789" y="21742"/>
                  </a:lnTo>
                  <a:lnTo>
                    <a:pt x="462445" y="21742"/>
                  </a:lnTo>
                  <a:lnTo>
                    <a:pt x="462445" y="35763"/>
                  </a:lnTo>
                  <a:lnTo>
                    <a:pt x="498005" y="35763"/>
                  </a:lnTo>
                  <a:lnTo>
                    <a:pt x="498005" y="49784"/>
                  </a:lnTo>
                  <a:lnTo>
                    <a:pt x="495503" y="76517"/>
                  </a:lnTo>
                  <a:lnTo>
                    <a:pt x="487997" y="99974"/>
                  </a:lnTo>
                  <a:lnTo>
                    <a:pt x="475551" y="119164"/>
                  </a:lnTo>
                  <a:lnTo>
                    <a:pt x="458177" y="133096"/>
                  </a:lnTo>
                  <a:lnTo>
                    <a:pt x="468541" y="146100"/>
                  </a:lnTo>
                  <a:lnTo>
                    <a:pt x="487121" y="130136"/>
                  </a:lnTo>
                  <a:lnTo>
                    <a:pt x="500468" y="108153"/>
                  </a:lnTo>
                  <a:lnTo>
                    <a:pt x="506590" y="87541"/>
                  </a:lnTo>
                  <a:lnTo>
                    <a:pt x="511873" y="104063"/>
                  </a:lnTo>
                  <a:lnTo>
                    <a:pt x="525221" y="124739"/>
                  </a:lnTo>
                  <a:lnTo>
                    <a:pt x="543725" y="139598"/>
                  </a:lnTo>
                  <a:lnTo>
                    <a:pt x="553681" y="126593"/>
                  </a:lnTo>
                  <a:close/>
                </a:path>
                <a:path w="8799194" h="612775">
                  <a:moveTo>
                    <a:pt x="616673" y="203"/>
                  </a:moveTo>
                  <a:lnTo>
                    <a:pt x="600621" y="203"/>
                  </a:lnTo>
                  <a:lnTo>
                    <a:pt x="600621" y="74168"/>
                  </a:lnTo>
                  <a:lnTo>
                    <a:pt x="576440" y="74168"/>
                  </a:lnTo>
                  <a:lnTo>
                    <a:pt x="576440" y="4064"/>
                  </a:lnTo>
                  <a:lnTo>
                    <a:pt x="560590" y="4064"/>
                  </a:lnTo>
                  <a:lnTo>
                    <a:pt x="560590" y="174752"/>
                  </a:lnTo>
                  <a:lnTo>
                    <a:pt x="576440" y="174752"/>
                  </a:lnTo>
                  <a:lnTo>
                    <a:pt x="576440" y="88392"/>
                  </a:lnTo>
                  <a:lnTo>
                    <a:pt x="600621" y="88392"/>
                  </a:lnTo>
                  <a:lnTo>
                    <a:pt x="600621" y="183896"/>
                  </a:lnTo>
                  <a:lnTo>
                    <a:pt x="616673" y="183896"/>
                  </a:lnTo>
                  <a:lnTo>
                    <a:pt x="616673" y="88392"/>
                  </a:lnTo>
                  <a:lnTo>
                    <a:pt x="616673" y="74168"/>
                  </a:lnTo>
                  <a:lnTo>
                    <a:pt x="616673" y="203"/>
                  </a:lnTo>
                  <a:close/>
                </a:path>
                <a:path w="8799194" h="612775">
                  <a:moveTo>
                    <a:pt x="793242" y="18491"/>
                  </a:moveTo>
                  <a:lnTo>
                    <a:pt x="782878" y="18491"/>
                  </a:lnTo>
                  <a:lnTo>
                    <a:pt x="776579" y="18491"/>
                  </a:lnTo>
                  <a:lnTo>
                    <a:pt x="664616" y="18491"/>
                  </a:lnTo>
                  <a:lnTo>
                    <a:pt x="664616" y="32512"/>
                  </a:lnTo>
                  <a:lnTo>
                    <a:pt x="776528" y="32512"/>
                  </a:lnTo>
                  <a:lnTo>
                    <a:pt x="776452" y="54457"/>
                  </a:lnTo>
                  <a:lnTo>
                    <a:pt x="775716" y="73279"/>
                  </a:lnTo>
                  <a:lnTo>
                    <a:pt x="773658" y="94996"/>
                  </a:lnTo>
                  <a:lnTo>
                    <a:pt x="769670" y="119684"/>
                  </a:lnTo>
                  <a:lnTo>
                    <a:pt x="786536" y="121920"/>
                  </a:lnTo>
                  <a:lnTo>
                    <a:pt x="790409" y="96139"/>
                  </a:lnTo>
                  <a:lnTo>
                    <a:pt x="792403" y="73939"/>
                  </a:lnTo>
                  <a:lnTo>
                    <a:pt x="793140" y="54457"/>
                  </a:lnTo>
                  <a:lnTo>
                    <a:pt x="793242" y="32512"/>
                  </a:lnTo>
                  <a:lnTo>
                    <a:pt x="793242" y="18491"/>
                  </a:lnTo>
                  <a:close/>
                </a:path>
                <a:path w="8799194" h="612775">
                  <a:moveTo>
                    <a:pt x="813155" y="144272"/>
                  </a:moveTo>
                  <a:lnTo>
                    <a:pt x="728421" y="144272"/>
                  </a:lnTo>
                  <a:lnTo>
                    <a:pt x="728421" y="78638"/>
                  </a:lnTo>
                  <a:lnTo>
                    <a:pt x="711555" y="78638"/>
                  </a:lnTo>
                  <a:lnTo>
                    <a:pt x="711555" y="144272"/>
                  </a:lnTo>
                  <a:lnTo>
                    <a:pt x="647141" y="144272"/>
                  </a:lnTo>
                  <a:lnTo>
                    <a:pt x="647141" y="158292"/>
                  </a:lnTo>
                  <a:lnTo>
                    <a:pt x="813155" y="158292"/>
                  </a:lnTo>
                  <a:lnTo>
                    <a:pt x="813155" y="151180"/>
                  </a:lnTo>
                  <a:lnTo>
                    <a:pt x="813155" y="144272"/>
                  </a:lnTo>
                  <a:close/>
                </a:path>
                <a:path w="8799194" h="612775">
                  <a:moveTo>
                    <a:pt x="979347" y="125780"/>
                  </a:moveTo>
                  <a:lnTo>
                    <a:pt x="852360" y="125780"/>
                  </a:lnTo>
                  <a:lnTo>
                    <a:pt x="852360" y="139598"/>
                  </a:lnTo>
                  <a:lnTo>
                    <a:pt x="962494" y="139598"/>
                  </a:lnTo>
                  <a:lnTo>
                    <a:pt x="962494" y="183896"/>
                  </a:lnTo>
                  <a:lnTo>
                    <a:pt x="979347" y="183896"/>
                  </a:lnTo>
                  <a:lnTo>
                    <a:pt x="979347" y="125780"/>
                  </a:lnTo>
                  <a:close/>
                </a:path>
                <a:path w="8799194" h="612775">
                  <a:moveTo>
                    <a:pt x="999883" y="93268"/>
                  </a:moveTo>
                  <a:lnTo>
                    <a:pt x="925309" y="93268"/>
                  </a:lnTo>
                  <a:lnTo>
                    <a:pt x="925309" y="70307"/>
                  </a:lnTo>
                  <a:lnTo>
                    <a:pt x="978750" y="70307"/>
                  </a:lnTo>
                  <a:lnTo>
                    <a:pt x="978750" y="66649"/>
                  </a:lnTo>
                  <a:lnTo>
                    <a:pt x="978750" y="56692"/>
                  </a:lnTo>
                  <a:lnTo>
                    <a:pt x="978750" y="21336"/>
                  </a:lnTo>
                  <a:lnTo>
                    <a:pt x="978750" y="7721"/>
                  </a:lnTo>
                  <a:lnTo>
                    <a:pt x="962075" y="7721"/>
                  </a:lnTo>
                  <a:lnTo>
                    <a:pt x="962075" y="21336"/>
                  </a:lnTo>
                  <a:lnTo>
                    <a:pt x="962075" y="56692"/>
                  </a:lnTo>
                  <a:lnTo>
                    <a:pt x="871664" y="56692"/>
                  </a:lnTo>
                  <a:lnTo>
                    <a:pt x="871664" y="21336"/>
                  </a:lnTo>
                  <a:lnTo>
                    <a:pt x="962075" y="21336"/>
                  </a:lnTo>
                  <a:lnTo>
                    <a:pt x="962075" y="7721"/>
                  </a:lnTo>
                  <a:lnTo>
                    <a:pt x="855205" y="7721"/>
                  </a:lnTo>
                  <a:lnTo>
                    <a:pt x="855205" y="70307"/>
                  </a:lnTo>
                  <a:lnTo>
                    <a:pt x="908634" y="70307"/>
                  </a:lnTo>
                  <a:lnTo>
                    <a:pt x="908634" y="93268"/>
                  </a:lnTo>
                  <a:lnTo>
                    <a:pt x="833869" y="93268"/>
                  </a:lnTo>
                  <a:lnTo>
                    <a:pt x="833869" y="106883"/>
                  </a:lnTo>
                  <a:lnTo>
                    <a:pt x="999883" y="106883"/>
                  </a:lnTo>
                  <a:lnTo>
                    <a:pt x="999883" y="98348"/>
                  </a:lnTo>
                  <a:lnTo>
                    <a:pt x="999883" y="93268"/>
                  </a:lnTo>
                  <a:close/>
                </a:path>
                <a:path w="8799194" h="612775">
                  <a:moveTo>
                    <a:pt x="1167091" y="129032"/>
                  </a:moveTo>
                  <a:lnTo>
                    <a:pt x="1039279" y="129032"/>
                  </a:lnTo>
                  <a:lnTo>
                    <a:pt x="1039279" y="142849"/>
                  </a:lnTo>
                  <a:lnTo>
                    <a:pt x="1150226" y="142849"/>
                  </a:lnTo>
                  <a:lnTo>
                    <a:pt x="1150226" y="182270"/>
                  </a:lnTo>
                  <a:lnTo>
                    <a:pt x="1167091" y="182270"/>
                  </a:lnTo>
                  <a:lnTo>
                    <a:pt x="1167091" y="129032"/>
                  </a:lnTo>
                  <a:close/>
                </a:path>
                <a:path w="8799194" h="612775">
                  <a:moveTo>
                    <a:pt x="1187411" y="101193"/>
                  </a:moveTo>
                  <a:lnTo>
                    <a:pt x="1112431" y="101193"/>
                  </a:lnTo>
                  <a:lnTo>
                    <a:pt x="1112431" y="81889"/>
                  </a:lnTo>
                  <a:lnTo>
                    <a:pt x="1169936" y="81889"/>
                  </a:lnTo>
                  <a:lnTo>
                    <a:pt x="1169936" y="75590"/>
                  </a:lnTo>
                  <a:lnTo>
                    <a:pt x="1169936" y="74168"/>
                  </a:lnTo>
                  <a:lnTo>
                    <a:pt x="1169936" y="68681"/>
                  </a:lnTo>
                  <a:lnTo>
                    <a:pt x="1058989" y="68681"/>
                  </a:lnTo>
                  <a:lnTo>
                    <a:pt x="1058989" y="49377"/>
                  </a:lnTo>
                  <a:lnTo>
                    <a:pt x="1165872" y="49377"/>
                  </a:lnTo>
                  <a:lnTo>
                    <a:pt x="1165872" y="4876"/>
                  </a:lnTo>
                  <a:lnTo>
                    <a:pt x="1041920" y="4876"/>
                  </a:lnTo>
                  <a:lnTo>
                    <a:pt x="1041920" y="18084"/>
                  </a:lnTo>
                  <a:lnTo>
                    <a:pt x="1149413" y="18084"/>
                  </a:lnTo>
                  <a:lnTo>
                    <a:pt x="1149413" y="36982"/>
                  </a:lnTo>
                  <a:lnTo>
                    <a:pt x="1042327" y="36982"/>
                  </a:lnTo>
                  <a:lnTo>
                    <a:pt x="1042327" y="81889"/>
                  </a:lnTo>
                  <a:lnTo>
                    <a:pt x="1095565" y="81889"/>
                  </a:lnTo>
                  <a:lnTo>
                    <a:pt x="1095565" y="101193"/>
                  </a:lnTo>
                  <a:lnTo>
                    <a:pt x="1020787" y="101193"/>
                  </a:lnTo>
                  <a:lnTo>
                    <a:pt x="1020787" y="115011"/>
                  </a:lnTo>
                  <a:lnTo>
                    <a:pt x="1187411" y="115011"/>
                  </a:lnTo>
                  <a:lnTo>
                    <a:pt x="1187411" y="108102"/>
                  </a:lnTo>
                  <a:lnTo>
                    <a:pt x="1187411" y="101193"/>
                  </a:lnTo>
                  <a:close/>
                </a:path>
                <a:path w="8799194" h="612775">
                  <a:moveTo>
                    <a:pt x="1282700" y="256946"/>
                  </a:moveTo>
                  <a:lnTo>
                    <a:pt x="0" y="256946"/>
                  </a:lnTo>
                  <a:lnTo>
                    <a:pt x="0" y="269646"/>
                  </a:lnTo>
                  <a:lnTo>
                    <a:pt x="1282700" y="269646"/>
                  </a:lnTo>
                  <a:lnTo>
                    <a:pt x="1282700" y="256946"/>
                  </a:lnTo>
                  <a:close/>
                </a:path>
                <a:path w="8799194" h="612775">
                  <a:moveTo>
                    <a:pt x="1920544" y="7518"/>
                  </a:moveTo>
                  <a:lnTo>
                    <a:pt x="1903882" y="7518"/>
                  </a:lnTo>
                  <a:lnTo>
                    <a:pt x="1903882" y="32715"/>
                  </a:lnTo>
                  <a:lnTo>
                    <a:pt x="1903882" y="46329"/>
                  </a:lnTo>
                  <a:lnTo>
                    <a:pt x="1903882" y="73355"/>
                  </a:lnTo>
                  <a:lnTo>
                    <a:pt x="1813052" y="73355"/>
                  </a:lnTo>
                  <a:lnTo>
                    <a:pt x="1813052" y="46329"/>
                  </a:lnTo>
                  <a:lnTo>
                    <a:pt x="1903882" y="46329"/>
                  </a:lnTo>
                  <a:lnTo>
                    <a:pt x="1903882" y="32715"/>
                  </a:lnTo>
                  <a:lnTo>
                    <a:pt x="1813052" y="32715"/>
                  </a:lnTo>
                  <a:lnTo>
                    <a:pt x="1813052" y="7518"/>
                  </a:lnTo>
                  <a:lnTo>
                    <a:pt x="1796186" y="7518"/>
                  </a:lnTo>
                  <a:lnTo>
                    <a:pt x="1796186" y="86969"/>
                  </a:lnTo>
                  <a:lnTo>
                    <a:pt x="1920544" y="86969"/>
                  </a:lnTo>
                  <a:lnTo>
                    <a:pt x="1920544" y="73355"/>
                  </a:lnTo>
                  <a:lnTo>
                    <a:pt x="1920544" y="46329"/>
                  </a:lnTo>
                  <a:lnTo>
                    <a:pt x="1920544" y="32715"/>
                  </a:lnTo>
                  <a:lnTo>
                    <a:pt x="1920544" y="7518"/>
                  </a:lnTo>
                  <a:close/>
                </a:path>
                <a:path w="8799194" h="612775">
                  <a:moveTo>
                    <a:pt x="1941880" y="108915"/>
                  </a:moveTo>
                  <a:lnTo>
                    <a:pt x="1775256" y="108915"/>
                  </a:lnTo>
                  <a:lnTo>
                    <a:pt x="1775256" y="122732"/>
                  </a:lnTo>
                  <a:lnTo>
                    <a:pt x="1849628" y="122732"/>
                  </a:lnTo>
                  <a:lnTo>
                    <a:pt x="1849628" y="183896"/>
                  </a:lnTo>
                  <a:lnTo>
                    <a:pt x="1866290" y="183896"/>
                  </a:lnTo>
                  <a:lnTo>
                    <a:pt x="1866290" y="122732"/>
                  </a:lnTo>
                  <a:lnTo>
                    <a:pt x="1941880" y="122732"/>
                  </a:lnTo>
                  <a:lnTo>
                    <a:pt x="1941880" y="115417"/>
                  </a:lnTo>
                  <a:lnTo>
                    <a:pt x="1941880" y="108915"/>
                  </a:lnTo>
                  <a:close/>
                </a:path>
                <a:path w="8799194" h="612775">
                  <a:moveTo>
                    <a:pt x="2112543" y="5892"/>
                  </a:moveTo>
                  <a:lnTo>
                    <a:pt x="2068042" y="5892"/>
                  </a:lnTo>
                  <a:lnTo>
                    <a:pt x="2068042" y="19710"/>
                  </a:lnTo>
                  <a:lnTo>
                    <a:pt x="2068042" y="58115"/>
                  </a:lnTo>
                  <a:lnTo>
                    <a:pt x="2022322" y="58115"/>
                  </a:lnTo>
                  <a:lnTo>
                    <a:pt x="2022322" y="19710"/>
                  </a:lnTo>
                  <a:lnTo>
                    <a:pt x="2068042" y="19710"/>
                  </a:lnTo>
                  <a:lnTo>
                    <a:pt x="2068042" y="5892"/>
                  </a:lnTo>
                  <a:lnTo>
                    <a:pt x="1977618" y="5892"/>
                  </a:lnTo>
                  <a:lnTo>
                    <a:pt x="1977618" y="19710"/>
                  </a:lnTo>
                  <a:lnTo>
                    <a:pt x="2005457" y="19710"/>
                  </a:lnTo>
                  <a:lnTo>
                    <a:pt x="2005457" y="58115"/>
                  </a:lnTo>
                  <a:lnTo>
                    <a:pt x="1978431" y="58115"/>
                  </a:lnTo>
                  <a:lnTo>
                    <a:pt x="1978431" y="71932"/>
                  </a:lnTo>
                  <a:lnTo>
                    <a:pt x="2111730" y="71932"/>
                  </a:lnTo>
                  <a:lnTo>
                    <a:pt x="2111730" y="67056"/>
                  </a:lnTo>
                  <a:lnTo>
                    <a:pt x="2111730" y="58115"/>
                  </a:lnTo>
                  <a:lnTo>
                    <a:pt x="2084705" y="58115"/>
                  </a:lnTo>
                  <a:lnTo>
                    <a:pt x="2084705" y="19710"/>
                  </a:lnTo>
                  <a:lnTo>
                    <a:pt x="2112543" y="19710"/>
                  </a:lnTo>
                  <a:lnTo>
                    <a:pt x="2112543" y="11988"/>
                  </a:lnTo>
                  <a:lnTo>
                    <a:pt x="2112543" y="5892"/>
                  </a:lnTo>
                  <a:close/>
                </a:path>
                <a:path w="8799194" h="612775">
                  <a:moveTo>
                    <a:pt x="2128189" y="88798"/>
                  </a:moveTo>
                  <a:lnTo>
                    <a:pt x="1962175" y="88798"/>
                  </a:lnTo>
                  <a:lnTo>
                    <a:pt x="1962175" y="102616"/>
                  </a:lnTo>
                  <a:lnTo>
                    <a:pt x="2036953" y="102616"/>
                  </a:lnTo>
                  <a:lnTo>
                    <a:pt x="2036953" y="123952"/>
                  </a:lnTo>
                  <a:lnTo>
                    <a:pt x="1982495" y="123952"/>
                  </a:lnTo>
                  <a:lnTo>
                    <a:pt x="1982495" y="181457"/>
                  </a:lnTo>
                  <a:lnTo>
                    <a:pt x="2107869" y="181457"/>
                  </a:lnTo>
                  <a:lnTo>
                    <a:pt x="2107869" y="167843"/>
                  </a:lnTo>
                  <a:lnTo>
                    <a:pt x="2107869" y="137363"/>
                  </a:lnTo>
                  <a:lnTo>
                    <a:pt x="2107869" y="129438"/>
                  </a:lnTo>
                  <a:lnTo>
                    <a:pt x="2107869" y="123952"/>
                  </a:lnTo>
                  <a:lnTo>
                    <a:pt x="2091410" y="123952"/>
                  </a:lnTo>
                  <a:lnTo>
                    <a:pt x="2091410" y="137363"/>
                  </a:lnTo>
                  <a:lnTo>
                    <a:pt x="2091410" y="167843"/>
                  </a:lnTo>
                  <a:lnTo>
                    <a:pt x="1999157" y="167843"/>
                  </a:lnTo>
                  <a:lnTo>
                    <a:pt x="1999157" y="137363"/>
                  </a:lnTo>
                  <a:lnTo>
                    <a:pt x="2091410" y="137363"/>
                  </a:lnTo>
                  <a:lnTo>
                    <a:pt x="2091410" y="123952"/>
                  </a:lnTo>
                  <a:lnTo>
                    <a:pt x="2053615" y="123952"/>
                  </a:lnTo>
                  <a:lnTo>
                    <a:pt x="2053615" y="102616"/>
                  </a:lnTo>
                  <a:lnTo>
                    <a:pt x="2128189" y="102616"/>
                  </a:lnTo>
                  <a:lnTo>
                    <a:pt x="2128189" y="97739"/>
                  </a:lnTo>
                  <a:lnTo>
                    <a:pt x="2128189" y="88798"/>
                  </a:lnTo>
                  <a:close/>
                </a:path>
                <a:path w="8799194" h="612775">
                  <a:moveTo>
                    <a:pt x="2242782" y="126593"/>
                  </a:moveTo>
                  <a:lnTo>
                    <a:pt x="2225738" y="113766"/>
                  </a:lnTo>
                  <a:lnTo>
                    <a:pt x="2213394" y="95885"/>
                  </a:lnTo>
                  <a:lnTo>
                    <a:pt x="2205888" y="74168"/>
                  </a:lnTo>
                  <a:lnTo>
                    <a:pt x="2203361" y="49784"/>
                  </a:lnTo>
                  <a:lnTo>
                    <a:pt x="2203361" y="35763"/>
                  </a:lnTo>
                  <a:lnTo>
                    <a:pt x="2236889" y="35763"/>
                  </a:lnTo>
                  <a:lnTo>
                    <a:pt x="2236889" y="28651"/>
                  </a:lnTo>
                  <a:lnTo>
                    <a:pt x="2236889" y="21742"/>
                  </a:lnTo>
                  <a:lnTo>
                    <a:pt x="2151545" y="21742"/>
                  </a:lnTo>
                  <a:lnTo>
                    <a:pt x="2151545" y="35763"/>
                  </a:lnTo>
                  <a:lnTo>
                    <a:pt x="2187105" y="35763"/>
                  </a:lnTo>
                  <a:lnTo>
                    <a:pt x="2187105" y="49784"/>
                  </a:lnTo>
                  <a:lnTo>
                    <a:pt x="2184603" y="76517"/>
                  </a:lnTo>
                  <a:lnTo>
                    <a:pt x="2177097" y="99974"/>
                  </a:lnTo>
                  <a:lnTo>
                    <a:pt x="2164651" y="119164"/>
                  </a:lnTo>
                  <a:lnTo>
                    <a:pt x="2147278" y="133096"/>
                  </a:lnTo>
                  <a:lnTo>
                    <a:pt x="2157641" y="146100"/>
                  </a:lnTo>
                  <a:lnTo>
                    <a:pt x="2176221" y="130136"/>
                  </a:lnTo>
                  <a:lnTo>
                    <a:pt x="2189569" y="108153"/>
                  </a:lnTo>
                  <a:lnTo>
                    <a:pt x="2195690" y="87541"/>
                  </a:lnTo>
                  <a:lnTo>
                    <a:pt x="2200973" y="104063"/>
                  </a:lnTo>
                  <a:lnTo>
                    <a:pt x="2214321" y="124739"/>
                  </a:lnTo>
                  <a:lnTo>
                    <a:pt x="2232825" y="139598"/>
                  </a:lnTo>
                  <a:lnTo>
                    <a:pt x="2242782" y="126593"/>
                  </a:lnTo>
                  <a:close/>
                </a:path>
                <a:path w="8799194" h="612775">
                  <a:moveTo>
                    <a:pt x="2305774" y="203"/>
                  </a:moveTo>
                  <a:lnTo>
                    <a:pt x="2289721" y="203"/>
                  </a:lnTo>
                  <a:lnTo>
                    <a:pt x="2289721" y="74168"/>
                  </a:lnTo>
                  <a:lnTo>
                    <a:pt x="2265540" y="74168"/>
                  </a:lnTo>
                  <a:lnTo>
                    <a:pt x="2265540" y="4064"/>
                  </a:lnTo>
                  <a:lnTo>
                    <a:pt x="2249690" y="4064"/>
                  </a:lnTo>
                  <a:lnTo>
                    <a:pt x="2249690" y="174752"/>
                  </a:lnTo>
                  <a:lnTo>
                    <a:pt x="2265540" y="174752"/>
                  </a:lnTo>
                  <a:lnTo>
                    <a:pt x="2265540" y="88392"/>
                  </a:lnTo>
                  <a:lnTo>
                    <a:pt x="2289721" y="88392"/>
                  </a:lnTo>
                  <a:lnTo>
                    <a:pt x="2289721" y="183896"/>
                  </a:lnTo>
                  <a:lnTo>
                    <a:pt x="2305774" y="183896"/>
                  </a:lnTo>
                  <a:lnTo>
                    <a:pt x="2305774" y="88392"/>
                  </a:lnTo>
                  <a:lnTo>
                    <a:pt x="2305774" y="74168"/>
                  </a:lnTo>
                  <a:lnTo>
                    <a:pt x="2305774" y="203"/>
                  </a:lnTo>
                  <a:close/>
                </a:path>
                <a:path w="8799194" h="612775">
                  <a:moveTo>
                    <a:pt x="2482342" y="18491"/>
                  </a:moveTo>
                  <a:lnTo>
                    <a:pt x="2471978" y="18491"/>
                  </a:lnTo>
                  <a:lnTo>
                    <a:pt x="2465679" y="18491"/>
                  </a:lnTo>
                  <a:lnTo>
                    <a:pt x="2353716" y="18491"/>
                  </a:lnTo>
                  <a:lnTo>
                    <a:pt x="2353716" y="32512"/>
                  </a:lnTo>
                  <a:lnTo>
                    <a:pt x="2465628" y="32512"/>
                  </a:lnTo>
                  <a:lnTo>
                    <a:pt x="2465552" y="54457"/>
                  </a:lnTo>
                  <a:lnTo>
                    <a:pt x="2464816" y="73279"/>
                  </a:lnTo>
                  <a:lnTo>
                    <a:pt x="2462758" y="94996"/>
                  </a:lnTo>
                  <a:lnTo>
                    <a:pt x="2458770" y="119684"/>
                  </a:lnTo>
                  <a:lnTo>
                    <a:pt x="2475636" y="121920"/>
                  </a:lnTo>
                  <a:lnTo>
                    <a:pt x="2479510" y="96139"/>
                  </a:lnTo>
                  <a:lnTo>
                    <a:pt x="2481503" y="73939"/>
                  </a:lnTo>
                  <a:lnTo>
                    <a:pt x="2482240" y="54457"/>
                  </a:lnTo>
                  <a:lnTo>
                    <a:pt x="2482342" y="32512"/>
                  </a:lnTo>
                  <a:lnTo>
                    <a:pt x="2482342" y="18491"/>
                  </a:lnTo>
                  <a:close/>
                </a:path>
                <a:path w="8799194" h="612775">
                  <a:moveTo>
                    <a:pt x="2502255" y="144272"/>
                  </a:moveTo>
                  <a:lnTo>
                    <a:pt x="2417521" y="144272"/>
                  </a:lnTo>
                  <a:lnTo>
                    <a:pt x="2417521" y="78638"/>
                  </a:lnTo>
                  <a:lnTo>
                    <a:pt x="2400655" y="78638"/>
                  </a:lnTo>
                  <a:lnTo>
                    <a:pt x="2400655" y="144272"/>
                  </a:lnTo>
                  <a:lnTo>
                    <a:pt x="2336241" y="144272"/>
                  </a:lnTo>
                  <a:lnTo>
                    <a:pt x="2336241" y="158292"/>
                  </a:lnTo>
                  <a:lnTo>
                    <a:pt x="2502255" y="158292"/>
                  </a:lnTo>
                  <a:lnTo>
                    <a:pt x="2502255" y="151180"/>
                  </a:lnTo>
                  <a:lnTo>
                    <a:pt x="2502255" y="144272"/>
                  </a:lnTo>
                  <a:close/>
                </a:path>
                <a:path w="8799194" h="612775">
                  <a:moveTo>
                    <a:pt x="2668447" y="125780"/>
                  </a:moveTo>
                  <a:lnTo>
                    <a:pt x="2541460" y="125780"/>
                  </a:lnTo>
                  <a:lnTo>
                    <a:pt x="2541460" y="139598"/>
                  </a:lnTo>
                  <a:lnTo>
                    <a:pt x="2651595" y="139598"/>
                  </a:lnTo>
                  <a:lnTo>
                    <a:pt x="2651595" y="183896"/>
                  </a:lnTo>
                  <a:lnTo>
                    <a:pt x="2668447" y="183896"/>
                  </a:lnTo>
                  <a:lnTo>
                    <a:pt x="2668447" y="125780"/>
                  </a:lnTo>
                  <a:close/>
                </a:path>
                <a:path w="8799194" h="612775">
                  <a:moveTo>
                    <a:pt x="2688983" y="93268"/>
                  </a:moveTo>
                  <a:lnTo>
                    <a:pt x="2614409" y="93268"/>
                  </a:lnTo>
                  <a:lnTo>
                    <a:pt x="2614409" y="70307"/>
                  </a:lnTo>
                  <a:lnTo>
                    <a:pt x="2667851" y="70307"/>
                  </a:lnTo>
                  <a:lnTo>
                    <a:pt x="2667851" y="66649"/>
                  </a:lnTo>
                  <a:lnTo>
                    <a:pt x="2667851" y="56692"/>
                  </a:lnTo>
                  <a:lnTo>
                    <a:pt x="2667851" y="21336"/>
                  </a:lnTo>
                  <a:lnTo>
                    <a:pt x="2667851" y="7721"/>
                  </a:lnTo>
                  <a:lnTo>
                    <a:pt x="2651175" y="7721"/>
                  </a:lnTo>
                  <a:lnTo>
                    <a:pt x="2651175" y="21336"/>
                  </a:lnTo>
                  <a:lnTo>
                    <a:pt x="2651175" y="56692"/>
                  </a:lnTo>
                  <a:lnTo>
                    <a:pt x="2560764" y="56692"/>
                  </a:lnTo>
                  <a:lnTo>
                    <a:pt x="2560764" y="21336"/>
                  </a:lnTo>
                  <a:lnTo>
                    <a:pt x="2651175" y="21336"/>
                  </a:lnTo>
                  <a:lnTo>
                    <a:pt x="2651175" y="7721"/>
                  </a:lnTo>
                  <a:lnTo>
                    <a:pt x="2544305" y="7721"/>
                  </a:lnTo>
                  <a:lnTo>
                    <a:pt x="2544305" y="70307"/>
                  </a:lnTo>
                  <a:lnTo>
                    <a:pt x="2597734" y="70307"/>
                  </a:lnTo>
                  <a:lnTo>
                    <a:pt x="2597734" y="93268"/>
                  </a:lnTo>
                  <a:lnTo>
                    <a:pt x="2522969" y="93268"/>
                  </a:lnTo>
                  <a:lnTo>
                    <a:pt x="2522969" y="106883"/>
                  </a:lnTo>
                  <a:lnTo>
                    <a:pt x="2688983" y="106883"/>
                  </a:lnTo>
                  <a:lnTo>
                    <a:pt x="2688983" y="98348"/>
                  </a:lnTo>
                  <a:lnTo>
                    <a:pt x="2688983" y="93268"/>
                  </a:lnTo>
                  <a:close/>
                </a:path>
                <a:path w="8799194" h="612775">
                  <a:moveTo>
                    <a:pt x="2856192" y="129032"/>
                  </a:moveTo>
                  <a:lnTo>
                    <a:pt x="2728379" y="129032"/>
                  </a:lnTo>
                  <a:lnTo>
                    <a:pt x="2728379" y="142849"/>
                  </a:lnTo>
                  <a:lnTo>
                    <a:pt x="2839326" y="142849"/>
                  </a:lnTo>
                  <a:lnTo>
                    <a:pt x="2839326" y="182270"/>
                  </a:lnTo>
                  <a:lnTo>
                    <a:pt x="2856192" y="182270"/>
                  </a:lnTo>
                  <a:lnTo>
                    <a:pt x="2856192" y="129032"/>
                  </a:lnTo>
                  <a:close/>
                </a:path>
                <a:path w="8799194" h="612775">
                  <a:moveTo>
                    <a:pt x="2876512" y="101193"/>
                  </a:moveTo>
                  <a:lnTo>
                    <a:pt x="2801531" y="101193"/>
                  </a:lnTo>
                  <a:lnTo>
                    <a:pt x="2801531" y="81889"/>
                  </a:lnTo>
                  <a:lnTo>
                    <a:pt x="2859036" y="81889"/>
                  </a:lnTo>
                  <a:lnTo>
                    <a:pt x="2859036" y="75590"/>
                  </a:lnTo>
                  <a:lnTo>
                    <a:pt x="2859036" y="74168"/>
                  </a:lnTo>
                  <a:lnTo>
                    <a:pt x="2859036" y="68681"/>
                  </a:lnTo>
                  <a:lnTo>
                    <a:pt x="2748089" y="68681"/>
                  </a:lnTo>
                  <a:lnTo>
                    <a:pt x="2748089" y="49377"/>
                  </a:lnTo>
                  <a:lnTo>
                    <a:pt x="2854972" y="49377"/>
                  </a:lnTo>
                  <a:lnTo>
                    <a:pt x="2854972" y="4876"/>
                  </a:lnTo>
                  <a:lnTo>
                    <a:pt x="2731020" y="4876"/>
                  </a:lnTo>
                  <a:lnTo>
                    <a:pt x="2731020" y="18084"/>
                  </a:lnTo>
                  <a:lnTo>
                    <a:pt x="2838513" y="18084"/>
                  </a:lnTo>
                  <a:lnTo>
                    <a:pt x="2838513" y="36982"/>
                  </a:lnTo>
                  <a:lnTo>
                    <a:pt x="2731427" y="36982"/>
                  </a:lnTo>
                  <a:lnTo>
                    <a:pt x="2731427" y="81889"/>
                  </a:lnTo>
                  <a:lnTo>
                    <a:pt x="2784665" y="81889"/>
                  </a:lnTo>
                  <a:lnTo>
                    <a:pt x="2784665" y="101193"/>
                  </a:lnTo>
                  <a:lnTo>
                    <a:pt x="2709888" y="101193"/>
                  </a:lnTo>
                  <a:lnTo>
                    <a:pt x="2709888" y="115011"/>
                  </a:lnTo>
                  <a:lnTo>
                    <a:pt x="2876512" y="115011"/>
                  </a:lnTo>
                  <a:lnTo>
                    <a:pt x="2876512" y="108102"/>
                  </a:lnTo>
                  <a:lnTo>
                    <a:pt x="2876512" y="101193"/>
                  </a:lnTo>
                  <a:close/>
                </a:path>
                <a:path w="8799194" h="612775">
                  <a:moveTo>
                    <a:pt x="3570630" y="86563"/>
                  </a:moveTo>
                  <a:lnTo>
                    <a:pt x="3552494" y="77304"/>
                  </a:lnTo>
                  <a:lnTo>
                    <a:pt x="3538372" y="63982"/>
                  </a:lnTo>
                  <a:lnTo>
                    <a:pt x="3529190" y="47739"/>
                  </a:lnTo>
                  <a:lnTo>
                    <a:pt x="3525926" y="29667"/>
                  </a:lnTo>
                  <a:lnTo>
                    <a:pt x="3525926" y="9753"/>
                  </a:lnTo>
                  <a:lnTo>
                    <a:pt x="3523081" y="9753"/>
                  </a:lnTo>
                  <a:lnTo>
                    <a:pt x="3512108" y="9753"/>
                  </a:lnTo>
                  <a:lnTo>
                    <a:pt x="3509060" y="9753"/>
                  </a:lnTo>
                  <a:lnTo>
                    <a:pt x="3509060" y="28448"/>
                  </a:lnTo>
                  <a:lnTo>
                    <a:pt x="3505835" y="48691"/>
                  </a:lnTo>
                  <a:lnTo>
                    <a:pt x="3496665" y="66649"/>
                  </a:lnTo>
                  <a:lnTo>
                    <a:pt x="3482314" y="81254"/>
                  </a:lnTo>
                  <a:lnTo>
                    <a:pt x="3463544" y="91440"/>
                  </a:lnTo>
                  <a:lnTo>
                    <a:pt x="3472484" y="105054"/>
                  </a:lnTo>
                  <a:lnTo>
                    <a:pt x="3493325" y="93002"/>
                  </a:lnTo>
                  <a:lnTo>
                    <a:pt x="3509289" y="75514"/>
                  </a:lnTo>
                  <a:lnTo>
                    <a:pt x="3517938" y="56959"/>
                  </a:lnTo>
                  <a:lnTo>
                    <a:pt x="3525850" y="72567"/>
                  </a:lnTo>
                  <a:lnTo>
                    <a:pt x="3541509" y="88684"/>
                  </a:lnTo>
                  <a:lnTo>
                    <a:pt x="3561689" y="99771"/>
                  </a:lnTo>
                  <a:lnTo>
                    <a:pt x="3570630" y="86563"/>
                  </a:lnTo>
                  <a:close/>
                </a:path>
                <a:path w="8799194" h="612775">
                  <a:moveTo>
                    <a:pt x="3608832" y="150164"/>
                  </a:moveTo>
                  <a:lnTo>
                    <a:pt x="3604679" y="136017"/>
                  </a:lnTo>
                  <a:lnTo>
                    <a:pt x="3597922" y="130048"/>
                  </a:lnTo>
                  <a:lnTo>
                    <a:pt x="3592753" y="125476"/>
                  </a:lnTo>
                  <a:lnTo>
                    <a:pt x="3592372" y="125349"/>
                  </a:lnTo>
                  <a:lnTo>
                    <a:pt x="3592372" y="150164"/>
                  </a:lnTo>
                  <a:lnTo>
                    <a:pt x="3589337" y="158711"/>
                  </a:lnTo>
                  <a:lnTo>
                    <a:pt x="3580638" y="165023"/>
                  </a:lnTo>
                  <a:lnTo>
                    <a:pt x="3566820" y="168948"/>
                  </a:lnTo>
                  <a:lnTo>
                    <a:pt x="3548481" y="170281"/>
                  </a:lnTo>
                  <a:lnTo>
                    <a:pt x="3530130" y="168948"/>
                  </a:lnTo>
                  <a:lnTo>
                    <a:pt x="3516325" y="165023"/>
                  </a:lnTo>
                  <a:lnTo>
                    <a:pt x="3507613" y="158711"/>
                  </a:lnTo>
                  <a:lnTo>
                    <a:pt x="3504590" y="150164"/>
                  </a:lnTo>
                  <a:lnTo>
                    <a:pt x="3507613" y="141630"/>
                  </a:lnTo>
                  <a:lnTo>
                    <a:pt x="3516325" y="135305"/>
                  </a:lnTo>
                  <a:lnTo>
                    <a:pt x="3530130" y="131394"/>
                  </a:lnTo>
                  <a:lnTo>
                    <a:pt x="3548481" y="130048"/>
                  </a:lnTo>
                  <a:lnTo>
                    <a:pt x="3566820" y="131394"/>
                  </a:lnTo>
                  <a:lnTo>
                    <a:pt x="3580638" y="135305"/>
                  </a:lnTo>
                  <a:lnTo>
                    <a:pt x="3589337" y="141630"/>
                  </a:lnTo>
                  <a:lnTo>
                    <a:pt x="3592372" y="150164"/>
                  </a:lnTo>
                  <a:lnTo>
                    <a:pt x="3592372" y="125349"/>
                  </a:lnTo>
                  <a:lnTo>
                    <a:pt x="3573767" y="118910"/>
                  </a:lnTo>
                  <a:lnTo>
                    <a:pt x="3548481" y="116636"/>
                  </a:lnTo>
                  <a:lnTo>
                    <a:pt x="3523183" y="118910"/>
                  </a:lnTo>
                  <a:lnTo>
                    <a:pt x="3504209" y="125476"/>
                  </a:lnTo>
                  <a:lnTo>
                    <a:pt x="3492271" y="136017"/>
                  </a:lnTo>
                  <a:lnTo>
                    <a:pt x="3488131" y="150164"/>
                  </a:lnTo>
                  <a:lnTo>
                    <a:pt x="3492271" y="164287"/>
                  </a:lnTo>
                  <a:lnTo>
                    <a:pt x="3504209" y="174752"/>
                  </a:lnTo>
                  <a:lnTo>
                    <a:pt x="3523183" y="181254"/>
                  </a:lnTo>
                  <a:lnTo>
                    <a:pt x="3548481" y="183489"/>
                  </a:lnTo>
                  <a:lnTo>
                    <a:pt x="3573767" y="181254"/>
                  </a:lnTo>
                  <a:lnTo>
                    <a:pt x="3592753" y="174752"/>
                  </a:lnTo>
                  <a:lnTo>
                    <a:pt x="3597846" y="170281"/>
                  </a:lnTo>
                  <a:lnTo>
                    <a:pt x="3604679" y="164287"/>
                  </a:lnTo>
                  <a:lnTo>
                    <a:pt x="3608832" y="150164"/>
                  </a:lnTo>
                  <a:close/>
                </a:path>
                <a:path w="8799194" h="612775">
                  <a:moveTo>
                    <a:pt x="3634232" y="47548"/>
                  </a:moveTo>
                  <a:lnTo>
                    <a:pt x="3607003" y="47548"/>
                  </a:lnTo>
                  <a:lnTo>
                    <a:pt x="3607003" y="203"/>
                  </a:lnTo>
                  <a:lnTo>
                    <a:pt x="3590137" y="203"/>
                  </a:lnTo>
                  <a:lnTo>
                    <a:pt x="3590137" y="111556"/>
                  </a:lnTo>
                  <a:lnTo>
                    <a:pt x="3607003" y="111556"/>
                  </a:lnTo>
                  <a:lnTo>
                    <a:pt x="3607003" y="61772"/>
                  </a:lnTo>
                  <a:lnTo>
                    <a:pt x="3634232" y="61772"/>
                  </a:lnTo>
                  <a:lnTo>
                    <a:pt x="3634232" y="47548"/>
                  </a:lnTo>
                  <a:close/>
                </a:path>
                <a:path w="8799194" h="612775">
                  <a:moveTo>
                    <a:pt x="3801643" y="5892"/>
                  </a:moveTo>
                  <a:lnTo>
                    <a:pt x="3757142" y="5892"/>
                  </a:lnTo>
                  <a:lnTo>
                    <a:pt x="3757142" y="19710"/>
                  </a:lnTo>
                  <a:lnTo>
                    <a:pt x="3757142" y="58115"/>
                  </a:lnTo>
                  <a:lnTo>
                    <a:pt x="3711422" y="58115"/>
                  </a:lnTo>
                  <a:lnTo>
                    <a:pt x="3711422" y="19710"/>
                  </a:lnTo>
                  <a:lnTo>
                    <a:pt x="3757142" y="19710"/>
                  </a:lnTo>
                  <a:lnTo>
                    <a:pt x="3757142" y="5892"/>
                  </a:lnTo>
                  <a:lnTo>
                    <a:pt x="3666718" y="5892"/>
                  </a:lnTo>
                  <a:lnTo>
                    <a:pt x="3666718" y="19710"/>
                  </a:lnTo>
                  <a:lnTo>
                    <a:pt x="3694557" y="19710"/>
                  </a:lnTo>
                  <a:lnTo>
                    <a:pt x="3694557" y="58115"/>
                  </a:lnTo>
                  <a:lnTo>
                    <a:pt x="3667531" y="58115"/>
                  </a:lnTo>
                  <a:lnTo>
                    <a:pt x="3667531" y="71932"/>
                  </a:lnTo>
                  <a:lnTo>
                    <a:pt x="3800830" y="71932"/>
                  </a:lnTo>
                  <a:lnTo>
                    <a:pt x="3800830" y="67056"/>
                  </a:lnTo>
                  <a:lnTo>
                    <a:pt x="3800830" y="58115"/>
                  </a:lnTo>
                  <a:lnTo>
                    <a:pt x="3773805" y="58115"/>
                  </a:lnTo>
                  <a:lnTo>
                    <a:pt x="3773805" y="19710"/>
                  </a:lnTo>
                  <a:lnTo>
                    <a:pt x="3801643" y="19710"/>
                  </a:lnTo>
                  <a:lnTo>
                    <a:pt x="3801643" y="11988"/>
                  </a:lnTo>
                  <a:lnTo>
                    <a:pt x="3801643" y="5892"/>
                  </a:lnTo>
                  <a:close/>
                </a:path>
                <a:path w="8799194" h="612775">
                  <a:moveTo>
                    <a:pt x="3817289" y="88798"/>
                  </a:moveTo>
                  <a:lnTo>
                    <a:pt x="3651275" y="88798"/>
                  </a:lnTo>
                  <a:lnTo>
                    <a:pt x="3651275" y="102616"/>
                  </a:lnTo>
                  <a:lnTo>
                    <a:pt x="3726053" y="102616"/>
                  </a:lnTo>
                  <a:lnTo>
                    <a:pt x="3726053" y="123952"/>
                  </a:lnTo>
                  <a:lnTo>
                    <a:pt x="3671595" y="123952"/>
                  </a:lnTo>
                  <a:lnTo>
                    <a:pt x="3671595" y="181457"/>
                  </a:lnTo>
                  <a:lnTo>
                    <a:pt x="3796969" y="181457"/>
                  </a:lnTo>
                  <a:lnTo>
                    <a:pt x="3796969" y="167843"/>
                  </a:lnTo>
                  <a:lnTo>
                    <a:pt x="3796969" y="137363"/>
                  </a:lnTo>
                  <a:lnTo>
                    <a:pt x="3796969" y="129438"/>
                  </a:lnTo>
                  <a:lnTo>
                    <a:pt x="3796969" y="123952"/>
                  </a:lnTo>
                  <a:lnTo>
                    <a:pt x="3780510" y="123952"/>
                  </a:lnTo>
                  <a:lnTo>
                    <a:pt x="3780510" y="137363"/>
                  </a:lnTo>
                  <a:lnTo>
                    <a:pt x="3780510" y="167843"/>
                  </a:lnTo>
                  <a:lnTo>
                    <a:pt x="3688257" y="167843"/>
                  </a:lnTo>
                  <a:lnTo>
                    <a:pt x="3688257" y="137363"/>
                  </a:lnTo>
                  <a:lnTo>
                    <a:pt x="3780510" y="137363"/>
                  </a:lnTo>
                  <a:lnTo>
                    <a:pt x="3780510" y="123952"/>
                  </a:lnTo>
                  <a:lnTo>
                    <a:pt x="3742715" y="123952"/>
                  </a:lnTo>
                  <a:lnTo>
                    <a:pt x="3742715" y="102616"/>
                  </a:lnTo>
                  <a:lnTo>
                    <a:pt x="3817289" y="102616"/>
                  </a:lnTo>
                  <a:lnTo>
                    <a:pt x="3817289" y="97739"/>
                  </a:lnTo>
                  <a:lnTo>
                    <a:pt x="3817289" y="88798"/>
                  </a:lnTo>
                  <a:close/>
                </a:path>
                <a:path w="8799194" h="612775">
                  <a:moveTo>
                    <a:pt x="3939400" y="14427"/>
                  </a:moveTo>
                  <a:lnTo>
                    <a:pt x="3929443" y="14427"/>
                  </a:lnTo>
                  <a:lnTo>
                    <a:pt x="3922738" y="14427"/>
                  </a:lnTo>
                  <a:lnTo>
                    <a:pt x="3848163" y="14427"/>
                  </a:lnTo>
                  <a:lnTo>
                    <a:pt x="3848163" y="28244"/>
                  </a:lnTo>
                  <a:lnTo>
                    <a:pt x="3922674" y="28244"/>
                  </a:lnTo>
                  <a:lnTo>
                    <a:pt x="3922649" y="34353"/>
                  </a:lnTo>
                  <a:lnTo>
                    <a:pt x="3922153" y="45847"/>
                  </a:lnTo>
                  <a:lnTo>
                    <a:pt x="3920769" y="60045"/>
                  </a:lnTo>
                  <a:lnTo>
                    <a:pt x="3918064" y="76809"/>
                  </a:lnTo>
                  <a:lnTo>
                    <a:pt x="3934523" y="78638"/>
                  </a:lnTo>
                  <a:lnTo>
                    <a:pt x="3937343" y="61620"/>
                  </a:lnTo>
                  <a:lnTo>
                    <a:pt x="3938790" y="46837"/>
                  </a:lnTo>
                  <a:lnTo>
                    <a:pt x="3939324" y="34353"/>
                  </a:lnTo>
                  <a:lnTo>
                    <a:pt x="3939375" y="28244"/>
                  </a:lnTo>
                  <a:lnTo>
                    <a:pt x="3939400" y="14427"/>
                  </a:lnTo>
                  <a:close/>
                </a:path>
                <a:path w="8799194" h="612775">
                  <a:moveTo>
                    <a:pt x="3953218" y="101803"/>
                  </a:moveTo>
                  <a:lnTo>
                    <a:pt x="3953179" y="101396"/>
                  </a:lnTo>
                  <a:lnTo>
                    <a:pt x="3951998" y="89611"/>
                  </a:lnTo>
                  <a:lnTo>
                    <a:pt x="3922941" y="92684"/>
                  </a:lnTo>
                  <a:lnTo>
                    <a:pt x="3892461" y="94475"/>
                  </a:lnTo>
                  <a:lnTo>
                    <a:pt x="3892461" y="55473"/>
                  </a:lnTo>
                  <a:lnTo>
                    <a:pt x="3875798" y="55473"/>
                  </a:lnTo>
                  <a:lnTo>
                    <a:pt x="3875798" y="94957"/>
                  </a:lnTo>
                  <a:lnTo>
                    <a:pt x="3863530" y="95300"/>
                  </a:lnTo>
                  <a:lnTo>
                    <a:pt x="3836987" y="95504"/>
                  </a:lnTo>
                  <a:lnTo>
                    <a:pt x="3838816" y="109321"/>
                  </a:lnTo>
                  <a:lnTo>
                    <a:pt x="3864953" y="109093"/>
                  </a:lnTo>
                  <a:lnTo>
                    <a:pt x="3893807" y="108077"/>
                  </a:lnTo>
                  <a:lnTo>
                    <a:pt x="3923766" y="105816"/>
                  </a:lnTo>
                  <a:lnTo>
                    <a:pt x="3953218" y="101803"/>
                  </a:lnTo>
                  <a:close/>
                </a:path>
                <a:path w="8799194" h="612775">
                  <a:moveTo>
                    <a:pt x="3987152" y="166014"/>
                  </a:moveTo>
                  <a:lnTo>
                    <a:pt x="3881894" y="166014"/>
                  </a:lnTo>
                  <a:lnTo>
                    <a:pt x="3881894" y="125780"/>
                  </a:lnTo>
                  <a:lnTo>
                    <a:pt x="3865232" y="125780"/>
                  </a:lnTo>
                  <a:lnTo>
                    <a:pt x="3865232" y="179832"/>
                  </a:lnTo>
                  <a:lnTo>
                    <a:pt x="3987152" y="179832"/>
                  </a:lnTo>
                  <a:lnTo>
                    <a:pt x="3987152" y="170281"/>
                  </a:lnTo>
                  <a:lnTo>
                    <a:pt x="3987152" y="166014"/>
                  </a:lnTo>
                  <a:close/>
                </a:path>
                <a:path w="8799194" h="612775">
                  <a:moveTo>
                    <a:pt x="4007472" y="59944"/>
                  </a:moveTo>
                  <a:lnTo>
                    <a:pt x="3981259" y="59944"/>
                  </a:lnTo>
                  <a:lnTo>
                    <a:pt x="3981259" y="203"/>
                  </a:lnTo>
                  <a:lnTo>
                    <a:pt x="3964394" y="203"/>
                  </a:lnTo>
                  <a:lnTo>
                    <a:pt x="3964394" y="138582"/>
                  </a:lnTo>
                  <a:lnTo>
                    <a:pt x="3981259" y="138582"/>
                  </a:lnTo>
                  <a:lnTo>
                    <a:pt x="3981259" y="73964"/>
                  </a:lnTo>
                  <a:lnTo>
                    <a:pt x="4007472" y="73964"/>
                  </a:lnTo>
                  <a:lnTo>
                    <a:pt x="4007472" y="59944"/>
                  </a:lnTo>
                  <a:close/>
                </a:path>
                <a:path w="8799194" h="612775">
                  <a:moveTo>
                    <a:pt x="4143603" y="133096"/>
                  </a:moveTo>
                  <a:lnTo>
                    <a:pt x="4143337" y="131064"/>
                  </a:lnTo>
                  <a:lnTo>
                    <a:pt x="4141774" y="119278"/>
                  </a:lnTo>
                  <a:lnTo>
                    <a:pt x="4118216" y="122529"/>
                  </a:lnTo>
                  <a:lnTo>
                    <a:pt x="4095775" y="124510"/>
                  </a:lnTo>
                  <a:lnTo>
                    <a:pt x="4073677" y="125514"/>
                  </a:lnTo>
                  <a:lnTo>
                    <a:pt x="4052773" y="125768"/>
                  </a:lnTo>
                  <a:lnTo>
                    <a:pt x="4052773" y="82905"/>
                  </a:lnTo>
                  <a:lnTo>
                    <a:pt x="4120438" y="82905"/>
                  </a:lnTo>
                  <a:lnTo>
                    <a:pt x="4120438" y="17272"/>
                  </a:lnTo>
                  <a:lnTo>
                    <a:pt x="4035501" y="17272"/>
                  </a:lnTo>
                  <a:lnTo>
                    <a:pt x="4035501" y="31089"/>
                  </a:lnTo>
                  <a:lnTo>
                    <a:pt x="4103370" y="31089"/>
                  </a:lnTo>
                  <a:lnTo>
                    <a:pt x="4103370" y="69088"/>
                  </a:lnTo>
                  <a:lnTo>
                    <a:pt x="4035907" y="69088"/>
                  </a:lnTo>
                  <a:lnTo>
                    <a:pt x="4035907" y="139801"/>
                  </a:lnTo>
                  <a:lnTo>
                    <a:pt x="4051147" y="139801"/>
                  </a:lnTo>
                  <a:lnTo>
                    <a:pt x="4074198" y="139534"/>
                  </a:lnTo>
                  <a:lnTo>
                    <a:pt x="4096689" y="138506"/>
                  </a:lnTo>
                  <a:lnTo>
                    <a:pt x="4119524" y="136461"/>
                  </a:lnTo>
                  <a:lnTo>
                    <a:pt x="4143603" y="133096"/>
                  </a:lnTo>
                  <a:close/>
                </a:path>
                <a:path w="8799194" h="612775">
                  <a:moveTo>
                    <a:pt x="4175912" y="0"/>
                  </a:moveTo>
                  <a:lnTo>
                    <a:pt x="4159046" y="0"/>
                  </a:lnTo>
                  <a:lnTo>
                    <a:pt x="4159046" y="184099"/>
                  </a:lnTo>
                  <a:lnTo>
                    <a:pt x="4175912" y="184099"/>
                  </a:lnTo>
                  <a:lnTo>
                    <a:pt x="4175912" y="0"/>
                  </a:lnTo>
                  <a:close/>
                </a:path>
                <a:path w="8799194" h="612775">
                  <a:moveTo>
                    <a:pt x="4865522" y="130454"/>
                  </a:moveTo>
                  <a:lnTo>
                    <a:pt x="4848796" y="116522"/>
                  </a:lnTo>
                  <a:lnTo>
                    <a:pt x="4836566" y="97713"/>
                  </a:lnTo>
                  <a:lnTo>
                    <a:pt x="4829060" y="75679"/>
                  </a:lnTo>
                  <a:lnTo>
                    <a:pt x="4826508" y="52019"/>
                  </a:lnTo>
                  <a:lnTo>
                    <a:pt x="4826508" y="35560"/>
                  </a:lnTo>
                  <a:lnTo>
                    <a:pt x="4859223" y="35560"/>
                  </a:lnTo>
                  <a:lnTo>
                    <a:pt x="4859223" y="28651"/>
                  </a:lnTo>
                  <a:lnTo>
                    <a:pt x="4859223" y="21539"/>
                  </a:lnTo>
                  <a:lnTo>
                    <a:pt x="4775301" y="21539"/>
                  </a:lnTo>
                  <a:lnTo>
                    <a:pt x="4775301" y="35560"/>
                  </a:lnTo>
                  <a:lnTo>
                    <a:pt x="4810049" y="35560"/>
                  </a:lnTo>
                  <a:lnTo>
                    <a:pt x="4810049" y="52019"/>
                  </a:lnTo>
                  <a:lnTo>
                    <a:pt x="4807420" y="77000"/>
                  </a:lnTo>
                  <a:lnTo>
                    <a:pt x="4799736" y="100228"/>
                  </a:lnTo>
                  <a:lnTo>
                    <a:pt x="4787239" y="120027"/>
                  </a:lnTo>
                  <a:lnTo>
                    <a:pt x="4770221" y="134721"/>
                  </a:lnTo>
                  <a:lnTo>
                    <a:pt x="4780585" y="147320"/>
                  </a:lnTo>
                  <a:lnTo>
                    <a:pt x="4798619" y="130886"/>
                  </a:lnTo>
                  <a:lnTo>
                    <a:pt x="4811954" y="108356"/>
                  </a:lnTo>
                  <a:lnTo>
                    <a:pt x="4818456" y="87210"/>
                  </a:lnTo>
                  <a:lnTo>
                    <a:pt x="4824273" y="105740"/>
                  </a:lnTo>
                  <a:lnTo>
                    <a:pt x="4837328" y="127203"/>
                  </a:lnTo>
                  <a:lnTo>
                    <a:pt x="4855159" y="142849"/>
                  </a:lnTo>
                  <a:lnTo>
                    <a:pt x="4865522" y="130454"/>
                  </a:lnTo>
                  <a:close/>
                </a:path>
                <a:path w="8799194" h="612775">
                  <a:moveTo>
                    <a:pt x="4891329" y="4470"/>
                  </a:moveTo>
                  <a:lnTo>
                    <a:pt x="4875479" y="4470"/>
                  </a:lnTo>
                  <a:lnTo>
                    <a:pt x="4875479" y="66040"/>
                  </a:lnTo>
                  <a:lnTo>
                    <a:pt x="4845405" y="66040"/>
                  </a:lnTo>
                  <a:lnTo>
                    <a:pt x="4845405" y="80060"/>
                  </a:lnTo>
                  <a:lnTo>
                    <a:pt x="4875479" y="80060"/>
                  </a:lnTo>
                  <a:lnTo>
                    <a:pt x="4875479" y="174548"/>
                  </a:lnTo>
                  <a:lnTo>
                    <a:pt x="4891329" y="174548"/>
                  </a:lnTo>
                  <a:lnTo>
                    <a:pt x="4891329" y="80060"/>
                  </a:lnTo>
                  <a:lnTo>
                    <a:pt x="4891329" y="66040"/>
                  </a:lnTo>
                  <a:lnTo>
                    <a:pt x="4891329" y="4470"/>
                  </a:lnTo>
                  <a:close/>
                </a:path>
                <a:path w="8799194" h="612775">
                  <a:moveTo>
                    <a:pt x="4928514" y="203"/>
                  </a:moveTo>
                  <a:lnTo>
                    <a:pt x="4912258" y="203"/>
                  </a:lnTo>
                  <a:lnTo>
                    <a:pt x="4912258" y="183896"/>
                  </a:lnTo>
                  <a:lnTo>
                    <a:pt x="4928514" y="183896"/>
                  </a:lnTo>
                  <a:lnTo>
                    <a:pt x="4928514" y="203"/>
                  </a:lnTo>
                  <a:close/>
                </a:path>
                <a:path w="8799194" h="612775">
                  <a:moveTo>
                    <a:pt x="5109743" y="5892"/>
                  </a:moveTo>
                  <a:lnTo>
                    <a:pt x="5065242" y="5892"/>
                  </a:lnTo>
                  <a:lnTo>
                    <a:pt x="5065242" y="19710"/>
                  </a:lnTo>
                  <a:lnTo>
                    <a:pt x="5065242" y="58115"/>
                  </a:lnTo>
                  <a:lnTo>
                    <a:pt x="5019522" y="58115"/>
                  </a:lnTo>
                  <a:lnTo>
                    <a:pt x="5019522" y="19710"/>
                  </a:lnTo>
                  <a:lnTo>
                    <a:pt x="5065242" y="19710"/>
                  </a:lnTo>
                  <a:lnTo>
                    <a:pt x="5065242" y="5892"/>
                  </a:lnTo>
                  <a:lnTo>
                    <a:pt x="4974818" y="5892"/>
                  </a:lnTo>
                  <a:lnTo>
                    <a:pt x="4974818" y="19710"/>
                  </a:lnTo>
                  <a:lnTo>
                    <a:pt x="5002657" y="19710"/>
                  </a:lnTo>
                  <a:lnTo>
                    <a:pt x="5002657" y="58115"/>
                  </a:lnTo>
                  <a:lnTo>
                    <a:pt x="4975631" y="58115"/>
                  </a:lnTo>
                  <a:lnTo>
                    <a:pt x="4975631" y="71932"/>
                  </a:lnTo>
                  <a:lnTo>
                    <a:pt x="5108930" y="71932"/>
                  </a:lnTo>
                  <a:lnTo>
                    <a:pt x="5108930" y="67056"/>
                  </a:lnTo>
                  <a:lnTo>
                    <a:pt x="5108930" y="58115"/>
                  </a:lnTo>
                  <a:lnTo>
                    <a:pt x="5081905" y="58115"/>
                  </a:lnTo>
                  <a:lnTo>
                    <a:pt x="5081905" y="19710"/>
                  </a:lnTo>
                  <a:lnTo>
                    <a:pt x="5109743" y="19710"/>
                  </a:lnTo>
                  <a:lnTo>
                    <a:pt x="5109743" y="11988"/>
                  </a:lnTo>
                  <a:lnTo>
                    <a:pt x="5109743" y="5892"/>
                  </a:lnTo>
                  <a:close/>
                </a:path>
                <a:path w="8799194" h="612775">
                  <a:moveTo>
                    <a:pt x="5125390" y="88798"/>
                  </a:moveTo>
                  <a:lnTo>
                    <a:pt x="4959375" y="88798"/>
                  </a:lnTo>
                  <a:lnTo>
                    <a:pt x="4959375" y="102616"/>
                  </a:lnTo>
                  <a:lnTo>
                    <a:pt x="5034153" y="102616"/>
                  </a:lnTo>
                  <a:lnTo>
                    <a:pt x="5034153" y="123952"/>
                  </a:lnTo>
                  <a:lnTo>
                    <a:pt x="4979695" y="123952"/>
                  </a:lnTo>
                  <a:lnTo>
                    <a:pt x="4979695" y="181457"/>
                  </a:lnTo>
                  <a:lnTo>
                    <a:pt x="5105070" y="181457"/>
                  </a:lnTo>
                  <a:lnTo>
                    <a:pt x="5105070" y="167843"/>
                  </a:lnTo>
                  <a:lnTo>
                    <a:pt x="5105070" y="137363"/>
                  </a:lnTo>
                  <a:lnTo>
                    <a:pt x="5105070" y="129438"/>
                  </a:lnTo>
                  <a:lnTo>
                    <a:pt x="5105070" y="123952"/>
                  </a:lnTo>
                  <a:lnTo>
                    <a:pt x="5088610" y="123952"/>
                  </a:lnTo>
                  <a:lnTo>
                    <a:pt x="5088610" y="137363"/>
                  </a:lnTo>
                  <a:lnTo>
                    <a:pt x="5088610" y="167843"/>
                  </a:lnTo>
                  <a:lnTo>
                    <a:pt x="4996358" y="167843"/>
                  </a:lnTo>
                  <a:lnTo>
                    <a:pt x="4996358" y="137363"/>
                  </a:lnTo>
                  <a:lnTo>
                    <a:pt x="5088610" y="137363"/>
                  </a:lnTo>
                  <a:lnTo>
                    <a:pt x="5088610" y="123952"/>
                  </a:lnTo>
                  <a:lnTo>
                    <a:pt x="5050815" y="123952"/>
                  </a:lnTo>
                  <a:lnTo>
                    <a:pt x="5050815" y="102616"/>
                  </a:lnTo>
                  <a:lnTo>
                    <a:pt x="5125390" y="102616"/>
                  </a:lnTo>
                  <a:lnTo>
                    <a:pt x="5125390" y="97739"/>
                  </a:lnTo>
                  <a:lnTo>
                    <a:pt x="5125390" y="88798"/>
                  </a:lnTo>
                  <a:close/>
                </a:path>
                <a:path w="8799194" h="612775">
                  <a:moveTo>
                    <a:pt x="5247500" y="14427"/>
                  </a:moveTo>
                  <a:lnTo>
                    <a:pt x="5237543" y="14427"/>
                  </a:lnTo>
                  <a:lnTo>
                    <a:pt x="5230838" y="14427"/>
                  </a:lnTo>
                  <a:lnTo>
                    <a:pt x="5156263" y="14427"/>
                  </a:lnTo>
                  <a:lnTo>
                    <a:pt x="5156263" y="28244"/>
                  </a:lnTo>
                  <a:lnTo>
                    <a:pt x="5230774" y="28244"/>
                  </a:lnTo>
                  <a:lnTo>
                    <a:pt x="5230749" y="34353"/>
                  </a:lnTo>
                  <a:lnTo>
                    <a:pt x="5230253" y="45847"/>
                  </a:lnTo>
                  <a:lnTo>
                    <a:pt x="5228869" y="60045"/>
                  </a:lnTo>
                  <a:lnTo>
                    <a:pt x="5226164" y="76809"/>
                  </a:lnTo>
                  <a:lnTo>
                    <a:pt x="5242623" y="78638"/>
                  </a:lnTo>
                  <a:lnTo>
                    <a:pt x="5245443" y="61620"/>
                  </a:lnTo>
                  <a:lnTo>
                    <a:pt x="5246890" y="46837"/>
                  </a:lnTo>
                  <a:lnTo>
                    <a:pt x="5247424" y="34353"/>
                  </a:lnTo>
                  <a:lnTo>
                    <a:pt x="5247475" y="28244"/>
                  </a:lnTo>
                  <a:lnTo>
                    <a:pt x="5247500" y="14427"/>
                  </a:lnTo>
                  <a:close/>
                </a:path>
                <a:path w="8799194" h="612775">
                  <a:moveTo>
                    <a:pt x="5261318" y="101803"/>
                  </a:moveTo>
                  <a:lnTo>
                    <a:pt x="5261280" y="101396"/>
                  </a:lnTo>
                  <a:lnTo>
                    <a:pt x="5260098" y="89611"/>
                  </a:lnTo>
                  <a:lnTo>
                    <a:pt x="5231041" y="92684"/>
                  </a:lnTo>
                  <a:lnTo>
                    <a:pt x="5200561" y="94475"/>
                  </a:lnTo>
                  <a:lnTo>
                    <a:pt x="5200561" y="55473"/>
                  </a:lnTo>
                  <a:lnTo>
                    <a:pt x="5183898" y="55473"/>
                  </a:lnTo>
                  <a:lnTo>
                    <a:pt x="5183898" y="94957"/>
                  </a:lnTo>
                  <a:lnTo>
                    <a:pt x="5171630" y="95300"/>
                  </a:lnTo>
                  <a:lnTo>
                    <a:pt x="5145087" y="95504"/>
                  </a:lnTo>
                  <a:lnTo>
                    <a:pt x="5146916" y="109321"/>
                  </a:lnTo>
                  <a:lnTo>
                    <a:pt x="5173053" y="109093"/>
                  </a:lnTo>
                  <a:lnTo>
                    <a:pt x="5201907" y="108077"/>
                  </a:lnTo>
                  <a:lnTo>
                    <a:pt x="5231866" y="105816"/>
                  </a:lnTo>
                  <a:lnTo>
                    <a:pt x="5261318" y="101803"/>
                  </a:lnTo>
                  <a:close/>
                </a:path>
                <a:path w="8799194" h="612775">
                  <a:moveTo>
                    <a:pt x="5283200" y="599846"/>
                  </a:moveTo>
                  <a:lnTo>
                    <a:pt x="4000500" y="599846"/>
                  </a:lnTo>
                  <a:lnTo>
                    <a:pt x="4000500" y="612546"/>
                  </a:lnTo>
                  <a:lnTo>
                    <a:pt x="5283200" y="612546"/>
                  </a:lnTo>
                  <a:lnTo>
                    <a:pt x="5283200" y="599846"/>
                  </a:lnTo>
                  <a:close/>
                </a:path>
                <a:path w="8799194" h="612775">
                  <a:moveTo>
                    <a:pt x="5295252" y="166014"/>
                  </a:moveTo>
                  <a:lnTo>
                    <a:pt x="5189994" y="166014"/>
                  </a:lnTo>
                  <a:lnTo>
                    <a:pt x="5189994" y="125780"/>
                  </a:lnTo>
                  <a:lnTo>
                    <a:pt x="5173332" y="125780"/>
                  </a:lnTo>
                  <a:lnTo>
                    <a:pt x="5173332" y="179832"/>
                  </a:lnTo>
                  <a:lnTo>
                    <a:pt x="5295252" y="179832"/>
                  </a:lnTo>
                  <a:lnTo>
                    <a:pt x="5295252" y="170281"/>
                  </a:lnTo>
                  <a:lnTo>
                    <a:pt x="5295252" y="166014"/>
                  </a:lnTo>
                  <a:close/>
                </a:path>
                <a:path w="8799194" h="612775">
                  <a:moveTo>
                    <a:pt x="5315572" y="59944"/>
                  </a:moveTo>
                  <a:lnTo>
                    <a:pt x="5289359" y="59944"/>
                  </a:lnTo>
                  <a:lnTo>
                    <a:pt x="5289359" y="203"/>
                  </a:lnTo>
                  <a:lnTo>
                    <a:pt x="5272494" y="203"/>
                  </a:lnTo>
                  <a:lnTo>
                    <a:pt x="5272494" y="138582"/>
                  </a:lnTo>
                  <a:lnTo>
                    <a:pt x="5289359" y="138582"/>
                  </a:lnTo>
                  <a:lnTo>
                    <a:pt x="5289359" y="73964"/>
                  </a:lnTo>
                  <a:lnTo>
                    <a:pt x="5315572" y="73964"/>
                  </a:lnTo>
                  <a:lnTo>
                    <a:pt x="5315572" y="59944"/>
                  </a:lnTo>
                  <a:close/>
                </a:path>
                <a:path w="8799194" h="612775">
                  <a:moveTo>
                    <a:pt x="5451703" y="133096"/>
                  </a:moveTo>
                  <a:lnTo>
                    <a:pt x="5451437" y="131064"/>
                  </a:lnTo>
                  <a:lnTo>
                    <a:pt x="5449875" y="119278"/>
                  </a:lnTo>
                  <a:lnTo>
                    <a:pt x="5426316" y="122529"/>
                  </a:lnTo>
                  <a:lnTo>
                    <a:pt x="5403875" y="124510"/>
                  </a:lnTo>
                  <a:lnTo>
                    <a:pt x="5381777" y="125514"/>
                  </a:lnTo>
                  <a:lnTo>
                    <a:pt x="5360873" y="125768"/>
                  </a:lnTo>
                  <a:lnTo>
                    <a:pt x="5360873" y="82905"/>
                  </a:lnTo>
                  <a:lnTo>
                    <a:pt x="5428539" y="82905"/>
                  </a:lnTo>
                  <a:lnTo>
                    <a:pt x="5428539" y="17272"/>
                  </a:lnTo>
                  <a:lnTo>
                    <a:pt x="5343601" y="17272"/>
                  </a:lnTo>
                  <a:lnTo>
                    <a:pt x="5343601" y="31089"/>
                  </a:lnTo>
                  <a:lnTo>
                    <a:pt x="5411470" y="31089"/>
                  </a:lnTo>
                  <a:lnTo>
                    <a:pt x="5411470" y="69088"/>
                  </a:lnTo>
                  <a:lnTo>
                    <a:pt x="5344007" y="69088"/>
                  </a:lnTo>
                  <a:lnTo>
                    <a:pt x="5344007" y="139801"/>
                  </a:lnTo>
                  <a:lnTo>
                    <a:pt x="5359247" y="139801"/>
                  </a:lnTo>
                  <a:lnTo>
                    <a:pt x="5382298" y="139534"/>
                  </a:lnTo>
                  <a:lnTo>
                    <a:pt x="5404790" y="138506"/>
                  </a:lnTo>
                  <a:lnTo>
                    <a:pt x="5427624" y="136461"/>
                  </a:lnTo>
                  <a:lnTo>
                    <a:pt x="5451703" y="133096"/>
                  </a:lnTo>
                  <a:close/>
                </a:path>
                <a:path w="8799194" h="612775">
                  <a:moveTo>
                    <a:pt x="5484012" y="0"/>
                  </a:moveTo>
                  <a:lnTo>
                    <a:pt x="5467147" y="0"/>
                  </a:lnTo>
                  <a:lnTo>
                    <a:pt x="5467147" y="184099"/>
                  </a:lnTo>
                  <a:lnTo>
                    <a:pt x="5484012" y="184099"/>
                  </a:lnTo>
                  <a:lnTo>
                    <a:pt x="5484012" y="0"/>
                  </a:lnTo>
                  <a:close/>
                </a:path>
                <a:path w="8799194" h="612775">
                  <a:moveTo>
                    <a:pt x="8307908" y="137210"/>
                  </a:moveTo>
                  <a:lnTo>
                    <a:pt x="8242122" y="137210"/>
                  </a:lnTo>
                  <a:lnTo>
                    <a:pt x="8242122" y="107162"/>
                  </a:lnTo>
                  <a:lnTo>
                    <a:pt x="8293684" y="107162"/>
                  </a:lnTo>
                  <a:lnTo>
                    <a:pt x="8293684" y="102717"/>
                  </a:lnTo>
                  <a:lnTo>
                    <a:pt x="8293684" y="101295"/>
                  </a:lnTo>
                  <a:lnTo>
                    <a:pt x="8293684" y="95072"/>
                  </a:lnTo>
                  <a:lnTo>
                    <a:pt x="8195005" y="95072"/>
                  </a:lnTo>
                  <a:lnTo>
                    <a:pt x="8195005" y="69113"/>
                  </a:lnTo>
                  <a:lnTo>
                    <a:pt x="8289950" y="69113"/>
                  </a:lnTo>
                  <a:lnTo>
                    <a:pt x="8289950" y="20396"/>
                  </a:lnTo>
                  <a:lnTo>
                    <a:pt x="8179892" y="20396"/>
                  </a:lnTo>
                  <a:lnTo>
                    <a:pt x="8179892" y="32308"/>
                  </a:lnTo>
                  <a:lnTo>
                    <a:pt x="8275371" y="32308"/>
                  </a:lnTo>
                  <a:lnTo>
                    <a:pt x="8275371" y="57200"/>
                  </a:lnTo>
                  <a:lnTo>
                    <a:pt x="8180425" y="57200"/>
                  </a:lnTo>
                  <a:lnTo>
                    <a:pt x="8180425" y="107162"/>
                  </a:lnTo>
                  <a:lnTo>
                    <a:pt x="8227365" y="107162"/>
                  </a:lnTo>
                  <a:lnTo>
                    <a:pt x="8227365" y="137210"/>
                  </a:lnTo>
                  <a:lnTo>
                    <a:pt x="8162290" y="137210"/>
                  </a:lnTo>
                  <a:lnTo>
                    <a:pt x="8162290" y="149479"/>
                  </a:lnTo>
                  <a:lnTo>
                    <a:pt x="8307908" y="149479"/>
                  </a:lnTo>
                  <a:lnTo>
                    <a:pt x="8307908" y="142367"/>
                  </a:lnTo>
                  <a:lnTo>
                    <a:pt x="8307908" y="137210"/>
                  </a:lnTo>
                  <a:close/>
                </a:path>
                <a:path w="8799194" h="612775">
                  <a:moveTo>
                    <a:pt x="8451545" y="25552"/>
                  </a:moveTo>
                  <a:lnTo>
                    <a:pt x="8444967" y="25552"/>
                  </a:lnTo>
                  <a:lnTo>
                    <a:pt x="8437143" y="25552"/>
                  </a:lnTo>
                  <a:lnTo>
                    <a:pt x="8341487" y="25552"/>
                  </a:lnTo>
                  <a:lnTo>
                    <a:pt x="8341487" y="37465"/>
                  </a:lnTo>
                  <a:lnTo>
                    <a:pt x="8437105" y="37465"/>
                  </a:lnTo>
                  <a:lnTo>
                    <a:pt x="8437042" y="57607"/>
                  </a:lnTo>
                  <a:lnTo>
                    <a:pt x="8436343" y="75095"/>
                  </a:lnTo>
                  <a:lnTo>
                    <a:pt x="8434451" y="95288"/>
                  </a:lnTo>
                  <a:lnTo>
                    <a:pt x="8430743" y="118364"/>
                  </a:lnTo>
                  <a:lnTo>
                    <a:pt x="8445500" y="119786"/>
                  </a:lnTo>
                  <a:lnTo>
                    <a:pt x="8449005" y="95846"/>
                  </a:lnTo>
                  <a:lnTo>
                    <a:pt x="8450796" y="75412"/>
                  </a:lnTo>
                  <a:lnTo>
                    <a:pt x="8451456" y="57607"/>
                  </a:lnTo>
                  <a:lnTo>
                    <a:pt x="8451545" y="37465"/>
                  </a:lnTo>
                  <a:lnTo>
                    <a:pt x="8451545" y="25552"/>
                  </a:lnTo>
                  <a:close/>
                </a:path>
                <a:path w="8799194" h="612775">
                  <a:moveTo>
                    <a:pt x="8471103" y="133477"/>
                  </a:moveTo>
                  <a:lnTo>
                    <a:pt x="8325840" y="133477"/>
                  </a:lnTo>
                  <a:lnTo>
                    <a:pt x="8325840" y="145745"/>
                  </a:lnTo>
                  <a:lnTo>
                    <a:pt x="8471103" y="145745"/>
                  </a:lnTo>
                  <a:lnTo>
                    <a:pt x="8471103" y="133477"/>
                  </a:lnTo>
                  <a:close/>
                </a:path>
                <a:path w="8799194" h="612775">
                  <a:moveTo>
                    <a:pt x="8572436" y="76758"/>
                  </a:moveTo>
                  <a:lnTo>
                    <a:pt x="8569465" y="53606"/>
                  </a:lnTo>
                  <a:lnTo>
                    <a:pt x="8561133" y="35953"/>
                  </a:lnTo>
                  <a:lnTo>
                    <a:pt x="8559013" y="34086"/>
                  </a:lnTo>
                  <a:lnTo>
                    <a:pt x="8558390" y="33540"/>
                  </a:lnTo>
                  <a:lnTo>
                    <a:pt x="8558390" y="76758"/>
                  </a:lnTo>
                  <a:lnTo>
                    <a:pt x="8556460" y="94538"/>
                  </a:lnTo>
                  <a:lnTo>
                    <a:pt x="8551037" y="108165"/>
                  </a:lnTo>
                  <a:lnTo>
                    <a:pt x="8542718" y="116890"/>
                  </a:lnTo>
                  <a:lnTo>
                    <a:pt x="8532076" y="119964"/>
                  </a:lnTo>
                  <a:lnTo>
                    <a:pt x="8521370" y="116890"/>
                  </a:lnTo>
                  <a:lnTo>
                    <a:pt x="8513051" y="108165"/>
                  </a:lnTo>
                  <a:lnTo>
                    <a:pt x="8507679" y="94538"/>
                  </a:lnTo>
                  <a:lnTo>
                    <a:pt x="8505761" y="76758"/>
                  </a:lnTo>
                  <a:lnTo>
                    <a:pt x="8507679" y="59143"/>
                  </a:lnTo>
                  <a:lnTo>
                    <a:pt x="8513051" y="45694"/>
                  </a:lnTo>
                  <a:lnTo>
                    <a:pt x="8521370" y="37109"/>
                  </a:lnTo>
                  <a:lnTo>
                    <a:pt x="8532076" y="34086"/>
                  </a:lnTo>
                  <a:lnTo>
                    <a:pt x="8542718" y="37109"/>
                  </a:lnTo>
                  <a:lnTo>
                    <a:pt x="8551037" y="45694"/>
                  </a:lnTo>
                  <a:lnTo>
                    <a:pt x="8556460" y="59143"/>
                  </a:lnTo>
                  <a:lnTo>
                    <a:pt x="8558390" y="76758"/>
                  </a:lnTo>
                  <a:lnTo>
                    <a:pt x="8558390" y="33540"/>
                  </a:lnTo>
                  <a:lnTo>
                    <a:pt x="8548357" y="24701"/>
                  </a:lnTo>
                  <a:lnTo>
                    <a:pt x="8532076" y="20751"/>
                  </a:lnTo>
                  <a:lnTo>
                    <a:pt x="8515794" y="24701"/>
                  </a:lnTo>
                  <a:lnTo>
                    <a:pt x="8503031" y="35953"/>
                  </a:lnTo>
                  <a:lnTo>
                    <a:pt x="8494700" y="53606"/>
                  </a:lnTo>
                  <a:lnTo>
                    <a:pt x="8491715" y="76758"/>
                  </a:lnTo>
                  <a:lnTo>
                    <a:pt x="8494700" y="100025"/>
                  </a:lnTo>
                  <a:lnTo>
                    <a:pt x="8503031" y="117729"/>
                  </a:lnTo>
                  <a:lnTo>
                    <a:pt x="8515794" y="128993"/>
                  </a:lnTo>
                  <a:lnTo>
                    <a:pt x="8532076" y="132943"/>
                  </a:lnTo>
                  <a:lnTo>
                    <a:pt x="8548357" y="128993"/>
                  </a:lnTo>
                  <a:lnTo>
                    <a:pt x="8558581" y="119964"/>
                  </a:lnTo>
                  <a:lnTo>
                    <a:pt x="8561133" y="117729"/>
                  </a:lnTo>
                  <a:lnTo>
                    <a:pt x="8569465" y="100025"/>
                  </a:lnTo>
                  <a:lnTo>
                    <a:pt x="8572436" y="76758"/>
                  </a:lnTo>
                  <a:close/>
                </a:path>
                <a:path w="8799194" h="612775">
                  <a:moveTo>
                    <a:pt x="8639289" y="72669"/>
                  </a:moveTo>
                  <a:lnTo>
                    <a:pt x="8612975" y="72669"/>
                  </a:lnTo>
                  <a:lnTo>
                    <a:pt x="8612975" y="8483"/>
                  </a:lnTo>
                  <a:lnTo>
                    <a:pt x="8598040" y="8483"/>
                  </a:lnTo>
                  <a:lnTo>
                    <a:pt x="8598040" y="169214"/>
                  </a:lnTo>
                  <a:lnTo>
                    <a:pt x="8612975" y="169214"/>
                  </a:lnTo>
                  <a:lnTo>
                    <a:pt x="8612975" y="85115"/>
                  </a:lnTo>
                  <a:lnTo>
                    <a:pt x="8639289" y="85115"/>
                  </a:lnTo>
                  <a:lnTo>
                    <a:pt x="8639289" y="72669"/>
                  </a:lnTo>
                  <a:close/>
                </a:path>
                <a:path w="8799194" h="612775">
                  <a:moveTo>
                    <a:pt x="8782050" y="40309"/>
                  </a:moveTo>
                  <a:lnTo>
                    <a:pt x="8778113" y="27825"/>
                  </a:lnTo>
                  <a:lnTo>
                    <a:pt x="8771255" y="22174"/>
                  </a:lnTo>
                  <a:lnTo>
                    <a:pt x="8766937" y="18630"/>
                  </a:lnTo>
                  <a:lnTo>
                    <a:pt x="8766937" y="40309"/>
                  </a:lnTo>
                  <a:lnTo>
                    <a:pt x="8764067" y="47955"/>
                  </a:lnTo>
                  <a:lnTo>
                    <a:pt x="8755824" y="53644"/>
                  </a:lnTo>
                  <a:lnTo>
                    <a:pt x="8742782" y="57213"/>
                  </a:lnTo>
                  <a:lnTo>
                    <a:pt x="8725510" y="58445"/>
                  </a:lnTo>
                  <a:lnTo>
                    <a:pt x="8708161" y="57213"/>
                  </a:lnTo>
                  <a:lnTo>
                    <a:pt x="8695131" y="53644"/>
                  </a:lnTo>
                  <a:lnTo>
                    <a:pt x="8686927" y="47955"/>
                  </a:lnTo>
                  <a:lnTo>
                    <a:pt x="8684082" y="40309"/>
                  </a:lnTo>
                  <a:lnTo>
                    <a:pt x="8686927" y="32600"/>
                  </a:lnTo>
                  <a:lnTo>
                    <a:pt x="8695131" y="26911"/>
                  </a:lnTo>
                  <a:lnTo>
                    <a:pt x="8708161" y="23393"/>
                  </a:lnTo>
                  <a:lnTo>
                    <a:pt x="8725510" y="22174"/>
                  </a:lnTo>
                  <a:lnTo>
                    <a:pt x="8742782" y="23393"/>
                  </a:lnTo>
                  <a:lnTo>
                    <a:pt x="8755824" y="26911"/>
                  </a:lnTo>
                  <a:lnTo>
                    <a:pt x="8764067" y="32600"/>
                  </a:lnTo>
                  <a:lnTo>
                    <a:pt x="8766937" y="40309"/>
                  </a:lnTo>
                  <a:lnTo>
                    <a:pt x="8766937" y="18630"/>
                  </a:lnTo>
                  <a:lnTo>
                    <a:pt x="8749043" y="12788"/>
                  </a:lnTo>
                  <a:lnTo>
                    <a:pt x="8725510" y="10795"/>
                  </a:lnTo>
                  <a:lnTo>
                    <a:pt x="8701900" y="12788"/>
                  </a:lnTo>
                  <a:lnTo>
                    <a:pt x="8684108" y="18554"/>
                  </a:lnTo>
                  <a:lnTo>
                    <a:pt x="8672881" y="27825"/>
                  </a:lnTo>
                  <a:lnTo>
                    <a:pt x="8668969" y="40309"/>
                  </a:lnTo>
                  <a:lnTo>
                    <a:pt x="8672881" y="52806"/>
                  </a:lnTo>
                  <a:lnTo>
                    <a:pt x="8684108" y="62077"/>
                  </a:lnTo>
                  <a:lnTo>
                    <a:pt x="8701900" y="67843"/>
                  </a:lnTo>
                  <a:lnTo>
                    <a:pt x="8725510" y="69824"/>
                  </a:lnTo>
                  <a:lnTo>
                    <a:pt x="8749043" y="67843"/>
                  </a:lnTo>
                  <a:lnTo>
                    <a:pt x="8766848" y="62077"/>
                  </a:lnTo>
                  <a:lnTo>
                    <a:pt x="8771255" y="58445"/>
                  </a:lnTo>
                  <a:lnTo>
                    <a:pt x="8778113" y="52806"/>
                  </a:lnTo>
                  <a:lnTo>
                    <a:pt x="8782050" y="40309"/>
                  </a:lnTo>
                  <a:close/>
                </a:path>
                <a:path w="8799194" h="612775">
                  <a:moveTo>
                    <a:pt x="8787028" y="157302"/>
                  </a:moveTo>
                  <a:lnTo>
                    <a:pt x="8766251" y="153390"/>
                  </a:lnTo>
                  <a:lnTo>
                    <a:pt x="8748979" y="146215"/>
                  </a:lnTo>
                  <a:lnTo>
                    <a:pt x="8737181" y="136283"/>
                  </a:lnTo>
                  <a:lnTo>
                    <a:pt x="8732799" y="124053"/>
                  </a:lnTo>
                  <a:lnTo>
                    <a:pt x="8732799" y="119075"/>
                  </a:lnTo>
                  <a:lnTo>
                    <a:pt x="8730310" y="119075"/>
                  </a:lnTo>
                  <a:lnTo>
                    <a:pt x="8720176" y="119075"/>
                  </a:lnTo>
                  <a:lnTo>
                    <a:pt x="8717686" y="119075"/>
                  </a:lnTo>
                  <a:lnTo>
                    <a:pt x="8717686" y="124053"/>
                  </a:lnTo>
                  <a:lnTo>
                    <a:pt x="8713292" y="136029"/>
                  </a:lnTo>
                  <a:lnTo>
                    <a:pt x="8701443" y="145948"/>
                  </a:lnTo>
                  <a:lnTo>
                    <a:pt x="8684158" y="153238"/>
                  </a:lnTo>
                  <a:lnTo>
                    <a:pt x="8663457" y="157302"/>
                  </a:lnTo>
                  <a:lnTo>
                    <a:pt x="8668258" y="168681"/>
                  </a:lnTo>
                  <a:lnTo>
                    <a:pt x="8692134" y="163512"/>
                  </a:lnTo>
                  <a:lnTo>
                    <a:pt x="8711882" y="154101"/>
                  </a:lnTo>
                  <a:lnTo>
                    <a:pt x="8725116" y="141058"/>
                  </a:lnTo>
                  <a:lnTo>
                    <a:pt x="8725103" y="140843"/>
                  </a:lnTo>
                  <a:lnTo>
                    <a:pt x="8725154" y="141008"/>
                  </a:lnTo>
                  <a:lnTo>
                    <a:pt x="8738667" y="154305"/>
                  </a:lnTo>
                  <a:lnTo>
                    <a:pt x="8758428" y="163588"/>
                  </a:lnTo>
                  <a:lnTo>
                    <a:pt x="8782228" y="168681"/>
                  </a:lnTo>
                  <a:lnTo>
                    <a:pt x="8787028" y="157302"/>
                  </a:lnTo>
                  <a:close/>
                </a:path>
                <a:path w="8799194" h="612775">
                  <a:moveTo>
                    <a:pt x="8798585" y="81915"/>
                  </a:moveTo>
                  <a:lnTo>
                    <a:pt x="8652789" y="81915"/>
                  </a:lnTo>
                  <a:lnTo>
                    <a:pt x="8652789" y="94005"/>
                  </a:lnTo>
                  <a:lnTo>
                    <a:pt x="8718042" y="94005"/>
                  </a:lnTo>
                  <a:lnTo>
                    <a:pt x="8718042" y="111607"/>
                  </a:lnTo>
                  <a:lnTo>
                    <a:pt x="8732444" y="111607"/>
                  </a:lnTo>
                  <a:lnTo>
                    <a:pt x="8732444" y="94005"/>
                  </a:lnTo>
                  <a:lnTo>
                    <a:pt x="8798585" y="94005"/>
                  </a:lnTo>
                  <a:lnTo>
                    <a:pt x="8798585" y="87071"/>
                  </a:lnTo>
                  <a:lnTo>
                    <a:pt x="8798585" y="8191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3429000" y="1866937"/>
              <a:ext cx="6807200" cy="431800"/>
            </a:xfrm>
            <a:custGeom>
              <a:avLst/>
              <a:gdLst/>
              <a:ahLst/>
              <a:cxnLst/>
              <a:rect l="l" t="t" r="r" b="b"/>
              <a:pathLst>
                <a:path w="6807200" h="431800">
                  <a:moveTo>
                    <a:pt x="6718300" y="0"/>
                  </a:moveTo>
                  <a:lnTo>
                    <a:pt x="88900" y="0"/>
                  </a:ln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5" y="424813"/>
                  </a:lnTo>
                  <a:lnTo>
                    <a:pt x="88899" y="431800"/>
                  </a:lnTo>
                  <a:lnTo>
                    <a:pt x="6718300" y="431800"/>
                  </a:lnTo>
                  <a:lnTo>
                    <a:pt x="6752903" y="424813"/>
                  </a:lnTo>
                  <a:lnTo>
                    <a:pt x="6781161" y="405761"/>
                  </a:lnTo>
                  <a:lnTo>
                    <a:pt x="6800213" y="377503"/>
                  </a:lnTo>
                  <a:lnTo>
                    <a:pt x="6807200" y="342900"/>
                  </a:lnTo>
                  <a:lnTo>
                    <a:pt x="6807200" y="88900"/>
                  </a:lnTo>
                  <a:lnTo>
                    <a:pt x="6800213" y="54296"/>
                  </a:lnTo>
                  <a:lnTo>
                    <a:pt x="6781161" y="26038"/>
                  </a:lnTo>
                  <a:lnTo>
                    <a:pt x="6752904" y="6986"/>
                  </a:lnTo>
                  <a:lnTo>
                    <a:pt x="6718300" y="0"/>
                  </a:lnTo>
                  <a:close/>
                </a:path>
              </a:pathLst>
            </a:custGeom>
            <a:solidFill>
              <a:srgbClr val="FFFEF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3429000" y="1866937"/>
              <a:ext cx="6807200" cy="431800"/>
            </a:xfrm>
            <a:custGeom>
              <a:avLst/>
              <a:gdLst/>
              <a:ahLst/>
              <a:cxnLst/>
              <a:rect l="l" t="t" r="r" b="b"/>
              <a:pathLst>
                <a:path w="6807200" h="431800">
                  <a:moveTo>
                    <a:pt x="6718300" y="419100"/>
                  </a:moveTo>
                  <a:lnTo>
                    <a:pt x="88899" y="419100"/>
                  </a:lnTo>
                  <a:lnTo>
                    <a:pt x="88900" y="431800"/>
                  </a:lnTo>
                  <a:lnTo>
                    <a:pt x="6718300" y="431800"/>
                  </a:lnTo>
                  <a:lnTo>
                    <a:pt x="6718300" y="419100"/>
                  </a:lnTo>
                  <a:close/>
                </a:path>
                <a:path w="6807200" h="431800">
                  <a:moveTo>
                    <a:pt x="6807199" y="342900"/>
                  </a:moveTo>
                  <a:lnTo>
                    <a:pt x="6794500" y="342900"/>
                  </a:lnTo>
                  <a:lnTo>
                    <a:pt x="6788511" y="372560"/>
                  </a:lnTo>
                  <a:lnTo>
                    <a:pt x="6772181" y="396781"/>
                  </a:lnTo>
                  <a:lnTo>
                    <a:pt x="6747960" y="413111"/>
                  </a:lnTo>
                  <a:lnTo>
                    <a:pt x="6718300" y="419100"/>
                  </a:lnTo>
                  <a:lnTo>
                    <a:pt x="6718300" y="431800"/>
                  </a:lnTo>
                  <a:lnTo>
                    <a:pt x="6752903" y="424813"/>
                  </a:lnTo>
                  <a:lnTo>
                    <a:pt x="6781161" y="405761"/>
                  </a:lnTo>
                  <a:lnTo>
                    <a:pt x="6800213" y="377503"/>
                  </a:lnTo>
                  <a:lnTo>
                    <a:pt x="6807199" y="342900"/>
                  </a:lnTo>
                  <a:close/>
                </a:path>
                <a:path w="68072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799"/>
                  </a:lnTo>
                  <a:lnTo>
                    <a:pt x="88899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6807200" h="431800">
                  <a:moveTo>
                    <a:pt x="6718300" y="0"/>
                  </a:moveTo>
                  <a:lnTo>
                    <a:pt x="6718300" y="12700"/>
                  </a:lnTo>
                  <a:lnTo>
                    <a:pt x="6747960" y="18688"/>
                  </a:lnTo>
                  <a:lnTo>
                    <a:pt x="6772181" y="35018"/>
                  </a:lnTo>
                  <a:lnTo>
                    <a:pt x="6788511" y="59239"/>
                  </a:lnTo>
                  <a:lnTo>
                    <a:pt x="6794499" y="88900"/>
                  </a:lnTo>
                  <a:lnTo>
                    <a:pt x="6794500" y="342900"/>
                  </a:lnTo>
                  <a:lnTo>
                    <a:pt x="6807200" y="342900"/>
                  </a:lnTo>
                  <a:lnTo>
                    <a:pt x="6807199" y="88900"/>
                  </a:lnTo>
                  <a:lnTo>
                    <a:pt x="6800213" y="54296"/>
                  </a:lnTo>
                  <a:lnTo>
                    <a:pt x="6781161" y="26038"/>
                  </a:lnTo>
                  <a:lnTo>
                    <a:pt x="6752904" y="6986"/>
                  </a:lnTo>
                  <a:lnTo>
                    <a:pt x="6718300" y="0"/>
                  </a:lnTo>
                  <a:close/>
                </a:path>
                <a:path w="6807200" h="431800">
                  <a:moveTo>
                    <a:pt x="67183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6718300" y="12700"/>
                  </a:lnTo>
                  <a:lnTo>
                    <a:pt x="67183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10426700" y="1854237"/>
              <a:ext cx="876300" cy="457200"/>
            </a:xfrm>
            <a:custGeom>
              <a:avLst/>
              <a:gdLst/>
              <a:ahLst/>
              <a:cxnLst/>
              <a:rect l="l" t="t" r="r" b="b"/>
              <a:pathLst>
                <a:path w="876300" h="457200">
                  <a:moveTo>
                    <a:pt x="825500" y="0"/>
                  </a:moveTo>
                  <a:lnTo>
                    <a:pt x="50800" y="0"/>
                  </a:lnTo>
                  <a:lnTo>
                    <a:pt x="31026" y="3992"/>
                  </a:lnTo>
                  <a:lnTo>
                    <a:pt x="14878" y="14878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1"/>
                  </a:lnTo>
                  <a:lnTo>
                    <a:pt x="31026" y="453207"/>
                  </a:lnTo>
                  <a:lnTo>
                    <a:pt x="50799" y="457200"/>
                  </a:lnTo>
                  <a:lnTo>
                    <a:pt x="825500" y="457200"/>
                  </a:lnTo>
                  <a:lnTo>
                    <a:pt x="845273" y="453207"/>
                  </a:lnTo>
                  <a:lnTo>
                    <a:pt x="861421" y="442321"/>
                  </a:lnTo>
                  <a:lnTo>
                    <a:pt x="872307" y="426173"/>
                  </a:lnTo>
                  <a:lnTo>
                    <a:pt x="876300" y="406400"/>
                  </a:lnTo>
                  <a:lnTo>
                    <a:pt x="876300" y="50800"/>
                  </a:lnTo>
                  <a:lnTo>
                    <a:pt x="872307" y="31026"/>
                  </a:lnTo>
                  <a:lnTo>
                    <a:pt x="861421" y="14878"/>
                  </a:lnTo>
                  <a:lnTo>
                    <a:pt x="845273" y="3992"/>
                  </a:lnTo>
                  <a:lnTo>
                    <a:pt x="825500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0426700" y="1854237"/>
              <a:ext cx="876300" cy="457200"/>
            </a:xfrm>
            <a:custGeom>
              <a:avLst/>
              <a:gdLst/>
              <a:ahLst/>
              <a:cxnLst/>
              <a:rect l="l" t="t" r="r" b="b"/>
              <a:pathLst>
                <a:path w="876300" h="457200">
                  <a:moveTo>
                    <a:pt x="825500" y="444500"/>
                  </a:moveTo>
                  <a:lnTo>
                    <a:pt x="50799" y="444500"/>
                  </a:lnTo>
                  <a:lnTo>
                    <a:pt x="50800" y="457200"/>
                  </a:lnTo>
                  <a:lnTo>
                    <a:pt x="825500" y="457200"/>
                  </a:lnTo>
                  <a:lnTo>
                    <a:pt x="825500" y="444500"/>
                  </a:lnTo>
                  <a:close/>
                </a:path>
                <a:path w="876300" h="457200">
                  <a:moveTo>
                    <a:pt x="876299" y="406400"/>
                  </a:moveTo>
                  <a:lnTo>
                    <a:pt x="863600" y="406400"/>
                  </a:lnTo>
                  <a:lnTo>
                    <a:pt x="860605" y="421230"/>
                  </a:lnTo>
                  <a:lnTo>
                    <a:pt x="852440" y="433340"/>
                  </a:lnTo>
                  <a:lnTo>
                    <a:pt x="840330" y="441505"/>
                  </a:lnTo>
                  <a:lnTo>
                    <a:pt x="825500" y="444500"/>
                  </a:lnTo>
                  <a:lnTo>
                    <a:pt x="825500" y="457200"/>
                  </a:lnTo>
                  <a:lnTo>
                    <a:pt x="845273" y="453207"/>
                  </a:lnTo>
                  <a:lnTo>
                    <a:pt x="861420" y="442320"/>
                  </a:lnTo>
                  <a:lnTo>
                    <a:pt x="872307" y="426173"/>
                  </a:lnTo>
                  <a:lnTo>
                    <a:pt x="876299" y="406400"/>
                  </a:lnTo>
                  <a:close/>
                </a:path>
                <a:path w="876300" h="457200">
                  <a:moveTo>
                    <a:pt x="50800" y="0"/>
                  </a:moveTo>
                  <a:lnTo>
                    <a:pt x="31026" y="3992"/>
                  </a:lnTo>
                  <a:lnTo>
                    <a:pt x="14878" y="14879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0"/>
                  </a:lnTo>
                  <a:lnTo>
                    <a:pt x="31026" y="453207"/>
                  </a:lnTo>
                  <a:lnTo>
                    <a:pt x="50799" y="457199"/>
                  </a:lnTo>
                  <a:lnTo>
                    <a:pt x="50799" y="444500"/>
                  </a:lnTo>
                  <a:lnTo>
                    <a:pt x="35969" y="441505"/>
                  </a:lnTo>
                  <a:lnTo>
                    <a:pt x="23859" y="433340"/>
                  </a:lnTo>
                  <a:lnTo>
                    <a:pt x="15694" y="421230"/>
                  </a:lnTo>
                  <a:lnTo>
                    <a:pt x="12700" y="406400"/>
                  </a:lnTo>
                  <a:lnTo>
                    <a:pt x="12700" y="50800"/>
                  </a:lnTo>
                  <a:lnTo>
                    <a:pt x="15694" y="35969"/>
                  </a:lnTo>
                  <a:lnTo>
                    <a:pt x="23859" y="23859"/>
                  </a:lnTo>
                  <a:lnTo>
                    <a:pt x="35969" y="15694"/>
                  </a:lnTo>
                  <a:lnTo>
                    <a:pt x="50800" y="12700"/>
                  </a:lnTo>
                  <a:lnTo>
                    <a:pt x="50800" y="0"/>
                  </a:lnTo>
                  <a:close/>
                </a:path>
                <a:path w="876300" h="457200">
                  <a:moveTo>
                    <a:pt x="825500" y="0"/>
                  </a:moveTo>
                  <a:lnTo>
                    <a:pt x="825500" y="12700"/>
                  </a:lnTo>
                  <a:lnTo>
                    <a:pt x="840330" y="15694"/>
                  </a:lnTo>
                  <a:lnTo>
                    <a:pt x="852440" y="23859"/>
                  </a:lnTo>
                  <a:lnTo>
                    <a:pt x="860605" y="35969"/>
                  </a:lnTo>
                  <a:lnTo>
                    <a:pt x="863599" y="50800"/>
                  </a:lnTo>
                  <a:lnTo>
                    <a:pt x="863600" y="406400"/>
                  </a:lnTo>
                  <a:lnTo>
                    <a:pt x="876300" y="406400"/>
                  </a:lnTo>
                  <a:lnTo>
                    <a:pt x="876299" y="50800"/>
                  </a:lnTo>
                  <a:lnTo>
                    <a:pt x="872307" y="31026"/>
                  </a:lnTo>
                  <a:lnTo>
                    <a:pt x="861420" y="14879"/>
                  </a:lnTo>
                  <a:lnTo>
                    <a:pt x="845273" y="3992"/>
                  </a:lnTo>
                  <a:lnTo>
                    <a:pt x="825500" y="0"/>
                  </a:lnTo>
                  <a:close/>
                </a:path>
                <a:path w="876300" h="457200">
                  <a:moveTo>
                    <a:pt x="825500" y="0"/>
                  </a:moveTo>
                  <a:lnTo>
                    <a:pt x="50800" y="0"/>
                  </a:lnTo>
                  <a:lnTo>
                    <a:pt x="50800" y="12700"/>
                  </a:lnTo>
                  <a:lnTo>
                    <a:pt x="825500" y="12700"/>
                  </a:lnTo>
                  <a:lnTo>
                    <a:pt x="8255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10705388" y="1991193"/>
              <a:ext cx="340360" cy="184150"/>
            </a:xfrm>
            <a:custGeom>
              <a:avLst/>
              <a:gdLst/>
              <a:ahLst/>
              <a:cxnLst/>
              <a:rect l="l" t="t" r="r" b="b"/>
              <a:pathLst>
                <a:path w="340359" h="184150">
                  <a:moveTo>
                    <a:pt x="85953" y="11785"/>
                  </a:moveTo>
                  <a:lnTo>
                    <a:pt x="74574" y="11785"/>
                  </a:lnTo>
                  <a:lnTo>
                    <a:pt x="74574" y="18897"/>
                  </a:lnTo>
                  <a:lnTo>
                    <a:pt x="69465" y="42999"/>
                  </a:lnTo>
                  <a:lnTo>
                    <a:pt x="54737" y="63728"/>
                  </a:lnTo>
                  <a:lnTo>
                    <a:pt x="31283" y="80533"/>
                  </a:lnTo>
                  <a:lnTo>
                    <a:pt x="0" y="92862"/>
                  </a:lnTo>
                  <a:lnTo>
                    <a:pt x="6908" y="106070"/>
                  </a:lnTo>
                  <a:lnTo>
                    <a:pt x="42532" y="91595"/>
                  </a:lnTo>
                  <a:lnTo>
                    <a:pt x="69392" y="70739"/>
                  </a:lnTo>
                  <a:lnTo>
                    <a:pt x="86347" y="43976"/>
                  </a:lnTo>
                  <a:lnTo>
                    <a:pt x="89755" y="25399"/>
                  </a:lnTo>
                  <a:lnTo>
                    <a:pt x="85953" y="25399"/>
                  </a:lnTo>
                  <a:lnTo>
                    <a:pt x="85953" y="11785"/>
                  </a:lnTo>
                  <a:close/>
                </a:path>
                <a:path w="340359" h="184150">
                  <a:moveTo>
                    <a:pt x="74574" y="11785"/>
                  </a:moveTo>
                  <a:lnTo>
                    <a:pt x="9550" y="11785"/>
                  </a:lnTo>
                  <a:lnTo>
                    <a:pt x="9550" y="25399"/>
                  </a:lnTo>
                  <a:lnTo>
                    <a:pt x="73196" y="25399"/>
                  </a:lnTo>
                  <a:lnTo>
                    <a:pt x="74574" y="18897"/>
                  </a:lnTo>
                  <a:lnTo>
                    <a:pt x="74574" y="11785"/>
                  </a:lnTo>
                  <a:close/>
                </a:path>
                <a:path w="340359" h="184150">
                  <a:moveTo>
                    <a:pt x="92252" y="11785"/>
                  </a:moveTo>
                  <a:lnTo>
                    <a:pt x="85953" y="11785"/>
                  </a:lnTo>
                  <a:lnTo>
                    <a:pt x="85953" y="25399"/>
                  </a:lnTo>
                  <a:lnTo>
                    <a:pt x="89755" y="25399"/>
                  </a:lnTo>
                  <a:lnTo>
                    <a:pt x="92252" y="11785"/>
                  </a:lnTo>
                  <a:close/>
                </a:path>
                <a:path w="340359" h="184150">
                  <a:moveTo>
                    <a:pt x="149148" y="0"/>
                  </a:moveTo>
                  <a:lnTo>
                    <a:pt x="132283" y="0"/>
                  </a:lnTo>
                  <a:lnTo>
                    <a:pt x="132283" y="104851"/>
                  </a:lnTo>
                  <a:lnTo>
                    <a:pt x="149148" y="104851"/>
                  </a:lnTo>
                  <a:lnTo>
                    <a:pt x="149148" y="61163"/>
                  </a:lnTo>
                  <a:lnTo>
                    <a:pt x="135534" y="61163"/>
                  </a:lnTo>
                  <a:lnTo>
                    <a:pt x="135534" y="47142"/>
                  </a:lnTo>
                  <a:lnTo>
                    <a:pt x="149148" y="47142"/>
                  </a:lnTo>
                  <a:lnTo>
                    <a:pt x="149148" y="0"/>
                  </a:lnTo>
                  <a:close/>
                </a:path>
                <a:path w="340359" h="184150">
                  <a:moveTo>
                    <a:pt x="132283" y="47142"/>
                  </a:moveTo>
                  <a:lnTo>
                    <a:pt x="92456" y="47142"/>
                  </a:lnTo>
                  <a:lnTo>
                    <a:pt x="92456" y="61163"/>
                  </a:lnTo>
                  <a:lnTo>
                    <a:pt x="132283" y="61163"/>
                  </a:lnTo>
                  <a:lnTo>
                    <a:pt x="132283" y="47142"/>
                  </a:lnTo>
                  <a:close/>
                </a:path>
                <a:path w="340359" h="184150">
                  <a:moveTo>
                    <a:pt x="149148" y="47142"/>
                  </a:moveTo>
                  <a:lnTo>
                    <a:pt x="135534" y="47142"/>
                  </a:lnTo>
                  <a:lnTo>
                    <a:pt x="135534" y="61163"/>
                  </a:lnTo>
                  <a:lnTo>
                    <a:pt x="149148" y="61163"/>
                  </a:lnTo>
                  <a:lnTo>
                    <a:pt x="149148" y="47142"/>
                  </a:lnTo>
                  <a:close/>
                </a:path>
                <a:path w="340359" h="184150">
                  <a:moveTo>
                    <a:pt x="149148" y="112572"/>
                  </a:moveTo>
                  <a:lnTo>
                    <a:pt x="30683" y="112572"/>
                  </a:lnTo>
                  <a:lnTo>
                    <a:pt x="30683" y="181254"/>
                  </a:lnTo>
                  <a:lnTo>
                    <a:pt x="149148" y="181254"/>
                  </a:lnTo>
                  <a:lnTo>
                    <a:pt x="149148" y="167436"/>
                  </a:lnTo>
                  <a:lnTo>
                    <a:pt x="47345" y="167436"/>
                  </a:lnTo>
                  <a:lnTo>
                    <a:pt x="47345" y="126187"/>
                  </a:lnTo>
                  <a:lnTo>
                    <a:pt x="149148" y="126187"/>
                  </a:lnTo>
                  <a:lnTo>
                    <a:pt x="149148" y="112572"/>
                  </a:lnTo>
                  <a:close/>
                </a:path>
                <a:path w="340359" h="184150">
                  <a:moveTo>
                    <a:pt x="149148" y="126187"/>
                  </a:moveTo>
                  <a:lnTo>
                    <a:pt x="132689" y="126187"/>
                  </a:lnTo>
                  <a:lnTo>
                    <a:pt x="132689" y="167436"/>
                  </a:lnTo>
                  <a:lnTo>
                    <a:pt x="149148" y="167436"/>
                  </a:lnTo>
                  <a:lnTo>
                    <a:pt x="149148" y="126187"/>
                  </a:lnTo>
                  <a:close/>
                </a:path>
                <a:path w="340359" h="184150">
                  <a:moveTo>
                    <a:pt x="226145" y="10972"/>
                  </a:moveTo>
                  <a:lnTo>
                    <a:pt x="223504" y="10972"/>
                  </a:lnTo>
                  <a:lnTo>
                    <a:pt x="223504" y="35559"/>
                  </a:lnTo>
                  <a:lnTo>
                    <a:pt x="220875" y="51606"/>
                  </a:lnTo>
                  <a:lnTo>
                    <a:pt x="213293" y="67309"/>
                  </a:lnTo>
                  <a:lnTo>
                    <a:pt x="201215" y="81108"/>
                  </a:lnTo>
                  <a:lnTo>
                    <a:pt x="185099" y="91439"/>
                  </a:lnTo>
                  <a:lnTo>
                    <a:pt x="194243" y="104648"/>
                  </a:lnTo>
                  <a:lnTo>
                    <a:pt x="212312" y="92509"/>
                  </a:lnTo>
                  <a:lnTo>
                    <a:pt x="225713" y="75819"/>
                  </a:lnTo>
                  <a:lnTo>
                    <a:pt x="231669" y="61850"/>
                  </a:lnTo>
                  <a:lnTo>
                    <a:pt x="228911" y="55626"/>
                  </a:lnTo>
                  <a:lnTo>
                    <a:pt x="226145" y="35559"/>
                  </a:lnTo>
                  <a:lnTo>
                    <a:pt x="226145" y="10972"/>
                  </a:lnTo>
                  <a:close/>
                </a:path>
                <a:path w="340359" h="184150">
                  <a:moveTo>
                    <a:pt x="239556" y="10972"/>
                  </a:moveTo>
                  <a:lnTo>
                    <a:pt x="236915" y="10972"/>
                  </a:lnTo>
                  <a:lnTo>
                    <a:pt x="236915" y="35559"/>
                  </a:lnTo>
                  <a:lnTo>
                    <a:pt x="234048" y="56270"/>
                  </a:lnTo>
                  <a:lnTo>
                    <a:pt x="231669" y="61850"/>
                  </a:lnTo>
                  <a:lnTo>
                    <a:pt x="236991" y="73863"/>
                  </a:lnTo>
                  <a:lnTo>
                    <a:pt x="250063" y="89052"/>
                  </a:lnTo>
                  <a:lnTo>
                    <a:pt x="267801" y="99974"/>
                  </a:lnTo>
                  <a:lnTo>
                    <a:pt x="276742" y="86969"/>
                  </a:lnTo>
                  <a:lnTo>
                    <a:pt x="260988" y="77851"/>
                  </a:lnTo>
                  <a:lnTo>
                    <a:pt x="249310" y="65532"/>
                  </a:lnTo>
                  <a:lnTo>
                    <a:pt x="242052" y="51079"/>
                  </a:lnTo>
                  <a:lnTo>
                    <a:pt x="239556" y="35559"/>
                  </a:lnTo>
                  <a:lnTo>
                    <a:pt x="239556" y="10972"/>
                  </a:lnTo>
                  <a:close/>
                </a:path>
                <a:path w="340359" h="184150">
                  <a:moveTo>
                    <a:pt x="236915" y="10972"/>
                  </a:moveTo>
                  <a:lnTo>
                    <a:pt x="226145" y="10972"/>
                  </a:lnTo>
                  <a:lnTo>
                    <a:pt x="226145" y="35559"/>
                  </a:lnTo>
                  <a:lnTo>
                    <a:pt x="228911" y="55626"/>
                  </a:lnTo>
                  <a:lnTo>
                    <a:pt x="231669" y="61850"/>
                  </a:lnTo>
                  <a:lnTo>
                    <a:pt x="234048" y="56270"/>
                  </a:lnTo>
                  <a:lnTo>
                    <a:pt x="236915" y="35559"/>
                  </a:lnTo>
                  <a:lnTo>
                    <a:pt x="236915" y="10972"/>
                  </a:lnTo>
                  <a:close/>
                </a:path>
                <a:path w="340359" h="184150">
                  <a:moveTo>
                    <a:pt x="339734" y="203"/>
                  </a:moveTo>
                  <a:lnTo>
                    <a:pt x="323681" y="203"/>
                  </a:lnTo>
                  <a:lnTo>
                    <a:pt x="323681" y="111150"/>
                  </a:lnTo>
                  <a:lnTo>
                    <a:pt x="339734" y="111150"/>
                  </a:lnTo>
                  <a:lnTo>
                    <a:pt x="339734" y="61772"/>
                  </a:lnTo>
                  <a:lnTo>
                    <a:pt x="328761" y="61772"/>
                  </a:lnTo>
                  <a:lnTo>
                    <a:pt x="328761" y="47751"/>
                  </a:lnTo>
                  <a:lnTo>
                    <a:pt x="339734" y="47751"/>
                  </a:lnTo>
                  <a:lnTo>
                    <a:pt x="339734" y="203"/>
                  </a:lnTo>
                  <a:close/>
                </a:path>
                <a:path w="340359" h="184150">
                  <a:moveTo>
                    <a:pt x="300313" y="3251"/>
                  </a:moveTo>
                  <a:lnTo>
                    <a:pt x="284260" y="3251"/>
                  </a:lnTo>
                  <a:lnTo>
                    <a:pt x="284260" y="110134"/>
                  </a:lnTo>
                  <a:lnTo>
                    <a:pt x="300313" y="110134"/>
                  </a:lnTo>
                  <a:lnTo>
                    <a:pt x="300313" y="61772"/>
                  </a:lnTo>
                  <a:lnTo>
                    <a:pt x="294014" y="61772"/>
                  </a:lnTo>
                  <a:lnTo>
                    <a:pt x="294014" y="47751"/>
                  </a:lnTo>
                  <a:lnTo>
                    <a:pt x="300313" y="47751"/>
                  </a:lnTo>
                  <a:lnTo>
                    <a:pt x="300313" y="3251"/>
                  </a:lnTo>
                  <a:close/>
                </a:path>
                <a:path w="340359" h="184150">
                  <a:moveTo>
                    <a:pt x="300313" y="47751"/>
                  </a:moveTo>
                  <a:lnTo>
                    <a:pt x="294014" y="47751"/>
                  </a:lnTo>
                  <a:lnTo>
                    <a:pt x="294014" y="61772"/>
                  </a:lnTo>
                  <a:lnTo>
                    <a:pt x="300313" y="61772"/>
                  </a:lnTo>
                  <a:lnTo>
                    <a:pt x="300313" y="47751"/>
                  </a:lnTo>
                  <a:close/>
                </a:path>
                <a:path w="340359" h="184150">
                  <a:moveTo>
                    <a:pt x="323681" y="47751"/>
                  </a:moveTo>
                  <a:lnTo>
                    <a:pt x="300313" y="47751"/>
                  </a:lnTo>
                  <a:lnTo>
                    <a:pt x="300313" y="61772"/>
                  </a:lnTo>
                  <a:lnTo>
                    <a:pt x="323681" y="61772"/>
                  </a:lnTo>
                  <a:lnTo>
                    <a:pt x="323681" y="47751"/>
                  </a:lnTo>
                  <a:close/>
                </a:path>
                <a:path w="340359" h="184150">
                  <a:moveTo>
                    <a:pt x="339734" y="47751"/>
                  </a:moveTo>
                  <a:lnTo>
                    <a:pt x="328761" y="47751"/>
                  </a:lnTo>
                  <a:lnTo>
                    <a:pt x="328761" y="61772"/>
                  </a:lnTo>
                  <a:lnTo>
                    <a:pt x="339734" y="61772"/>
                  </a:lnTo>
                  <a:lnTo>
                    <a:pt x="339734" y="47751"/>
                  </a:lnTo>
                  <a:close/>
                </a:path>
                <a:path w="340359" h="184150">
                  <a:moveTo>
                    <a:pt x="339734" y="121107"/>
                  </a:moveTo>
                  <a:lnTo>
                    <a:pt x="216595" y="121107"/>
                  </a:lnTo>
                  <a:lnTo>
                    <a:pt x="216595" y="134924"/>
                  </a:lnTo>
                  <a:lnTo>
                    <a:pt x="323072" y="134924"/>
                  </a:lnTo>
                  <a:lnTo>
                    <a:pt x="323072" y="183692"/>
                  </a:lnTo>
                  <a:lnTo>
                    <a:pt x="339734" y="183692"/>
                  </a:lnTo>
                  <a:lnTo>
                    <a:pt x="339734" y="12110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4" name="object 14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88535" y="3892010"/>
              <a:ext cx="73241" cy="184727"/>
            </a:xfrm>
            <a:prstGeom prst="rect">
              <a:avLst/>
            </a:prstGeom>
          </p:spPr>
        </p:pic>
        <p:sp>
          <p:nvSpPr>
            <p:cNvPr id="15" name="object 15" descr=""/>
            <p:cNvSpPr/>
            <p:nvPr/>
          </p:nvSpPr>
          <p:spPr>
            <a:xfrm>
              <a:off x="9961499" y="27051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6" name="object 1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429003" y="2870237"/>
              <a:ext cx="1778000" cy="1752600"/>
            </a:xfrm>
            <a:prstGeom prst="rect">
              <a:avLst/>
            </a:prstGeom>
          </p:spPr>
        </p:pic>
        <p:sp>
          <p:nvSpPr>
            <p:cNvPr id="17" name="object 17" descr=""/>
            <p:cNvSpPr/>
            <p:nvPr/>
          </p:nvSpPr>
          <p:spPr>
            <a:xfrm>
              <a:off x="5616219" y="27051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5687976" y="2977030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4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4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4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4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4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4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4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4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4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4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4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4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4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4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4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4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4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4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4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4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4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4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4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4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4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4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4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4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4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4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4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4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4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5695884" y="32724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5699087" y="35657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89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89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89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89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89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89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89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89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89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89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89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89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89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89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89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89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89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89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89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89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89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89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41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89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89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89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89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89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89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89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89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17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89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17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89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17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9950450" y="48577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8407400" y="44069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8407400" y="44069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8644712" y="2705137"/>
              <a:ext cx="2658745" cy="1932305"/>
            </a:xfrm>
            <a:custGeom>
              <a:avLst/>
              <a:gdLst/>
              <a:ahLst/>
              <a:cxnLst/>
              <a:rect l="l" t="t" r="r" b="b"/>
              <a:pathLst>
                <a:path w="2658745" h="1932304">
                  <a:moveTo>
                    <a:pt x="127127" y="1777238"/>
                  </a:moveTo>
                  <a:lnTo>
                    <a:pt x="112547" y="1777238"/>
                  </a:lnTo>
                  <a:lnTo>
                    <a:pt x="112547" y="1798751"/>
                  </a:lnTo>
                  <a:lnTo>
                    <a:pt x="112547" y="1811451"/>
                  </a:lnTo>
                  <a:lnTo>
                    <a:pt x="112547" y="1834311"/>
                  </a:lnTo>
                  <a:lnTo>
                    <a:pt x="33070" y="1834311"/>
                  </a:lnTo>
                  <a:lnTo>
                    <a:pt x="33070" y="1811451"/>
                  </a:lnTo>
                  <a:lnTo>
                    <a:pt x="112547" y="1811451"/>
                  </a:lnTo>
                  <a:lnTo>
                    <a:pt x="112547" y="1798751"/>
                  </a:lnTo>
                  <a:lnTo>
                    <a:pt x="33070" y="1798751"/>
                  </a:lnTo>
                  <a:lnTo>
                    <a:pt x="33070" y="1777161"/>
                  </a:lnTo>
                  <a:lnTo>
                    <a:pt x="18313" y="1777161"/>
                  </a:lnTo>
                  <a:lnTo>
                    <a:pt x="18313" y="1798751"/>
                  </a:lnTo>
                  <a:lnTo>
                    <a:pt x="18313" y="1811451"/>
                  </a:lnTo>
                  <a:lnTo>
                    <a:pt x="18313" y="1834311"/>
                  </a:lnTo>
                  <a:lnTo>
                    <a:pt x="18313" y="1847011"/>
                  </a:lnTo>
                  <a:lnTo>
                    <a:pt x="127127" y="1847011"/>
                  </a:lnTo>
                  <a:lnTo>
                    <a:pt x="127127" y="1798751"/>
                  </a:lnTo>
                  <a:lnTo>
                    <a:pt x="127127" y="1777238"/>
                  </a:lnTo>
                  <a:close/>
                </a:path>
                <a:path w="2658745" h="1932304">
                  <a:moveTo>
                    <a:pt x="145796" y="1866061"/>
                  </a:moveTo>
                  <a:lnTo>
                    <a:pt x="0" y="1866061"/>
                  </a:lnTo>
                  <a:lnTo>
                    <a:pt x="0" y="1871141"/>
                  </a:lnTo>
                  <a:lnTo>
                    <a:pt x="0" y="1877491"/>
                  </a:lnTo>
                  <a:lnTo>
                    <a:pt x="65074" y="1877491"/>
                  </a:lnTo>
                  <a:lnTo>
                    <a:pt x="65074" y="1931568"/>
                  </a:lnTo>
                  <a:lnTo>
                    <a:pt x="79654" y="1931568"/>
                  </a:lnTo>
                  <a:lnTo>
                    <a:pt x="79654" y="1878050"/>
                  </a:lnTo>
                  <a:lnTo>
                    <a:pt x="145796" y="1878050"/>
                  </a:lnTo>
                  <a:lnTo>
                    <a:pt x="145796" y="1871649"/>
                  </a:lnTo>
                  <a:lnTo>
                    <a:pt x="79654" y="1871649"/>
                  </a:lnTo>
                  <a:lnTo>
                    <a:pt x="65074" y="1871649"/>
                  </a:lnTo>
                  <a:lnTo>
                    <a:pt x="65074" y="1871141"/>
                  </a:lnTo>
                  <a:lnTo>
                    <a:pt x="145796" y="1871141"/>
                  </a:lnTo>
                  <a:lnTo>
                    <a:pt x="145796" y="1866061"/>
                  </a:lnTo>
                  <a:close/>
                </a:path>
                <a:path w="2658745" h="1932304">
                  <a:moveTo>
                    <a:pt x="295122" y="1775891"/>
                  </a:moveTo>
                  <a:lnTo>
                    <a:pt x="177063" y="1775891"/>
                  </a:lnTo>
                  <a:lnTo>
                    <a:pt x="177063" y="1780971"/>
                  </a:lnTo>
                  <a:lnTo>
                    <a:pt x="177063" y="1787321"/>
                  </a:lnTo>
                  <a:lnTo>
                    <a:pt x="201422" y="1787321"/>
                  </a:lnTo>
                  <a:lnTo>
                    <a:pt x="201422" y="1821611"/>
                  </a:lnTo>
                  <a:lnTo>
                    <a:pt x="177774" y="1821611"/>
                  </a:lnTo>
                  <a:lnTo>
                    <a:pt x="177774" y="1829231"/>
                  </a:lnTo>
                  <a:lnTo>
                    <a:pt x="177774" y="1833041"/>
                  </a:lnTo>
                  <a:lnTo>
                    <a:pt x="294411" y="1833041"/>
                  </a:lnTo>
                  <a:lnTo>
                    <a:pt x="294411" y="1829333"/>
                  </a:lnTo>
                  <a:lnTo>
                    <a:pt x="294411" y="1821510"/>
                  </a:lnTo>
                  <a:lnTo>
                    <a:pt x="270764" y="1821510"/>
                  </a:lnTo>
                  <a:lnTo>
                    <a:pt x="270764" y="1787906"/>
                  </a:lnTo>
                  <a:lnTo>
                    <a:pt x="295122" y="1787906"/>
                  </a:lnTo>
                  <a:lnTo>
                    <a:pt x="295122" y="1781149"/>
                  </a:lnTo>
                  <a:lnTo>
                    <a:pt x="270764" y="1781149"/>
                  </a:lnTo>
                  <a:lnTo>
                    <a:pt x="256184" y="1781149"/>
                  </a:lnTo>
                  <a:lnTo>
                    <a:pt x="256184" y="1787906"/>
                  </a:lnTo>
                  <a:lnTo>
                    <a:pt x="256184" y="1821510"/>
                  </a:lnTo>
                  <a:lnTo>
                    <a:pt x="216179" y="1821510"/>
                  </a:lnTo>
                  <a:lnTo>
                    <a:pt x="216179" y="1787906"/>
                  </a:lnTo>
                  <a:lnTo>
                    <a:pt x="256184" y="1787906"/>
                  </a:lnTo>
                  <a:lnTo>
                    <a:pt x="256184" y="1781149"/>
                  </a:lnTo>
                  <a:lnTo>
                    <a:pt x="216179" y="1781149"/>
                  </a:lnTo>
                  <a:lnTo>
                    <a:pt x="201422" y="1781149"/>
                  </a:lnTo>
                  <a:lnTo>
                    <a:pt x="201422" y="1780971"/>
                  </a:lnTo>
                  <a:lnTo>
                    <a:pt x="295122" y="1780971"/>
                  </a:lnTo>
                  <a:lnTo>
                    <a:pt x="295122" y="1775891"/>
                  </a:lnTo>
                  <a:close/>
                </a:path>
                <a:path w="2658745" h="1932304">
                  <a:moveTo>
                    <a:pt x="308813" y="1848281"/>
                  </a:moveTo>
                  <a:lnTo>
                    <a:pt x="163550" y="1848281"/>
                  </a:lnTo>
                  <a:lnTo>
                    <a:pt x="163550" y="1855901"/>
                  </a:lnTo>
                  <a:lnTo>
                    <a:pt x="163550" y="1860981"/>
                  </a:lnTo>
                  <a:lnTo>
                    <a:pt x="228981" y="1860981"/>
                  </a:lnTo>
                  <a:lnTo>
                    <a:pt x="228981" y="1878761"/>
                  </a:lnTo>
                  <a:lnTo>
                    <a:pt x="181330" y="1878761"/>
                  </a:lnTo>
                  <a:lnTo>
                    <a:pt x="181330" y="1883841"/>
                  </a:lnTo>
                  <a:lnTo>
                    <a:pt x="181330" y="1891461"/>
                  </a:lnTo>
                  <a:lnTo>
                    <a:pt x="181330" y="1918131"/>
                  </a:lnTo>
                  <a:lnTo>
                    <a:pt x="181330" y="1929561"/>
                  </a:lnTo>
                  <a:lnTo>
                    <a:pt x="291033" y="1929561"/>
                  </a:lnTo>
                  <a:lnTo>
                    <a:pt x="291033" y="1918131"/>
                  </a:lnTo>
                  <a:lnTo>
                    <a:pt x="195910" y="1918131"/>
                  </a:lnTo>
                  <a:lnTo>
                    <a:pt x="195910" y="1891461"/>
                  </a:lnTo>
                  <a:lnTo>
                    <a:pt x="276631" y="1891461"/>
                  </a:lnTo>
                  <a:lnTo>
                    <a:pt x="276631" y="1917522"/>
                  </a:lnTo>
                  <a:lnTo>
                    <a:pt x="291033" y="1917522"/>
                  </a:lnTo>
                  <a:lnTo>
                    <a:pt x="291033" y="1879117"/>
                  </a:lnTo>
                  <a:lnTo>
                    <a:pt x="243560" y="1879117"/>
                  </a:lnTo>
                  <a:lnTo>
                    <a:pt x="243560" y="1860448"/>
                  </a:lnTo>
                  <a:lnTo>
                    <a:pt x="308813" y="1860448"/>
                  </a:lnTo>
                  <a:lnTo>
                    <a:pt x="308813" y="1856181"/>
                  </a:lnTo>
                  <a:lnTo>
                    <a:pt x="243560" y="1856181"/>
                  </a:lnTo>
                  <a:lnTo>
                    <a:pt x="228981" y="1856181"/>
                  </a:lnTo>
                  <a:lnTo>
                    <a:pt x="228981" y="1855901"/>
                  </a:lnTo>
                  <a:lnTo>
                    <a:pt x="308813" y="1855901"/>
                  </a:lnTo>
                  <a:lnTo>
                    <a:pt x="308813" y="1848281"/>
                  </a:lnTo>
                  <a:close/>
                </a:path>
                <a:path w="2658745" h="1932304">
                  <a:moveTo>
                    <a:pt x="454418" y="1881301"/>
                  </a:moveTo>
                  <a:lnTo>
                    <a:pt x="343293" y="1881301"/>
                  </a:lnTo>
                  <a:lnTo>
                    <a:pt x="343293" y="1892731"/>
                  </a:lnTo>
                  <a:lnTo>
                    <a:pt x="439661" y="1892731"/>
                  </a:lnTo>
                  <a:lnTo>
                    <a:pt x="439661" y="1932101"/>
                  </a:lnTo>
                  <a:lnTo>
                    <a:pt x="454418" y="1932101"/>
                  </a:lnTo>
                  <a:lnTo>
                    <a:pt x="454418" y="1892731"/>
                  </a:lnTo>
                  <a:lnTo>
                    <a:pt x="454418" y="1881301"/>
                  </a:lnTo>
                  <a:close/>
                </a:path>
                <a:path w="2658745" h="1932304">
                  <a:moveTo>
                    <a:pt x="472376" y="1852269"/>
                  </a:moveTo>
                  <a:lnTo>
                    <a:pt x="407123" y="1852269"/>
                  </a:lnTo>
                  <a:lnTo>
                    <a:pt x="407123" y="1832178"/>
                  </a:lnTo>
                  <a:lnTo>
                    <a:pt x="453885" y="1832178"/>
                  </a:lnTo>
                  <a:lnTo>
                    <a:pt x="453885" y="1829231"/>
                  </a:lnTo>
                  <a:lnTo>
                    <a:pt x="453885" y="1828977"/>
                  </a:lnTo>
                  <a:lnTo>
                    <a:pt x="453885" y="1820341"/>
                  </a:lnTo>
                  <a:lnTo>
                    <a:pt x="360184" y="1820341"/>
                  </a:lnTo>
                  <a:lnTo>
                    <a:pt x="360184" y="1789861"/>
                  </a:lnTo>
                  <a:lnTo>
                    <a:pt x="439305" y="1789861"/>
                  </a:lnTo>
                  <a:lnTo>
                    <a:pt x="439305" y="1820265"/>
                  </a:lnTo>
                  <a:lnTo>
                    <a:pt x="453885" y="1820265"/>
                  </a:lnTo>
                  <a:lnTo>
                    <a:pt x="453885" y="1789861"/>
                  </a:lnTo>
                  <a:lnTo>
                    <a:pt x="453885" y="1789328"/>
                  </a:lnTo>
                  <a:lnTo>
                    <a:pt x="453885" y="1777161"/>
                  </a:lnTo>
                  <a:lnTo>
                    <a:pt x="345782" y="1777161"/>
                  </a:lnTo>
                  <a:lnTo>
                    <a:pt x="345782" y="1789861"/>
                  </a:lnTo>
                  <a:lnTo>
                    <a:pt x="345782" y="1820341"/>
                  </a:lnTo>
                  <a:lnTo>
                    <a:pt x="345782" y="1829231"/>
                  </a:lnTo>
                  <a:lnTo>
                    <a:pt x="345782" y="1831771"/>
                  </a:lnTo>
                  <a:lnTo>
                    <a:pt x="392544" y="1831771"/>
                  </a:lnTo>
                  <a:lnTo>
                    <a:pt x="392544" y="1852091"/>
                  </a:lnTo>
                  <a:lnTo>
                    <a:pt x="327113" y="1852091"/>
                  </a:lnTo>
                  <a:lnTo>
                    <a:pt x="327113" y="1857171"/>
                  </a:lnTo>
                  <a:lnTo>
                    <a:pt x="327113" y="1864791"/>
                  </a:lnTo>
                  <a:lnTo>
                    <a:pt x="472376" y="1864791"/>
                  </a:lnTo>
                  <a:lnTo>
                    <a:pt x="472376" y="1857171"/>
                  </a:lnTo>
                  <a:lnTo>
                    <a:pt x="392544" y="1857171"/>
                  </a:lnTo>
                  <a:lnTo>
                    <a:pt x="392544" y="1856714"/>
                  </a:lnTo>
                  <a:lnTo>
                    <a:pt x="407123" y="1856714"/>
                  </a:lnTo>
                  <a:lnTo>
                    <a:pt x="472376" y="1856714"/>
                  </a:lnTo>
                  <a:lnTo>
                    <a:pt x="472376" y="1852269"/>
                  </a:lnTo>
                  <a:close/>
                </a:path>
                <a:path w="2658745" h="1932304">
                  <a:moveTo>
                    <a:pt x="618693" y="1883841"/>
                  </a:moveTo>
                  <a:lnTo>
                    <a:pt x="506857" y="1883841"/>
                  </a:lnTo>
                  <a:lnTo>
                    <a:pt x="506857" y="1895271"/>
                  </a:lnTo>
                  <a:lnTo>
                    <a:pt x="603935" y="1895271"/>
                  </a:lnTo>
                  <a:lnTo>
                    <a:pt x="603935" y="1929561"/>
                  </a:lnTo>
                  <a:lnTo>
                    <a:pt x="618693" y="1929561"/>
                  </a:lnTo>
                  <a:lnTo>
                    <a:pt x="618693" y="1895271"/>
                  </a:lnTo>
                  <a:lnTo>
                    <a:pt x="618693" y="1883841"/>
                  </a:lnTo>
                  <a:close/>
                </a:path>
                <a:path w="2658745" h="1932304">
                  <a:moveTo>
                    <a:pt x="636473" y="1859203"/>
                  </a:moveTo>
                  <a:lnTo>
                    <a:pt x="570865" y="1859203"/>
                  </a:lnTo>
                  <a:lnTo>
                    <a:pt x="570865" y="1842312"/>
                  </a:lnTo>
                  <a:lnTo>
                    <a:pt x="621182" y="1842312"/>
                  </a:lnTo>
                  <a:lnTo>
                    <a:pt x="621182" y="1836851"/>
                  </a:lnTo>
                  <a:lnTo>
                    <a:pt x="621182" y="1835581"/>
                  </a:lnTo>
                  <a:lnTo>
                    <a:pt x="524103" y="1835581"/>
                  </a:lnTo>
                  <a:lnTo>
                    <a:pt x="621182" y="1835556"/>
                  </a:lnTo>
                  <a:lnTo>
                    <a:pt x="621182" y="1830755"/>
                  </a:lnTo>
                  <a:lnTo>
                    <a:pt x="524103" y="1830755"/>
                  </a:lnTo>
                  <a:lnTo>
                    <a:pt x="524103" y="1813991"/>
                  </a:lnTo>
                  <a:lnTo>
                    <a:pt x="617626" y="1813991"/>
                  </a:lnTo>
                  <a:lnTo>
                    <a:pt x="617626" y="1802561"/>
                  </a:lnTo>
                  <a:lnTo>
                    <a:pt x="617626" y="1786051"/>
                  </a:lnTo>
                  <a:lnTo>
                    <a:pt x="617626" y="1774621"/>
                  </a:lnTo>
                  <a:lnTo>
                    <a:pt x="509168" y="1774621"/>
                  </a:lnTo>
                  <a:lnTo>
                    <a:pt x="509168" y="1786051"/>
                  </a:lnTo>
                  <a:lnTo>
                    <a:pt x="603224" y="1786051"/>
                  </a:lnTo>
                  <a:lnTo>
                    <a:pt x="603224" y="1802561"/>
                  </a:lnTo>
                  <a:lnTo>
                    <a:pt x="509524" y="1802561"/>
                  </a:lnTo>
                  <a:lnTo>
                    <a:pt x="509524" y="1813991"/>
                  </a:lnTo>
                  <a:lnTo>
                    <a:pt x="509524" y="1835581"/>
                  </a:lnTo>
                  <a:lnTo>
                    <a:pt x="509524" y="1836851"/>
                  </a:lnTo>
                  <a:lnTo>
                    <a:pt x="509524" y="1841931"/>
                  </a:lnTo>
                  <a:lnTo>
                    <a:pt x="556107" y="1841931"/>
                  </a:lnTo>
                  <a:lnTo>
                    <a:pt x="556107" y="1859711"/>
                  </a:lnTo>
                  <a:lnTo>
                    <a:pt x="490677" y="1859711"/>
                  </a:lnTo>
                  <a:lnTo>
                    <a:pt x="490677" y="1864791"/>
                  </a:lnTo>
                  <a:lnTo>
                    <a:pt x="490677" y="1871141"/>
                  </a:lnTo>
                  <a:lnTo>
                    <a:pt x="636473" y="1871141"/>
                  </a:lnTo>
                  <a:lnTo>
                    <a:pt x="636473" y="1865249"/>
                  </a:lnTo>
                  <a:lnTo>
                    <a:pt x="636473" y="1864791"/>
                  </a:lnTo>
                  <a:lnTo>
                    <a:pt x="636473" y="1859203"/>
                  </a:lnTo>
                  <a:close/>
                </a:path>
                <a:path w="2658745" h="1932304">
                  <a:moveTo>
                    <a:pt x="1907489" y="143357"/>
                  </a:moveTo>
                  <a:lnTo>
                    <a:pt x="1883232" y="136499"/>
                  </a:lnTo>
                  <a:lnTo>
                    <a:pt x="1862150" y="124434"/>
                  </a:lnTo>
                  <a:lnTo>
                    <a:pt x="1847278" y="108534"/>
                  </a:lnTo>
                  <a:lnTo>
                    <a:pt x="1841652" y="90119"/>
                  </a:lnTo>
                  <a:lnTo>
                    <a:pt x="1841652" y="79959"/>
                  </a:lnTo>
                  <a:lnTo>
                    <a:pt x="1838807" y="79959"/>
                  </a:lnTo>
                  <a:lnTo>
                    <a:pt x="1827022" y="79959"/>
                  </a:lnTo>
                  <a:lnTo>
                    <a:pt x="1823974" y="79959"/>
                  </a:lnTo>
                  <a:lnTo>
                    <a:pt x="1823974" y="90119"/>
                  </a:lnTo>
                  <a:lnTo>
                    <a:pt x="1818398" y="108788"/>
                  </a:lnTo>
                  <a:lnTo>
                    <a:pt x="1803628" y="124663"/>
                  </a:lnTo>
                  <a:lnTo>
                    <a:pt x="1782572" y="136588"/>
                  </a:lnTo>
                  <a:lnTo>
                    <a:pt x="1758137" y="143357"/>
                  </a:lnTo>
                  <a:lnTo>
                    <a:pt x="1764842" y="156972"/>
                  </a:lnTo>
                  <a:lnTo>
                    <a:pt x="1792516" y="148729"/>
                  </a:lnTo>
                  <a:lnTo>
                    <a:pt x="1816150" y="134289"/>
                  </a:lnTo>
                  <a:lnTo>
                    <a:pt x="1832622" y="114490"/>
                  </a:lnTo>
                  <a:lnTo>
                    <a:pt x="1832952" y="113207"/>
                  </a:lnTo>
                  <a:lnTo>
                    <a:pt x="1833232" y="114312"/>
                  </a:lnTo>
                  <a:lnTo>
                    <a:pt x="1849729" y="134137"/>
                  </a:lnTo>
                  <a:lnTo>
                    <a:pt x="1873313" y="148678"/>
                  </a:lnTo>
                  <a:lnTo>
                    <a:pt x="1900783" y="156972"/>
                  </a:lnTo>
                  <a:lnTo>
                    <a:pt x="1907489" y="143357"/>
                  </a:lnTo>
                  <a:close/>
                </a:path>
                <a:path w="2658745" h="1932304">
                  <a:moveTo>
                    <a:pt x="1915820" y="176885"/>
                  </a:moveTo>
                  <a:lnTo>
                    <a:pt x="1749806" y="176885"/>
                  </a:lnTo>
                  <a:lnTo>
                    <a:pt x="1749806" y="190906"/>
                  </a:lnTo>
                  <a:lnTo>
                    <a:pt x="1823974" y="190906"/>
                  </a:lnTo>
                  <a:lnTo>
                    <a:pt x="1823974" y="257149"/>
                  </a:lnTo>
                  <a:lnTo>
                    <a:pt x="1840636" y="257149"/>
                  </a:lnTo>
                  <a:lnTo>
                    <a:pt x="1840636" y="190906"/>
                  </a:lnTo>
                  <a:lnTo>
                    <a:pt x="1915820" y="190906"/>
                  </a:lnTo>
                  <a:lnTo>
                    <a:pt x="1915820" y="187248"/>
                  </a:lnTo>
                  <a:lnTo>
                    <a:pt x="1915820" y="176885"/>
                  </a:lnTo>
                  <a:close/>
                </a:path>
                <a:path w="2658745" h="1932304">
                  <a:moveTo>
                    <a:pt x="2100033" y="167944"/>
                  </a:moveTo>
                  <a:lnTo>
                    <a:pt x="2098611" y="153924"/>
                  </a:lnTo>
                  <a:lnTo>
                    <a:pt x="2077808" y="157022"/>
                  </a:lnTo>
                  <a:lnTo>
                    <a:pt x="2057488" y="158877"/>
                  </a:lnTo>
                  <a:lnTo>
                    <a:pt x="2036292" y="159791"/>
                  </a:lnTo>
                  <a:lnTo>
                    <a:pt x="2014893" y="160007"/>
                  </a:lnTo>
                  <a:lnTo>
                    <a:pt x="2014893" y="134823"/>
                  </a:lnTo>
                  <a:lnTo>
                    <a:pt x="2080729" y="134823"/>
                  </a:lnTo>
                  <a:lnTo>
                    <a:pt x="2080729" y="84836"/>
                  </a:lnTo>
                  <a:lnTo>
                    <a:pt x="1998027" y="84836"/>
                  </a:lnTo>
                  <a:lnTo>
                    <a:pt x="1998027" y="98653"/>
                  </a:lnTo>
                  <a:lnTo>
                    <a:pt x="2064067" y="98653"/>
                  </a:lnTo>
                  <a:lnTo>
                    <a:pt x="2064067" y="121615"/>
                  </a:lnTo>
                  <a:lnTo>
                    <a:pt x="1998433" y="121615"/>
                  </a:lnTo>
                  <a:lnTo>
                    <a:pt x="1998433" y="174040"/>
                  </a:lnTo>
                  <a:lnTo>
                    <a:pt x="2012861" y="174040"/>
                  </a:lnTo>
                  <a:lnTo>
                    <a:pt x="2036711" y="173774"/>
                  </a:lnTo>
                  <a:lnTo>
                    <a:pt x="2058276" y="172821"/>
                  </a:lnTo>
                  <a:lnTo>
                    <a:pt x="2078926" y="170954"/>
                  </a:lnTo>
                  <a:lnTo>
                    <a:pt x="2092909" y="168960"/>
                  </a:lnTo>
                  <a:lnTo>
                    <a:pt x="2100033" y="167944"/>
                  </a:lnTo>
                  <a:close/>
                </a:path>
                <a:path w="2658745" h="1932304">
                  <a:moveTo>
                    <a:pt x="2134578" y="223418"/>
                  </a:moveTo>
                  <a:lnTo>
                    <a:pt x="2130437" y="209296"/>
                  </a:lnTo>
                  <a:lnTo>
                    <a:pt x="2123605" y="203301"/>
                  </a:lnTo>
                  <a:lnTo>
                    <a:pt x="2118499" y="198831"/>
                  </a:lnTo>
                  <a:lnTo>
                    <a:pt x="2118322" y="198780"/>
                  </a:lnTo>
                  <a:lnTo>
                    <a:pt x="2118322" y="223418"/>
                  </a:lnTo>
                  <a:lnTo>
                    <a:pt x="2115286" y="232079"/>
                  </a:lnTo>
                  <a:lnTo>
                    <a:pt x="2106561" y="238455"/>
                  </a:lnTo>
                  <a:lnTo>
                    <a:pt x="2092693" y="242392"/>
                  </a:lnTo>
                  <a:lnTo>
                    <a:pt x="2074227" y="243738"/>
                  </a:lnTo>
                  <a:lnTo>
                    <a:pt x="2055799" y="242392"/>
                  </a:lnTo>
                  <a:lnTo>
                    <a:pt x="2041994" y="238455"/>
                  </a:lnTo>
                  <a:lnTo>
                    <a:pt x="2033333" y="232079"/>
                  </a:lnTo>
                  <a:lnTo>
                    <a:pt x="2030336" y="223418"/>
                  </a:lnTo>
                  <a:lnTo>
                    <a:pt x="2033333" y="214884"/>
                  </a:lnTo>
                  <a:lnTo>
                    <a:pt x="2041994" y="208559"/>
                  </a:lnTo>
                  <a:lnTo>
                    <a:pt x="2055799" y="204647"/>
                  </a:lnTo>
                  <a:lnTo>
                    <a:pt x="2074227" y="203301"/>
                  </a:lnTo>
                  <a:lnTo>
                    <a:pt x="2092693" y="204647"/>
                  </a:lnTo>
                  <a:lnTo>
                    <a:pt x="2106561" y="208559"/>
                  </a:lnTo>
                  <a:lnTo>
                    <a:pt x="2115286" y="214884"/>
                  </a:lnTo>
                  <a:lnTo>
                    <a:pt x="2118322" y="223418"/>
                  </a:lnTo>
                  <a:lnTo>
                    <a:pt x="2118322" y="198780"/>
                  </a:lnTo>
                  <a:lnTo>
                    <a:pt x="2099513" y="192328"/>
                  </a:lnTo>
                  <a:lnTo>
                    <a:pt x="2074227" y="190093"/>
                  </a:lnTo>
                  <a:lnTo>
                    <a:pt x="2049030" y="192328"/>
                  </a:lnTo>
                  <a:lnTo>
                    <a:pt x="2030031" y="198831"/>
                  </a:lnTo>
                  <a:lnTo>
                    <a:pt x="2018055" y="209296"/>
                  </a:lnTo>
                  <a:lnTo>
                    <a:pt x="2013877" y="223418"/>
                  </a:lnTo>
                  <a:lnTo>
                    <a:pt x="2018055" y="237667"/>
                  </a:lnTo>
                  <a:lnTo>
                    <a:pt x="2030031" y="248183"/>
                  </a:lnTo>
                  <a:lnTo>
                    <a:pt x="2049030" y="254711"/>
                  </a:lnTo>
                  <a:lnTo>
                    <a:pt x="2074227" y="256946"/>
                  </a:lnTo>
                  <a:lnTo>
                    <a:pt x="2099513" y="254711"/>
                  </a:lnTo>
                  <a:lnTo>
                    <a:pt x="2118499" y="248183"/>
                  </a:lnTo>
                  <a:lnTo>
                    <a:pt x="2123541" y="243738"/>
                  </a:lnTo>
                  <a:lnTo>
                    <a:pt x="2130437" y="237667"/>
                  </a:lnTo>
                  <a:lnTo>
                    <a:pt x="2134578" y="223418"/>
                  </a:lnTo>
                  <a:close/>
                </a:path>
                <a:path w="2658745" h="1932304">
                  <a:moveTo>
                    <a:pt x="2160181" y="102108"/>
                  </a:moveTo>
                  <a:lnTo>
                    <a:pt x="2132952" y="102108"/>
                  </a:lnTo>
                  <a:lnTo>
                    <a:pt x="2132952" y="73456"/>
                  </a:lnTo>
                  <a:lnTo>
                    <a:pt x="2116086" y="73456"/>
                  </a:lnTo>
                  <a:lnTo>
                    <a:pt x="2116086" y="184607"/>
                  </a:lnTo>
                  <a:lnTo>
                    <a:pt x="2132952" y="184607"/>
                  </a:lnTo>
                  <a:lnTo>
                    <a:pt x="2132952" y="154736"/>
                  </a:lnTo>
                  <a:lnTo>
                    <a:pt x="2160181" y="154736"/>
                  </a:lnTo>
                  <a:lnTo>
                    <a:pt x="2160181" y="140716"/>
                  </a:lnTo>
                  <a:lnTo>
                    <a:pt x="2132952" y="140716"/>
                  </a:lnTo>
                  <a:lnTo>
                    <a:pt x="2132952" y="116128"/>
                  </a:lnTo>
                  <a:lnTo>
                    <a:pt x="2160181" y="116128"/>
                  </a:lnTo>
                  <a:lnTo>
                    <a:pt x="2160181" y="102108"/>
                  </a:lnTo>
                  <a:close/>
                </a:path>
                <a:path w="2658745" h="1932304">
                  <a:moveTo>
                    <a:pt x="2658275" y="330200"/>
                  </a:moveTo>
                  <a:lnTo>
                    <a:pt x="1316786" y="330200"/>
                  </a:lnTo>
                  <a:lnTo>
                    <a:pt x="1316786" y="342900"/>
                  </a:lnTo>
                  <a:lnTo>
                    <a:pt x="2658275" y="342900"/>
                  </a:lnTo>
                  <a:lnTo>
                    <a:pt x="2658275" y="330200"/>
                  </a:lnTo>
                  <a:close/>
                </a:path>
                <a:path w="2658745" h="1932304">
                  <a:moveTo>
                    <a:pt x="2658275" y="0"/>
                  </a:moveTo>
                  <a:lnTo>
                    <a:pt x="1316786" y="0"/>
                  </a:lnTo>
                  <a:lnTo>
                    <a:pt x="1316786" y="12700"/>
                  </a:lnTo>
                  <a:lnTo>
                    <a:pt x="2658275" y="12700"/>
                  </a:lnTo>
                  <a:lnTo>
                    <a:pt x="26582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 descr=""/>
            <p:cNvSpPr/>
            <p:nvPr/>
          </p:nvSpPr>
          <p:spPr>
            <a:xfrm>
              <a:off x="5616219" y="27051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 descr=""/>
            <p:cNvSpPr/>
            <p:nvPr/>
          </p:nvSpPr>
          <p:spPr>
            <a:xfrm>
              <a:off x="5687976" y="2977030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4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4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4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4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4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4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4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4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4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4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4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4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4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4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4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4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4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4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4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4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4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4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4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4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4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4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4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4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4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4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4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4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4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 descr=""/>
            <p:cNvSpPr/>
            <p:nvPr/>
          </p:nvSpPr>
          <p:spPr>
            <a:xfrm>
              <a:off x="5695885" y="32724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 descr=""/>
            <p:cNvSpPr/>
            <p:nvPr/>
          </p:nvSpPr>
          <p:spPr>
            <a:xfrm>
              <a:off x="5699087" y="35657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89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89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89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89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89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89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89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89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89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89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89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89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89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89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89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89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89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89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89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89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89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89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89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89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89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89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89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89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89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89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89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89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 descr=""/>
            <p:cNvSpPr/>
            <p:nvPr/>
          </p:nvSpPr>
          <p:spPr>
            <a:xfrm>
              <a:off x="9950450" y="48577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 descr=""/>
            <p:cNvSpPr/>
            <p:nvPr/>
          </p:nvSpPr>
          <p:spPr>
            <a:xfrm>
              <a:off x="8407400" y="44069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1" name="object 31" descr=""/>
            <p:cNvSpPr/>
            <p:nvPr/>
          </p:nvSpPr>
          <p:spPr>
            <a:xfrm>
              <a:off x="8407400" y="44069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 descr=""/>
            <p:cNvSpPr/>
            <p:nvPr/>
          </p:nvSpPr>
          <p:spPr>
            <a:xfrm>
              <a:off x="8644712" y="4479759"/>
              <a:ext cx="636905" cy="157480"/>
            </a:xfrm>
            <a:custGeom>
              <a:avLst/>
              <a:gdLst/>
              <a:ahLst/>
              <a:cxn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33" name="object 33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88535" y="9022809"/>
              <a:ext cx="73241" cy="184727"/>
            </a:xfrm>
            <a:prstGeom prst="rect">
              <a:avLst/>
            </a:prstGeom>
          </p:spPr>
        </p:pic>
        <p:sp>
          <p:nvSpPr>
            <p:cNvPr id="34" name="object 34" descr=""/>
            <p:cNvSpPr/>
            <p:nvPr/>
          </p:nvSpPr>
          <p:spPr>
            <a:xfrm>
              <a:off x="9961499" y="78359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35" name="object 35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429003" y="8001037"/>
              <a:ext cx="1778000" cy="1752600"/>
            </a:xfrm>
            <a:prstGeom prst="rect">
              <a:avLst/>
            </a:prstGeom>
          </p:spPr>
        </p:pic>
        <p:sp>
          <p:nvSpPr>
            <p:cNvPr id="36" name="object 36" descr=""/>
            <p:cNvSpPr/>
            <p:nvPr/>
          </p:nvSpPr>
          <p:spPr>
            <a:xfrm>
              <a:off x="5616219" y="78359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7" name="object 37" descr=""/>
            <p:cNvSpPr/>
            <p:nvPr/>
          </p:nvSpPr>
          <p:spPr>
            <a:xfrm>
              <a:off x="5687976" y="8107829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4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1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4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4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8"/>
                  </a:moveTo>
                  <a:lnTo>
                    <a:pt x="209686" y="124968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8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8"/>
                  </a:moveTo>
                  <a:lnTo>
                    <a:pt x="288528" y="124968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8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4"/>
                  </a:moveTo>
                  <a:lnTo>
                    <a:pt x="206232" y="54864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4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4"/>
                  </a:moveTo>
                  <a:lnTo>
                    <a:pt x="255812" y="54864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4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4"/>
                  </a:moveTo>
                  <a:lnTo>
                    <a:pt x="321040" y="54864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4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2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2"/>
                  </a:lnTo>
                  <a:lnTo>
                    <a:pt x="529899" y="167640"/>
                  </a:lnTo>
                  <a:lnTo>
                    <a:pt x="470579" y="167640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40"/>
                  </a:lnTo>
                  <a:lnTo>
                    <a:pt x="529899" y="167640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8" name="object 38" descr=""/>
            <p:cNvSpPr/>
            <p:nvPr/>
          </p:nvSpPr>
          <p:spPr>
            <a:xfrm>
              <a:off x="5695884" y="84032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9" name="object 39" descr=""/>
            <p:cNvSpPr/>
            <p:nvPr/>
          </p:nvSpPr>
          <p:spPr>
            <a:xfrm>
              <a:off x="5699087" y="86965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41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90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90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17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17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17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 descr=""/>
            <p:cNvSpPr/>
            <p:nvPr/>
          </p:nvSpPr>
          <p:spPr>
            <a:xfrm>
              <a:off x="9950450" y="99885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1" name="object 41" descr=""/>
            <p:cNvSpPr/>
            <p:nvPr/>
          </p:nvSpPr>
          <p:spPr>
            <a:xfrm>
              <a:off x="8407400" y="95377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2" name="object 42" descr=""/>
            <p:cNvSpPr/>
            <p:nvPr/>
          </p:nvSpPr>
          <p:spPr>
            <a:xfrm>
              <a:off x="8407400" y="95377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3" name="object 43" descr=""/>
            <p:cNvSpPr/>
            <p:nvPr/>
          </p:nvSpPr>
          <p:spPr>
            <a:xfrm>
              <a:off x="8644712" y="9610559"/>
              <a:ext cx="636905" cy="157480"/>
            </a:xfrm>
            <a:custGeom>
              <a:avLst/>
              <a:gdLst/>
              <a:ahLst/>
              <a:cxn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4" name="object 44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88534" y="9022809"/>
              <a:ext cx="73241" cy="184727"/>
            </a:xfrm>
            <a:prstGeom prst="rect">
              <a:avLst/>
            </a:prstGeom>
          </p:spPr>
        </p:pic>
        <p:sp>
          <p:nvSpPr>
            <p:cNvPr id="45" name="object 45" descr=""/>
            <p:cNvSpPr/>
            <p:nvPr/>
          </p:nvSpPr>
          <p:spPr>
            <a:xfrm>
              <a:off x="9961499" y="78359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6" name="object 46" descr=""/>
            <p:cNvSpPr/>
            <p:nvPr/>
          </p:nvSpPr>
          <p:spPr>
            <a:xfrm>
              <a:off x="5616219" y="78359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7" name="object 47" descr=""/>
            <p:cNvSpPr/>
            <p:nvPr/>
          </p:nvSpPr>
          <p:spPr>
            <a:xfrm>
              <a:off x="5687976" y="8107829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4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1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4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4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8"/>
                  </a:moveTo>
                  <a:lnTo>
                    <a:pt x="209686" y="124968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8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8"/>
                  </a:moveTo>
                  <a:lnTo>
                    <a:pt x="288528" y="124968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8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4"/>
                  </a:moveTo>
                  <a:lnTo>
                    <a:pt x="206232" y="54864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4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4"/>
                  </a:moveTo>
                  <a:lnTo>
                    <a:pt x="255812" y="54864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4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4"/>
                  </a:moveTo>
                  <a:lnTo>
                    <a:pt x="321040" y="54864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4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2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2"/>
                  </a:lnTo>
                  <a:lnTo>
                    <a:pt x="529899" y="167640"/>
                  </a:lnTo>
                  <a:lnTo>
                    <a:pt x="470579" y="167640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40"/>
                  </a:lnTo>
                  <a:lnTo>
                    <a:pt x="529899" y="167640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8" name="object 48" descr=""/>
            <p:cNvSpPr/>
            <p:nvPr/>
          </p:nvSpPr>
          <p:spPr>
            <a:xfrm>
              <a:off x="5695885" y="84032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9" name="object 49" descr=""/>
            <p:cNvSpPr/>
            <p:nvPr/>
          </p:nvSpPr>
          <p:spPr>
            <a:xfrm>
              <a:off x="5699087" y="86965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90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90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0" name="object 50" descr=""/>
            <p:cNvSpPr/>
            <p:nvPr/>
          </p:nvSpPr>
          <p:spPr>
            <a:xfrm>
              <a:off x="9950450" y="99885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1" name="object 51" descr=""/>
            <p:cNvSpPr/>
            <p:nvPr/>
          </p:nvSpPr>
          <p:spPr>
            <a:xfrm>
              <a:off x="8407400" y="95377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2" name="object 52" descr=""/>
            <p:cNvSpPr/>
            <p:nvPr/>
          </p:nvSpPr>
          <p:spPr>
            <a:xfrm>
              <a:off x="8407400" y="95377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3" name="object 53" descr=""/>
            <p:cNvSpPr/>
            <p:nvPr/>
          </p:nvSpPr>
          <p:spPr>
            <a:xfrm>
              <a:off x="8644712" y="9610559"/>
              <a:ext cx="636905" cy="157480"/>
            </a:xfrm>
            <a:custGeom>
              <a:avLst/>
              <a:gdLst/>
              <a:ahLst/>
              <a:cxn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4" name="object 54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88535" y="6457410"/>
              <a:ext cx="73241" cy="184727"/>
            </a:xfrm>
            <a:prstGeom prst="rect">
              <a:avLst/>
            </a:prstGeom>
          </p:spPr>
        </p:pic>
        <p:sp>
          <p:nvSpPr>
            <p:cNvPr id="55" name="object 55" descr=""/>
            <p:cNvSpPr/>
            <p:nvPr/>
          </p:nvSpPr>
          <p:spPr>
            <a:xfrm>
              <a:off x="9961499" y="52705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6" name="object 5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429003" y="5435637"/>
              <a:ext cx="1778000" cy="1752600"/>
            </a:xfrm>
            <a:prstGeom prst="rect">
              <a:avLst/>
            </a:prstGeom>
          </p:spPr>
        </p:pic>
        <p:sp>
          <p:nvSpPr>
            <p:cNvPr id="57" name="object 57" descr=""/>
            <p:cNvSpPr/>
            <p:nvPr/>
          </p:nvSpPr>
          <p:spPr>
            <a:xfrm>
              <a:off x="5616219" y="52705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8" name="object 58" descr=""/>
            <p:cNvSpPr/>
            <p:nvPr/>
          </p:nvSpPr>
          <p:spPr>
            <a:xfrm>
              <a:off x="5687976" y="5542430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9" name="object 59" descr=""/>
            <p:cNvSpPr/>
            <p:nvPr/>
          </p:nvSpPr>
          <p:spPr>
            <a:xfrm>
              <a:off x="5695884" y="58378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0" name="object 60" descr=""/>
            <p:cNvSpPr/>
            <p:nvPr/>
          </p:nvSpPr>
          <p:spPr>
            <a:xfrm>
              <a:off x="5699087" y="61311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41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90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90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17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17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17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1" name="object 61" descr=""/>
            <p:cNvSpPr/>
            <p:nvPr/>
          </p:nvSpPr>
          <p:spPr>
            <a:xfrm>
              <a:off x="9950450" y="74231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2" name="object 62" descr=""/>
            <p:cNvSpPr/>
            <p:nvPr/>
          </p:nvSpPr>
          <p:spPr>
            <a:xfrm>
              <a:off x="8407400" y="69723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3" name="object 63" descr=""/>
            <p:cNvSpPr/>
            <p:nvPr/>
          </p:nvSpPr>
          <p:spPr>
            <a:xfrm>
              <a:off x="8407400" y="69723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4" name="object 64" descr=""/>
            <p:cNvSpPr/>
            <p:nvPr/>
          </p:nvSpPr>
          <p:spPr>
            <a:xfrm>
              <a:off x="8644712" y="7045159"/>
              <a:ext cx="636905" cy="157480"/>
            </a:xfrm>
            <a:custGeom>
              <a:avLst/>
              <a:gdLst/>
              <a:ahLst/>
              <a:cxn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5" name="object 6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88534" y="6457410"/>
              <a:ext cx="73241" cy="184727"/>
            </a:xfrm>
            <a:prstGeom prst="rect">
              <a:avLst/>
            </a:prstGeom>
          </p:spPr>
        </p:pic>
        <p:sp>
          <p:nvSpPr>
            <p:cNvPr id="66" name="object 66" descr=""/>
            <p:cNvSpPr/>
            <p:nvPr/>
          </p:nvSpPr>
          <p:spPr>
            <a:xfrm>
              <a:off x="9961499" y="52705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7" name="object 67" descr=""/>
            <p:cNvSpPr/>
            <p:nvPr/>
          </p:nvSpPr>
          <p:spPr>
            <a:xfrm>
              <a:off x="5616219" y="52705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8" name="object 68" descr=""/>
            <p:cNvSpPr/>
            <p:nvPr/>
          </p:nvSpPr>
          <p:spPr>
            <a:xfrm>
              <a:off x="5687976" y="5542430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9" name="object 69" descr=""/>
            <p:cNvSpPr/>
            <p:nvPr/>
          </p:nvSpPr>
          <p:spPr>
            <a:xfrm>
              <a:off x="5695885" y="58378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0" name="object 70" descr=""/>
            <p:cNvSpPr/>
            <p:nvPr/>
          </p:nvSpPr>
          <p:spPr>
            <a:xfrm>
              <a:off x="5699087" y="61311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90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90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1" name="object 71" descr=""/>
            <p:cNvSpPr/>
            <p:nvPr/>
          </p:nvSpPr>
          <p:spPr>
            <a:xfrm>
              <a:off x="9950450" y="74231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2" name="object 72" descr=""/>
            <p:cNvSpPr/>
            <p:nvPr/>
          </p:nvSpPr>
          <p:spPr>
            <a:xfrm>
              <a:off x="8407400" y="69723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3" name="object 73" descr=""/>
            <p:cNvSpPr/>
            <p:nvPr/>
          </p:nvSpPr>
          <p:spPr>
            <a:xfrm>
              <a:off x="8407400" y="69723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4" name="object 74" descr=""/>
            <p:cNvSpPr/>
            <p:nvPr/>
          </p:nvSpPr>
          <p:spPr>
            <a:xfrm>
              <a:off x="8644712" y="7045159"/>
              <a:ext cx="636905" cy="157480"/>
            </a:xfrm>
            <a:custGeom>
              <a:avLst/>
              <a:gdLst/>
              <a:ahLst/>
              <a:cxn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5" name="object 7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88535" y="11588209"/>
              <a:ext cx="73241" cy="184727"/>
            </a:xfrm>
            <a:prstGeom prst="rect">
              <a:avLst/>
            </a:prstGeom>
          </p:spPr>
        </p:pic>
        <p:sp>
          <p:nvSpPr>
            <p:cNvPr id="76" name="object 76" descr=""/>
            <p:cNvSpPr/>
            <p:nvPr/>
          </p:nvSpPr>
          <p:spPr>
            <a:xfrm>
              <a:off x="9961499" y="104013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7" name="object 77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429003" y="10566437"/>
              <a:ext cx="1778000" cy="1752600"/>
            </a:xfrm>
            <a:prstGeom prst="rect">
              <a:avLst/>
            </a:prstGeom>
          </p:spPr>
        </p:pic>
        <p:sp>
          <p:nvSpPr>
            <p:cNvPr id="78" name="object 78" descr=""/>
            <p:cNvSpPr/>
            <p:nvPr/>
          </p:nvSpPr>
          <p:spPr>
            <a:xfrm>
              <a:off x="5616219" y="104013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9" name="object 79" descr=""/>
            <p:cNvSpPr/>
            <p:nvPr/>
          </p:nvSpPr>
          <p:spPr>
            <a:xfrm>
              <a:off x="5687976" y="10673229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4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1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4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4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8"/>
                  </a:moveTo>
                  <a:lnTo>
                    <a:pt x="209686" y="124968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8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8"/>
                  </a:moveTo>
                  <a:lnTo>
                    <a:pt x="288528" y="124968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8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4"/>
                  </a:moveTo>
                  <a:lnTo>
                    <a:pt x="206232" y="54864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4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4"/>
                  </a:moveTo>
                  <a:lnTo>
                    <a:pt x="255812" y="54864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4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4"/>
                  </a:moveTo>
                  <a:lnTo>
                    <a:pt x="321040" y="54864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4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2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2"/>
                  </a:lnTo>
                  <a:lnTo>
                    <a:pt x="529899" y="167640"/>
                  </a:lnTo>
                  <a:lnTo>
                    <a:pt x="470579" y="167640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40"/>
                  </a:lnTo>
                  <a:lnTo>
                    <a:pt x="529899" y="167640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0" name="object 80" descr=""/>
            <p:cNvSpPr/>
            <p:nvPr/>
          </p:nvSpPr>
          <p:spPr>
            <a:xfrm>
              <a:off x="5695884" y="109686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2"/>
                  </a:lnTo>
                  <a:lnTo>
                    <a:pt x="546832" y="169672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2"/>
                  </a:lnTo>
                  <a:lnTo>
                    <a:pt x="659811" y="169672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4"/>
                  </a:lnTo>
                  <a:lnTo>
                    <a:pt x="642742" y="120904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4"/>
                  </a:lnTo>
                  <a:lnTo>
                    <a:pt x="638475" y="120904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4"/>
                  </a:lnTo>
                  <a:lnTo>
                    <a:pt x="655340" y="120904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1" name="object 81" descr=""/>
            <p:cNvSpPr/>
            <p:nvPr/>
          </p:nvSpPr>
          <p:spPr>
            <a:xfrm>
              <a:off x="5699087" y="112619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41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90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90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17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17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17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2" name="object 82" descr=""/>
            <p:cNvSpPr/>
            <p:nvPr/>
          </p:nvSpPr>
          <p:spPr>
            <a:xfrm>
              <a:off x="9950450" y="125539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3" name="object 83" descr=""/>
            <p:cNvSpPr/>
            <p:nvPr/>
          </p:nvSpPr>
          <p:spPr>
            <a:xfrm>
              <a:off x="8407400" y="121031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4" name="object 84" descr=""/>
            <p:cNvSpPr/>
            <p:nvPr/>
          </p:nvSpPr>
          <p:spPr>
            <a:xfrm>
              <a:off x="8407400" y="121031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5" name="object 85" descr=""/>
            <p:cNvSpPr/>
            <p:nvPr/>
          </p:nvSpPr>
          <p:spPr>
            <a:xfrm>
              <a:off x="8644712" y="12175959"/>
              <a:ext cx="636905" cy="157480"/>
            </a:xfrm>
            <a:custGeom>
              <a:avLst/>
              <a:gdLst/>
              <a:ahLst/>
              <a:cxn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6" name="object 86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88534" y="11588209"/>
              <a:ext cx="73241" cy="184727"/>
            </a:xfrm>
            <a:prstGeom prst="rect">
              <a:avLst/>
            </a:prstGeom>
          </p:spPr>
        </p:pic>
        <p:sp>
          <p:nvSpPr>
            <p:cNvPr id="87" name="object 87" descr=""/>
            <p:cNvSpPr/>
            <p:nvPr/>
          </p:nvSpPr>
          <p:spPr>
            <a:xfrm>
              <a:off x="9961499" y="10401337"/>
              <a:ext cx="1341755" cy="342900"/>
            </a:xfrm>
            <a:custGeom>
              <a:avLst/>
              <a:gdLst/>
              <a:ahLst/>
              <a:cxn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8" name="object 88" descr=""/>
            <p:cNvSpPr/>
            <p:nvPr/>
          </p:nvSpPr>
          <p:spPr>
            <a:xfrm>
              <a:off x="5616219" y="10401337"/>
              <a:ext cx="4039235" cy="2159000"/>
            </a:xfrm>
            <a:custGeom>
              <a:avLst/>
              <a:gdLst/>
              <a:ahLst/>
              <a:cxn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9" name="object 89" descr=""/>
            <p:cNvSpPr/>
            <p:nvPr/>
          </p:nvSpPr>
          <p:spPr>
            <a:xfrm>
              <a:off x="5687976" y="10673229"/>
              <a:ext cx="535305" cy="188595"/>
            </a:xfrm>
            <a:custGeom>
              <a:avLst/>
              <a:gdLst/>
              <a:ahLst/>
              <a:cxn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4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1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4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4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8"/>
                  </a:moveTo>
                  <a:lnTo>
                    <a:pt x="209686" y="124968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8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8"/>
                  </a:moveTo>
                  <a:lnTo>
                    <a:pt x="288528" y="124968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8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4"/>
                  </a:moveTo>
                  <a:lnTo>
                    <a:pt x="206232" y="54864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4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4"/>
                  </a:moveTo>
                  <a:lnTo>
                    <a:pt x="255812" y="54864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4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4"/>
                  </a:moveTo>
                  <a:lnTo>
                    <a:pt x="321040" y="54864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4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2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2"/>
                  </a:lnTo>
                  <a:lnTo>
                    <a:pt x="529899" y="167640"/>
                  </a:lnTo>
                  <a:lnTo>
                    <a:pt x="470579" y="167640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40"/>
                  </a:lnTo>
                  <a:lnTo>
                    <a:pt x="529899" y="167640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0" name="object 90" descr=""/>
            <p:cNvSpPr/>
            <p:nvPr/>
          </p:nvSpPr>
          <p:spPr>
            <a:xfrm>
              <a:off x="5695885" y="10968650"/>
              <a:ext cx="660400" cy="179705"/>
            </a:xfrm>
            <a:custGeom>
              <a:avLst/>
              <a:gdLst/>
              <a:ahLst/>
              <a:cxn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2"/>
                  </a:lnTo>
                  <a:lnTo>
                    <a:pt x="546832" y="169672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2"/>
                  </a:lnTo>
                  <a:lnTo>
                    <a:pt x="659811" y="169672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4"/>
                  </a:lnTo>
                  <a:lnTo>
                    <a:pt x="642742" y="120904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4"/>
                  </a:lnTo>
                  <a:lnTo>
                    <a:pt x="638475" y="120904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4"/>
                  </a:lnTo>
                  <a:lnTo>
                    <a:pt x="655340" y="120904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1" name="object 91" descr=""/>
            <p:cNvSpPr/>
            <p:nvPr/>
          </p:nvSpPr>
          <p:spPr>
            <a:xfrm>
              <a:off x="5699087" y="11261991"/>
              <a:ext cx="1376045" cy="1075690"/>
            </a:xfrm>
            <a:custGeom>
              <a:avLst/>
              <a:gdLst/>
              <a:ahLst/>
              <a:cxn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34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66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11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16" y="644512"/>
                  </a:lnTo>
                  <a:lnTo>
                    <a:pt x="1111656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34" y="739546"/>
                  </a:lnTo>
                  <a:close/>
                </a:path>
                <a:path w="1376045" h="1075690">
                  <a:moveTo>
                    <a:pt x="1199134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66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11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16" y="365112"/>
                  </a:lnTo>
                  <a:lnTo>
                    <a:pt x="1111656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34" y="460146"/>
                  </a:lnTo>
                  <a:close/>
                </a:path>
                <a:path w="1376045" h="1075690">
                  <a:moveTo>
                    <a:pt x="1199134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66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11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16" y="73012"/>
                  </a:lnTo>
                  <a:lnTo>
                    <a:pt x="1111656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34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07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07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07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2" name="object 92" descr=""/>
            <p:cNvSpPr/>
            <p:nvPr/>
          </p:nvSpPr>
          <p:spPr>
            <a:xfrm>
              <a:off x="9950450" y="12553987"/>
              <a:ext cx="1358900" cy="12700"/>
            </a:xfrm>
            <a:custGeom>
              <a:avLst/>
              <a:gdLst/>
              <a:ahLst/>
              <a:cxn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3" name="object 93" descr=""/>
            <p:cNvSpPr/>
            <p:nvPr/>
          </p:nvSpPr>
          <p:spPr>
            <a:xfrm>
              <a:off x="8407400" y="121031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4" name="object 94" descr=""/>
            <p:cNvSpPr/>
            <p:nvPr/>
          </p:nvSpPr>
          <p:spPr>
            <a:xfrm>
              <a:off x="8407400" y="121031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5" name="object 95" descr=""/>
            <p:cNvSpPr/>
            <p:nvPr/>
          </p:nvSpPr>
          <p:spPr>
            <a:xfrm>
              <a:off x="8644712" y="12175959"/>
              <a:ext cx="636905" cy="157480"/>
            </a:xfrm>
            <a:custGeom>
              <a:avLst/>
              <a:gdLst/>
              <a:ahLst/>
              <a:cxn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6" name="object 96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60400" y="152437"/>
              <a:ext cx="1371203" cy="381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 rot="0">
            <a:off x="508000" y="171450"/>
            <a:ext cx="13423900" cy="13221335"/>
            <a:chOff x="508000" y="152400"/>
            <a:chExt cx="13423900" cy="13221335"/>
          </a:xfrm>
        </p:grpSpPr>
        <p:sp>
          <p:nvSpPr>
            <p:cNvPr id="3" name="object 3"/>
            <p:cNvSpPr/>
            <p:nvPr/>
          </p:nvSpPr>
          <p:spPr>
            <a:xfrm>
              <a:off x="660400" y="609600"/>
              <a:ext cx="13119100" cy="12764135"/>
            </a:xfrm>
            <a:custGeom>
              <a:avLst/>
              <a:gdLst/>
              <a:rect l="l" t="t" r="r" b="b"/>
              <a:pathLst>
                <a:path w="13119100" h="12764135">
                  <a:moveTo>
                    <a:pt x="25400" y="0"/>
                  </a:moveTo>
                  <a:lnTo>
                    <a:pt x="15513" y="1995"/>
                  </a:lnTo>
                  <a:lnTo>
                    <a:pt x="7439" y="7439"/>
                  </a:lnTo>
                  <a:lnTo>
                    <a:pt x="1996" y="15512"/>
                  </a:lnTo>
                  <a:lnTo>
                    <a:pt x="0" y="25400"/>
                  </a:lnTo>
                  <a:lnTo>
                    <a:pt x="0" y="12738317"/>
                  </a:lnTo>
                  <a:lnTo>
                    <a:pt x="1995" y="12748203"/>
                  </a:lnTo>
                  <a:lnTo>
                    <a:pt x="7439" y="12756277"/>
                  </a:lnTo>
                  <a:lnTo>
                    <a:pt x="15512" y="12761720"/>
                  </a:lnTo>
                  <a:lnTo>
                    <a:pt x="25399" y="12763717"/>
                  </a:lnTo>
                  <a:lnTo>
                    <a:pt x="25399" y="12751016"/>
                  </a:lnTo>
                  <a:lnTo>
                    <a:pt x="18385" y="12751016"/>
                  </a:lnTo>
                  <a:lnTo>
                    <a:pt x="12700" y="12745330"/>
                  </a:lnTo>
                  <a:lnTo>
                    <a:pt x="12700" y="18385"/>
                  </a:lnTo>
                  <a:lnTo>
                    <a:pt x="18386" y="12700"/>
                  </a:lnTo>
                  <a:lnTo>
                    <a:pt x="25400" y="12700"/>
                  </a:lnTo>
                  <a:lnTo>
                    <a:pt x="25400" y="0"/>
                  </a:lnTo>
                  <a:close/>
                </a:path>
                <a:path w="13119100" h="12764135">
                  <a:moveTo>
                    <a:pt x="13093700" y="12751016"/>
                  </a:moveTo>
                  <a:lnTo>
                    <a:pt x="25399" y="12751016"/>
                  </a:lnTo>
                  <a:lnTo>
                    <a:pt x="25399" y="12763717"/>
                  </a:lnTo>
                  <a:lnTo>
                    <a:pt x="13093700" y="12763717"/>
                  </a:lnTo>
                  <a:lnTo>
                    <a:pt x="13093700" y="12751016"/>
                  </a:lnTo>
                  <a:close/>
                </a:path>
                <a:path w="13119100" h="12764135">
                  <a:moveTo>
                    <a:pt x="13093700" y="0"/>
                  </a:moveTo>
                  <a:lnTo>
                    <a:pt x="13093700" y="12700"/>
                  </a:lnTo>
                  <a:lnTo>
                    <a:pt x="13100713" y="12700"/>
                  </a:lnTo>
                  <a:lnTo>
                    <a:pt x="13106400" y="18385"/>
                  </a:lnTo>
                  <a:lnTo>
                    <a:pt x="13106400" y="12745330"/>
                  </a:lnTo>
                  <a:lnTo>
                    <a:pt x="13100713" y="12751016"/>
                  </a:lnTo>
                  <a:lnTo>
                    <a:pt x="13093700" y="12751016"/>
                  </a:lnTo>
                  <a:lnTo>
                    <a:pt x="13093700" y="12763717"/>
                  </a:lnTo>
                  <a:lnTo>
                    <a:pt x="13103587" y="12761720"/>
                  </a:lnTo>
                  <a:lnTo>
                    <a:pt x="13111660" y="12756277"/>
                  </a:lnTo>
                  <a:lnTo>
                    <a:pt x="13117104" y="12748203"/>
                  </a:lnTo>
                  <a:lnTo>
                    <a:pt x="13119100" y="12738317"/>
                  </a:lnTo>
                  <a:lnTo>
                    <a:pt x="13119100" y="25400"/>
                  </a:lnTo>
                  <a:lnTo>
                    <a:pt x="13117104" y="15512"/>
                  </a:lnTo>
                  <a:lnTo>
                    <a:pt x="13111660" y="7439"/>
                  </a:lnTo>
                  <a:lnTo>
                    <a:pt x="13103587" y="1995"/>
                  </a:lnTo>
                  <a:lnTo>
                    <a:pt x="13093700" y="0"/>
                  </a:lnTo>
                  <a:close/>
                </a:path>
                <a:path w="13119100" h="12764135">
                  <a:moveTo>
                    <a:pt x="13093700" y="0"/>
                  </a:moveTo>
                  <a:lnTo>
                    <a:pt x="25400" y="0"/>
                  </a:lnTo>
                  <a:lnTo>
                    <a:pt x="25400" y="12700"/>
                  </a:lnTo>
                  <a:lnTo>
                    <a:pt x="13093700" y="12700"/>
                  </a:lnTo>
                  <a:lnTo>
                    <a:pt x="13093700" y="0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4" name="object 4"/>
            <p:cNvPicPr/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10588535" y="2228272"/>
              <a:ext cx="73241" cy="18472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961499" y="1041400"/>
              <a:ext cx="1341755" cy="342900"/>
            </a:xfrm>
            <a:custGeom>
              <a:avLst/>
              <a:gd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6" name="object 6"/>
            <p:cNvSpPr/>
            <p:nvPr/>
          </p:nvSpPr>
          <p:spPr>
            <a:xfrm>
              <a:off x="5616219" y="1041400"/>
              <a:ext cx="4039235" cy="2159000"/>
            </a:xfrm>
            <a:custGeom>
              <a:avLst/>
              <a:gd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7" name="object 7"/>
            <p:cNvSpPr/>
            <p:nvPr/>
          </p:nvSpPr>
          <p:spPr>
            <a:xfrm>
              <a:off x="5687976" y="1313293"/>
              <a:ext cx="535305" cy="188595"/>
            </a:xfrm>
            <a:custGeom>
              <a:avLst/>
              <a:gdLst/>
              <a:rect l="l" t="t" r="r" b="b"/>
              <a:pathLst>
                <a:path w="535304" h="188594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4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4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4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4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4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4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4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4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4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4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4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4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4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4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4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4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4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4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4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4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4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4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4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4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4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4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4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4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4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4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4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4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8" name="object 8"/>
            <p:cNvSpPr/>
            <p:nvPr/>
          </p:nvSpPr>
          <p:spPr>
            <a:xfrm>
              <a:off x="5695885" y="1608713"/>
              <a:ext cx="660400" cy="179705"/>
            </a:xfrm>
            <a:custGeom>
              <a:avLst/>
              <a:gdLst/>
              <a:rect l="l" t="t" r="r" b="b"/>
              <a:pathLst>
                <a:path w="660400" h="179705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5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5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5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5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5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5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5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5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5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5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5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5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5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5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5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5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5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5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5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5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9" name="object 9"/>
            <p:cNvSpPr/>
            <p:nvPr/>
          </p:nvSpPr>
          <p:spPr>
            <a:xfrm>
              <a:off x="5699087" y="1902054"/>
              <a:ext cx="1376045" cy="1075690"/>
            </a:xfrm>
            <a:custGeom>
              <a:avLst/>
              <a:gdLst/>
              <a:rect l="l" t="t" r="r" b="b"/>
              <a:pathLst>
                <a:path w="1376045" h="1075689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89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89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89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89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89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89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89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89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89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89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89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89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89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89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89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89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89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89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89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89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89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89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89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89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89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89">
                  <a:moveTo>
                    <a:pt x="1199146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78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23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28" y="644512"/>
                  </a:lnTo>
                  <a:lnTo>
                    <a:pt x="1111669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46" y="739546"/>
                  </a:lnTo>
                  <a:close/>
                </a:path>
                <a:path w="1376045" h="1075689">
                  <a:moveTo>
                    <a:pt x="1199146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78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23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28" y="365112"/>
                  </a:lnTo>
                  <a:lnTo>
                    <a:pt x="1111669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46" y="460146"/>
                  </a:lnTo>
                  <a:close/>
                </a:path>
                <a:path w="1376045" h="1075689">
                  <a:moveTo>
                    <a:pt x="1199146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78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23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28" y="73012"/>
                  </a:lnTo>
                  <a:lnTo>
                    <a:pt x="1111669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46" y="168046"/>
                  </a:lnTo>
                  <a:close/>
                </a:path>
                <a:path w="1376045" h="1075689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20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89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20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89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20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10" name="object 10"/>
            <p:cNvSpPr/>
            <p:nvPr/>
          </p:nvSpPr>
          <p:spPr>
            <a:xfrm>
              <a:off x="9950450" y="3194050"/>
              <a:ext cx="1358900" cy="12700"/>
            </a:xfrm>
            <a:custGeom>
              <a:avLst/>
              <a:gd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11" name="object 11"/>
            <p:cNvSpPr/>
            <p:nvPr/>
          </p:nvSpPr>
          <p:spPr>
            <a:xfrm>
              <a:off x="8407400" y="27432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12" name="object 12"/>
            <p:cNvSpPr/>
            <p:nvPr/>
          </p:nvSpPr>
          <p:spPr>
            <a:xfrm>
              <a:off x="8407400" y="27432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13" name="object 13"/>
            <p:cNvSpPr/>
            <p:nvPr/>
          </p:nvSpPr>
          <p:spPr>
            <a:xfrm>
              <a:off x="8644712" y="2818562"/>
              <a:ext cx="309245" cy="154940"/>
            </a:xfrm>
            <a:custGeom>
              <a:avLst/>
              <a:gdLst/>
              <a:rect l="l" t="t" r="r" b="b"/>
              <a:pathLst>
                <a:path w="309245" h="154939">
                  <a:moveTo>
                    <a:pt x="127127" y="76"/>
                  </a:moveTo>
                  <a:lnTo>
                    <a:pt x="112547" y="76"/>
                  </a:lnTo>
                  <a:lnTo>
                    <a:pt x="112547" y="21590"/>
                  </a:lnTo>
                  <a:lnTo>
                    <a:pt x="112547" y="34290"/>
                  </a:lnTo>
                  <a:lnTo>
                    <a:pt x="112547" y="57150"/>
                  </a:lnTo>
                  <a:lnTo>
                    <a:pt x="33070" y="57150"/>
                  </a:lnTo>
                  <a:lnTo>
                    <a:pt x="33070" y="34290"/>
                  </a:lnTo>
                  <a:lnTo>
                    <a:pt x="112547" y="34290"/>
                  </a:lnTo>
                  <a:lnTo>
                    <a:pt x="112547" y="21590"/>
                  </a:lnTo>
                  <a:lnTo>
                    <a:pt x="33070" y="21590"/>
                  </a:lnTo>
                  <a:lnTo>
                    <a:pt x="33070" y="0"/>
                  </a:lnTo>
                  <a:lnTo>
                    <a:pt x="18313" y="0"/>
                  </a:lnTo>
                  <a:lnTo>
                    <a:pt x="18313" y="21590"/>
                  </a:lnTo>
                  <a:lnTo>
                    <a:pt x="18313" y="34290"/>
                  </a:lnTo>
                  <a:lnTo>
                    <a:pt x="18313" y="57150"/>
                  </a:lnTo>
                  <a:lnTo>
                    <a:pt x="18313" y="69850"/>
                  </a:lnTo>
                  <a:lnTo>
                    <a:pt x="127127" y="69850"/>
                  </a:lnTo>
                  <a:lnTo>
                    <a:pt x="127127" y="21590"/>
                  </a:lnTo>
                  <a:lnTo>
                    <a:pt x="127127" y="76"/>
                  </a:lnTo>
                  <a:close/>
                </a:path>
                <a:path w="309245" h="154939">
                  <a:moveTo>
                    <a:pt x="145796" y="88900"/>
                  </a:moveTo>
                  <a:lnTo>
                    <a:pt x="0" y="88900"/>
                  </a:lnTo>
                  <a:lnTo>
                    <a:pt x="0" y="93980"/>
                  </a:lnTo>
                  <a:lnTo>
                    <a:pt x="0" y="100330"/>
                  </a:lnTo>
                  <a:lnTo>
                    <a:pt x="65074" y="100330"/>
                  </a:lnTo>
                  <a:lnTo>
                    <a:pt x="65074" y="154406"/>
                  </a:lnTo>
                  <a:lnTo>
                    <a:pt x="79654" y="154406"/>
                  </a:lnTo>
                  <a:lnTo>
                    <a:pt x="79654" y="100888"/>
                  </a:lnTo>
                  <a:lnTo>
                    <a:pt x="145796" y="100888"/>
                  </a:lnTo>
                  <a:lnTo>
                    <a:pt x="145796" y="94488"/>
                  </a:lnTo>
                  <a:lnTo>
                    <a:pt x="79654" y="94488"/>
                  </a:lnTo>
                  <a:lnTo>
                    <a:pt x="65074" y="94488"/>
                  </a:lnTo>
                  <a:lnTo>
                    <a:pt x="65074" y="93980"/>
                  </a:lnTo>
                  <a:lnTo>
                    <a:pt x="145796" y="93980"/>
                  </a:lnTo>
                  <a:lnTo>
                    <a:pt x="145796" y="88900"/>
                  </a:lnTo>
                  <a:close/>
                </a:path>
                <a:path w="309245" h="154939">
                  <a:moveTo>
                    <a:pt x="294411" y="52070"/>
                  </a:moveTo>
                  <a:lnTo>
                    <a:pt x="216179" y="52070"/>
                  </a:lnTo>
                  <a:lnTo>
                    <a:pt x="216179" y="3987"/>
                  </a:lnTo>
                  <a:lnTo>
                    <a:pt x="201422" y="3987"/>
                  </a:lnTo>
                  <a:lnTo>
                    <a:pt x="201422" y="44450"/>
                  </a:lnTo>
                  <a:lnTo>
                    <a:pt x="177774" y="44450"/>
                  </a:lnTo>
                  <a:lnTo>
                    <a:pt x="177774" y="52070"/>
                  </a:lnTo>
                  <a:lnTo>
                    <a:pt x="177774" y="55880"/>
                  </a:lnTo>
                  <a:lnTo>
                    <a:pt x="294411" y="55880"/>
                  </a:lnTo>
                  <a:lnTo>
                    <a:pt x="294411" y="52070"/>
                  </a:lnTo>
                  <a:close/>
                </a:path>
                <a:path w="309245" h="154939">
                  <a:moveTo>
                    <a:pt x="308813" y="71120"/>
                  </a:moveTo>
                  <a:lnTo>
                    <a:pt x="163550" y="71120"/>
                  </a:lnTo>
                  <a:lnTo>
                    <a:pt x="163550" y="78740"/>
                  </a:lnTo>
                  <a:lnTo>
                    <a:pt x="163550" y="83820"/>
                  </a:lnTo>
                  <a:lnTo>
                    <a:pt x="228981" y="83820"/>
                  </a:lnTo>
                  <a:lnTo>
                    <a:pt x="228981" y="101600"/>
                  </a:lnTo>
                  <a:lnTo>
                    <a:pt x="181330" y="101600"/>
                  </a:lnTo>
                  <a:lnTo>
                    <a:pt x="181330" y="106680"/>
                  </a:lnTo>
                  <a:lnTo>
                    <a:pt x="181330" y="114300"/>
                  </a:lnTo>
                  <a:lnTo>
                    <a:pt x="181330" y="140970"/>
                  </a:lnTo>
                  <a:lnTo>
                    <a:pt x="181330" y="152400"/>
                  </a:lnTo>
                  <a:lnTo>
                    <a:pt x="291033" y="152400"/>
                  </a:lnTo>
                  <a:lnTo>
                    <a:pt x="291033" y="140970"/>
                  </a:lnTo>
                  <a:lnTo>
                    <a:pt x="195910" y="140970"/>
                  </a:lnTo>
                  <a:lnTo>
                    <a:pt x="195910" y="114300"/>
                  </a:lnTo>
                  <a:lnTo>
                    <a:pt x="276631" y="114300"/>
                  </a:lnTo>
                  <a:lnTo>
                    <a:pt x="276631" y="140360"/>
                  </a:lnTo>
                  <a:lnTo>
                    <a:pt x="291033" y="140360"/>
                  </a:lnTo>
                  <a:lnTo>
                    <a:pt x="291033" y="101955"/>
                  </a:lnTo>
                  <a:lnTo>
                    <a:pt x="243560" y="101955"/>
                  </a:lnTo>
                  <a:lnTo>
                    <a:pt x="243560" y="83286"/>
                  </a:lnTo>
                  <a:lnTo>
                    <a:pt x="308813" y="83286"/>
                  </a:lnTo>
                  <a:lnTo>
                    <a:pt x="308813" y="79019"/>
                  </a:lnTo>
                  <a:lnTo>
                    <a:pt x="243560" y="79019"/>
                  </a:lnTo>
                  <a:lnTo>
                    <a:pt x="228981" y="79019"/>
                  </a:lnTo>
                  <a:lnTo>
                    <a:pt x="228981" y="78740"/>
                  </a:lnTo>
                  <a:lnTo>
                    <a:pt x="308813" y="78740"/>
                  </a:lnTo>
                  <a:lnTo>
                    <a:pt x="308813" y="711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14" name="object 14"/>
            <p:cNvPicPr/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3429003" y="1384300"/>
              <a:ext cx="1866428" cy="1460500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8821776" y="2816022"/>
              <a:ext cx="459740" cy="157480"/>
            </a:xfrm>
            <a:custGeom>
              <a:avLst/>
              <a:gdLst/>
              <a:rect l="l" t="t" r="r" b="b"/>
              <a:pathLst>
                <a:path w="459740" h="157480">
                  <a:moveTo>
                    <a:pt x="118059" y="6527"/>
                  </a:moveTo>
                  <a:lnTo>
                    <a:pt x="93700" y="6527"/>
                  </a:lnTo>
                  <a:lnTo>
                    <a:pt x="79121" y="6527"/>
                  </a:lnTo>
                  <a:lnTo>
                    <a:pt x="39116" y="6527"/>
                  </a:lnTo>
                  <a:lnTo>
                    <a:pt x="39116" y="13284"/>
                  </a:lnTo>
                  <a:lnTo>
                    <a:pt x="79121" y="13284"/>
                  </a:lnTo>
                  <a:lnTo>
                    <a:pt x="79121" y="46888"/>
                  </a:lnTo>
                  <a:lnTo>
                    <a:pt x="39116" y="46888"/>
                  </a:lnTo>
                  <a:lnTo>
                    <a:pt x="39116" y="54711"/>
                  </a:lnTo>
                  <a:lnTo>
                    <a:pt x="79121" y="54711"/>
                  </a:lnTo>
                  <a:lnTo>
                    <a:pt x="93700" y="54711"/>
                  </a:lnTo>
                  <a:lnTo>
                    <a:pt x="117348" y="54711"/>
                  </a:lnTo>
                  <a:lnTo>
                    <a:pt x="117348" y="46888"/>
                  </a:lnTo>
                  <a:lnTo>
                    <a:pt x="93700" y="46888"/>
                  </a:lnTo>
                  <a:lnTo>
                    <a:pt x="93700" y="13284"/>
                  </a:lnTo>
                  <a:lnTo>
                    <a:pt x="118059" y="13284"/>
                  </a:lnTo>
                  <a:lnTo>
                    <a:pt x="118059" y="6527"/>
                  </a:lnTo>
                  <a:close/>
                </a:path>
                <a:path w="459740" h="157480">
                  <a:moveTo>
                    <a:pt x="118059" y="1270"/>
                  </a:moveTo>
                  <a:lnTo>
                    <a:pt x="0" y="1270"/>
                  </a:lnTo>
                  <a:lnTo>
                    <a:pt x="0" y="6350"/>
                  </a:lnTo>
                  <a:lnTo>
                    <a:pt x="0" y="12700"/>
                  </a:lnTo>
                  <a:lnTo>
                    <a:pt x="24358" y="12700"/>
                  </a:lnTo>
                  <a:lnTo>
                    <a:pt x="24358" y="6350"/>
                  </a:lnTo>
                  <a:lnTo>
                    <a:pt x="118059" y="6350"/>
                  </a:lnTo>
                  <a:lnTo>
                    <a:pt x="118059" y="1270"/>
                  </a:lnTo>
                  <a:close/>
                </a:path>
                <a:path w="459740" h="157480">
                  <a:moveTo>
                    <a:pt x="277355" y="106680"/>
                  </a:moveTo>
                  <a:lnTo>
                    <a:pt x="166230" y="106680"/>
                  </a:lnTo>
                  <a:lnTo>
                    <a:pt x="166230" y="118110"/>
                  </a:lnTo>
                  <a:lnTo>
                    <a:pt x="262597" y="118110"/>
                  </a:lnTo>
                  <a:lnTo>
                    <a:pt x="262597" y="157480"/>
                  </a:lnTo>
                  <a:lnTo>
                    <a:pt x="277355" y="157480"/>
                  </a:lnTo>
                  <a:lnTo>
                    <a:pt x="277355" y="118110"/>
                  </a:lnTo>
                  <a:lnTo>
                    <a:pt x="277355" y="106680"/>
                  </a:lnTo>
                  <a:close/>
                </a:path>
                <a:path w="459740" h="157480">
                  <a:moveTo>
                    <a:pt x="295313" y="77647"/>
                  </a:moveTo>
                  <a:lnTo>
                    <a:pt x="230060" y="77647"/>
                  </a:lnTo>
                  <a:lnTo>
                    <a:pt x="230060" y="57556"/>
                  </a:lnTo>
                  <a:lnTo>
                    <a:pt x="276821" y="57556"/>
                  </a:lnTo>
                  <a:lnTo>
                    <a:pt x="276821" y="54610"/>
                  </a:lnTo>
                  <a:lnTo>
                    <a:pt x="276821" y="54356"/>
                  </a:lnTo>
                  <a:lnTo>
                    <a:pt x="276821" y="45720"/>
                  </a:lnTo>
                  <a:lnTo>
                    <a:pt x="183121" y="45720"/>
                  </a:lnTo>
                  <a:lnTo>
                    <a:pt x="183121" y="15240"/>
                  </a:lnTo>
                  <a:lnTo>
                    <a:pt x="262242" y="15240"/>
                  </a:lnTo>
                  <a:lnTo>
                    <a:pt x="262242" y="45643"/>
                  </a:lnTo>
                  <a:lnTo>
                    <a:pt x="276821" y="45643"/>
                  </a:lnTo>
                  <a:lnTo>
                    <a:pt x="276821" y="15240"/>
                  </a:lnTo>
                  <a:lnTo>
                    <a:pt x="276821" y="14706"/>
                  </a:lnTo>
                  <a:lnTo>
                    <a:pt x="276821" y="2540"/>
                  </a:lnTo>
                  <a:lnTo>
                    <a:pt x="168719" y="2540"/>
                  </a:lnTo>
                  <a:lnTo>
                    <a:pt x="168719" y="15240"/>
                  </a:lnTo>
                  <a:lnTo>
                    <a:pt x="168719" y="45720"/>
                  </a:lnTo>
                  <a:lnTo>
                    <a:pt x="168719" y="54610"/>
                  </a:lnTo>
                  <a:lnTo>
                    <a:pt x="168719" y="57150"/>
                  </a:lnTo>
                  <a:lnTo>
                    <a:pt x="215480" y="57150"/>
                  </a:lnTo>
                  <a:lnTo>
                    <a:pt x="215480" y="77470"/>
                  </a:lnTo>
                  <a:lnTo>
                    <a:pt x="150050" y="77470"/>
                  </a:lnTo>
                  <a:lnTo>
                    <a:pt x="150050" y="82550"/>
                  </a:lnTo>
                  <a:lnTo>
                    <a:pt x="150050" y="90170"/>
                  </a:lnTo>
                  <a:lnTo>
                    <a:pt x="295313" y="90170"/>
                  </a:lnTo>
                  <a:lnTo>
                    <a:pt x="295313" y="82550"/>
                  </a:lnTo>
                  <a:lnTo>
                    <a:pt x="215480" y="82550"/>
                  </a:lnTo>
                  <a:lnTo>
                    <a:pt x="215480" y="82092"/>
                  </a:lnTo>
                  <a:lnTo>
                    <a:pt x="230060" y="82092"/>
                  </a:lnTo>
                  <a:lnTo>
                    <a:pt x="295313" y="82092"/>
                  </a:lnTo>
                  <a:lnTo>
                    <a:pt x="295313" y="77647"/>
                  </a:lnTo>
                  <a:close/>
                </a:path>
                <a:path w="459740" h="157480">
                  <a:moveTo>
                    <a:pt x="441629" y="109220"/>
                  </a:moveTo>
                  <a:lnTo>
                    <a:pt x="329793" y="109220"/>
                  </a:lnTo>
                  <a:lnTo>
                    <a:pt x="329793" y="120650"/>
                  </a:lnTo>
                  <a:lnTo>
                    <a:pt x="426872" y="120650"/>
                  </a:lnTo>
                  <a:lnTo>
                    <a:pt x="426872" y="154940"/>
                  </a:lnTo>
                  <a:lnTo>
                    <a:pt x="441629" y="154940"/>
                  </a:lnTo>
                  <a:lnTo>
                    <a:pt x="441629" y="120650"/>
                  </a:lnTo>
                  <a:lnTo>
                    <a:pt x="441629" y="109220"/>
                  </a:lnTo>
                  <a:close/>
                </a:path>
                <a:path w="459740" h="157480">
                  <a:moveTo>
                    <a:pt x="459409" y="84582"/>
                  </a:moveTo>
                  <a:lnTo>
                    <a:pt x="393801" y="84582"/>
                  </a:lnTo>
                  <a:lnTo>
                    <a:pt x="393801" y="67691"/>
                  </a:lnTo>
                  <a:lnTo>
                    <a:pt x="444119" y="67691"/>
                  </a:lnTo>
                  <a:lnTo>
                    <a:pt x="444119" y="62230"/>
                  </a:lnTo>
                  <a:lnTo>
                    <a:pt x="444119" y="60960"/>
                  </a:lnTo>
                  <a:lnTo>
                    <a:pt x="347040" y="60960"/>
                  </a:lnTo>
                  <a:lnTo>
                    <a:pt x="444119" y="60934"/>
                  </a:lnTo>
                  <a:lnTo>
                    <a:pt x="444119" y="56134"/>
                  </a:lnTo>
                  <a:lnTo>
                    <a:pt x="347040" y="56134"/>
                  </a:lnTo>
                  <a:lnTo>
                    <a:pt x="347040" y="39370"/>
                  </a:lnTo>
                  <a:lnTo>
                    <a:pt x="440563" y="39370"/>
                  </a:lnTo>
                  <a:lnTo>
                    <a:pt x="440563" y="27940"/>
                  </a:lnTo>
                  <a:lnTo>
                    <a:pt x="440563" y="11430"/>
                  </a:lnTo>
                  <a:lnTo>
                    <a:pt x="440563" y="0"/>
                  </a:lnTo>
                  <a:lnTo>
                    <a:pt x="332105" y="0"/>
                  </a:lnTo>
                  <a:lnTo>
                    <a:pt x="332105" y="11430"/>
                  </a:lnTo>
                  <a:lnTo>
                    <a:pt x="426161" y="11430"/>
                  </a:lnTo>
                  <a:lnTo>
                    <a:pt x="426161" y="27940"/>
                  </a:lnTo>
                  <a:lnTo>
                    <a:pt x="332460" y="27940"/>
                  </a:lnTo>
                  <a:lnTo>
                    <a:pt x="332460" y="39370"/>
                  </a:lnTo>
                  <a:lnTo>
                    <a:pt x="332460" y="60960"/>
                  </a:lnTo>
                  <a:lnTo>
                    <a:pt x="332460" y="62230"/>
                  </a:lnTo>
                  <a:lnTo>
                    <a:pt x="332460" y="67310"/>
                  </a:lnTo>
                  <a:lnTo>
                    <a:pt x="379044" y="67310"/>
                  </a:lnTo>
                  <a:lnTo>
                    <a:pt x="379044" y="85090"/>
                  </a:lnTo>
                  <a:lnTo>
                    <a:pt x="313613" y="85090"/>
                  </a:lnTo>
                  <a:lnTo>
                    <a:pt x="313613" y="90170"/>
                  </a:lnTo>
                  <a:lnTo>
                    <a:pt x="313613" y="96520"/>
                  </a:lnTo>
                  <a:lnTo>
                    <a:pt x="459409" y="96520"/>
                  </a:lnTo>
                  <a:lnTo>
                    <a:pt x="459409" y="90627"/>
                  </a:lnTo>
                  <a:lnTo>
                    <a:pt x="459409" y="90170"/>
                  </a:lnTo>
                  <a:lnTo>
                    <a:pt x="459409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16" name="object 16"/>
            <p:cNvPicPr/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10588534" y="2228272"/>
              <a:ext cx="73241" cy="184727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9961499" y="1041400"/>
              <a:ext cx="1341755" cy="342900"/>
            </a:xfrm>
            <a:custGeom>
              <a:avLst/>
              <a:gd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18" name="object 18"/>
            <p:cNvSpPr/>
            <p:nvPr/>
          </p:nvSpPr>
          <p:spPr>
            <a:xfrm>
              <a:off x="5616219" y="1041400"/>
              <a:ext cx="4039235" cy="2159000"/>
            </a:xfrm>
            <a:custGeom>
              <a:avLst/>
              <a:gd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19" name="object 19"/>
            <p:cNvSpPr/>
            <p:nvPr/>
          </p:nvSpPr>
          <p:spPr>
            <a:xfrm>
              <a:off x="5687976" y="1313293"/>
              <a:ext cx="535305" cy="188595"/>
            </a:xfrm>
            <a:custGeom>
              <a:avLst/>
              <a:gdLst/>
              <a:rect l="l" t="t" r="r" b="b"/>
              <a:pathLst>
                <a:path w="535304" h="188594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4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4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4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4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4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4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4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4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4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4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4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4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4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4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4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4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4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4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4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4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4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4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4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4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4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4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4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4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4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4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4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4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20" name="object 20"/>
            <p:cNvSpPr/>
            <p:nvPr/>
          </p:nvSpPr>
          <p:spPr>
            <a:xfrm>
              <a:off x="5695885" y="1608713"/>
              <a:ext cx="660400" cy="179705"/>
            </a:xfrm>
            <a:custGeom>
              <a:avLst/>
              <a:gdLst/>
              <a:rect l="l" t="t" r="r" b="b"/>
              <a:pathLst>
                <a:path w="660400" h="179705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5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5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5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5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5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5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5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5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5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5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5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5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5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5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5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5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5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5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5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5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21" name="object 21"/>
            <p:cNvSpPr/>
            <p:nvPr/>
          </p:nvSpPr>
          <p:spPr>
            <a:xfrm>
              <a:off x="5699087" y="1902054"/>
              <a:ext cx="1376045" cy="1075690"/>
            </a:xfrm>
            <a:custGeom>
              <a:avLst/>
              <a:gdLst/>
              <a:rect l="l" t="t" r="r" b="b"/>
              <a:pathLst>
                <a:path w="1376045" h="1075689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89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89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89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89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89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89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89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89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89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89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89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89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89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89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89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89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89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89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89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89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89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89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89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89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89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89">
                  <a:moveTo>
                    <a:pt x="1199146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78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23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28" y="644512"/>
                  </a:lnTo>
                  <a:lnTo>
                    <a:pt x="1111669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46" y="739546"/>
                  </a:lnTo>
                  <a:close/>
                </a:path>
                <a:path w="1376045" h="1075689">
                  <a:moveTo>
                    <a:pt x="1199146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78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23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28" y="365112"/>
                  </a:lnTo>
                  <a:lnTo>
                    <a:pt x="1111669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46" y="460146"/>
                  </a:lnTo>
                  <a:close/>
                </a:path>
                <a:path w="1376045" h="1075689">
                  <a:moveTo>
                    <a:pt x="1199146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78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23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28" y="73012"/>
                  </a:lnTo>
                  <a:lnTo>
                    <a:pt x="1111669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46" y="168046"/>
                  </a:lnTo>
                  <a:close/>
                </a:path>
                <a:path w="1376045" h="1075689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20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89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20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89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20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22" name="object 22"/>
            <p:cNvSpPr/>
            <p:nvPr/>
          </p:nvSpPr>
          <p:spPr>
            <a:xfrm>
              <a:off x="9950450" y="3194050"/>
              <a:ext cx="1358900" cy="12700"/>
            </a:xfrm>
            <a:custGeom>
              <a:avLst/>
              <a:gd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23" name="object 23"/>
            <p:cNvSpPr/>
            <p:nvPr/>
          </p:nvSpPr>
          <p:spPr>
            <a:xfrm>
              <a:off x="8407400" y="27432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24" name="object 24"/>
            <p:cNvSpPr/>
            <p:nvPr/>
          </p:nvSpPr>
          <p:spPr>
            <a:xfrm>
              <a:off x="8407400" y="27432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25" name="object 25"/>
            <p:cNvSpPr/>
            <p:nvPr/>
          </p:nvSpPr>
          <p:spPr>
            <a:xfrm>
              <a:off x="8644712" y="2816022"/>
              <a:ext cx="636905" cy="157480"/>
            </a:xfrm>
            <a:custGeom>
              <a:avLst/>
              <a:gdLst/>
              <a:rect l="l" t="t" r="r" b="b"/>
              <a:pathLst>
                <a:path w="636904" h="157480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80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80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80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80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80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80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80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26" name="object 26"/>
            <p:cNvPicPr/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0588535" y="7359072"/>
              <a:ext cx="73241" cy="184727"/>
            </a:xfrm>
            <a:prstGeom prst="rect">
              <a:avLst/>
            </a:prstGeom>
          </p:spPr>
        </p:pic>
        <p:sp>
          <p:nvSpPr>
            <p:cNvPr id="27" name="object 27"/>
            <p:cNvSpPr/>
            <p:nvPr/>
          </p:nvSpPr>
          <p:spPr>
            <a:xfrm>
              <a:off x="9961499" y="6172200"/>
              <a:ext cx="1341755" cy="342900"/>
            </a:xfrm>
            <a:custGeom>
              <a:avLst/>
              <a:gd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28" name="object 28"/>
            <p:cNvSpPr/>
            <p:nvPr/>
          </p:nvSpPr>
          <p:spPr>
            <a:xfrm>
              <a:off x="5616219" y="6172200"/>
              <a:ext cx="4039235" cy="2159000"/>
            </a:xfrm>
            <a:custGeom>
              <a:avLst/>
              <a:gd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29" name="object 29"/>
            <p:cNvSpPr/>
            <p:nvPr/>
          </p:nvSpPr>
          <p:spPr>
            <a:xfrm>
              <a:off x="5687976" y="6444093"/>
              <a:ext cx="535305" cy="188595"/>
            </a:xfrm>
            <a:custGeom>
              <a:avLst/>
              <a:gd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30" name="object 30"/>
            <p:cNvSpPr/>
            <p:nvPr/>
          </p:nvSpPr>
          <p:spPr>
            <a:xfrm>
              <a:off x="5695885" y="6739513"/>
              <a:ext cx="660400" cy="179705"/>
            </a:xfrm>
            <a:custGeom>
              <a:avLst/>
              <a:gd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31" name="object 31"/>
            <p:cNvSpPr/>
            <p:nvPr/>
          </p:nvSpPr>
          <p:spPr>
            <a:xfrm>
              <a:off x="5699087" y="7032854"/>
              <a:ext cx="1376045" cy="1075690"/>
            </a:xfrm>
            <a:custGeom>
              <a:avLst/>
              <a:gd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46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78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23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28" y="644512"/>
                  </a:lnTo>
                  <a:lnTo>
                    <a:pt x="1111669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46" y="739546"/>
                  </a:lnTo>
                  <a:close/>
                </a:path>
                <a:path w="1376045" h="1075690">
                  <a:moveTo>
                    <a:pt x="1199146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78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23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28" y="365112"/>
                  </a:lnTo>
                  <a:lnTo>
                    <a:pt x="1111669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46" y="460146"/>
                  </a:lnTo>
                  <a:close/>
                </a:path>
                <a:path w="1376045" h="1075690">
                  <a:moveTo>
                    <a:pt x="1199146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78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23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28" y="73012"/>
                  </a:lnTo>
                  <a:lnTo>
                    <a:pt x="1111669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46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20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20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20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32" name="object 32"/>
            <p:cNvSpPr/>
            <p:nvPr/>
          </p:nvSpPr>
          <p:spPr>
            <a:xfrm>
              <a:off x="9950450" y="8324850"/>
              <a:ext cx="1358900" cy="12700"/>
            </a:xfrm>
            <a:custGeom>
              <a:avLst/>
              <a:gd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33" name="object 33"/>
            <p:cNvSpPr/>
            <p:nvPr/>
          </p:nvSpPr>
          <p:spPr>
            <a:xfrm>
              <a:off x="8407400" y="78740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34" name="object 34"/>
            <p:cNvSpPr/>
            <p:nvPr/>
          </p:nvSpPr>
          <p:spPr>
            <a:xfrm>
              <a:off x="8407400" y="78740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35" name="object 35"/>
            <p:cNvSpPr/>
            <p:nvPr/>
          </p:nvSpPr>
          <p:spPr>
            <a:xfrm>
              <a:off x="8644712" y="7949362"/>
              <a:ext cx="309245" cy="154940"/>
            </a:xfrm>
            <a:custGeom>
              <a:avLst/>
              <a:gdLst/>
              <a:rect l="l" t="t" r="r" b="b"/>
              <a:pathLst>
                <a:path w="309245" h="154940">
                  <a:moveTo>
                    <a:pt x="127127" y="76"/>
                  </a:moveTo>
                  <a:lnTo>
                    <a:pt x="112547" y="76"/>
                  </a:lnTo>
                  <a:lnTo>
                    <a:pt x="112547" y="21590"/>
                  </a:lnTo>
                  <a:lnTo>
                    <a:pt x="112547" y="34290"/>
                  </a:lnTo>
                  <a:lnTo>
                    <a:pt x="112547" y="57150"/>
                  </a:lnTo>
                  <a:lnTo>
                    <a:pt x="33070" y="57150"/>
                  </a:lnTo>
                  <a:lnTo>
                    <a:pt x="33070" y="34290"/>
                  </a:lnTo>
                  <a:lnTo>
                    <a:pt x="112547" y="34290"/>
                  </a:lnTo>
                  <a:lnTo>
                    <a:pt x="112547" y="21590"/>
                  </a:lnTo>
                  <a:lnTo>
                    <a:pt x="33070" y="21590"/>
                  </a:lnTo>
                  <a:lnTo>
                    <a:pt x="33070" y="0"/>
                  </a:lnTo>
                  <a:lnTo>
                    <a:pt x="18313" y="0"/>
                  </a:lnTo>
                  <a:lnTo>
                    <a:pt x="18313" y="21590"/>
                  </a:lnTo>
                  <a:lnTo>
                    <a:pt x="18313" y="34290"/>
                  </a:lnTo>
                  <a:lnTo>
                    <a:pt x="18313" y="57150"/>
                  </a:lnTo>
                  <a:lnTo>
                    <a:pt x="18313" y="69850"/>
                  </a:lnTo>
                  <a:lnTo>
                    <a:pt x="127127" y="69850"/>
                  </a:lnTo>
                  <a:lnTo>
                    <a:pt x="127127" y="21590"/>
                  </a:lnTo>
                  <a:lnTo>
                    <a:pt x="127127" y="76"/>
                  </a:lnTo>
                  <a:close/>
                </a:path>
                <a:path w="309245" h="154940">
                  <a:moveTo>
                    <a:pt x="145796" y="88900"/>
                  </a:moveTo>
                  <a:lnTo>
                    <a:pt x="0" y="88900"/>
                  </a:lnTo>
                  <a:lnTo>
                    <a:pt x="0" y="93980"/>
                  </a:lnTo>
                  <a:lnTo>
                    <a:pt x="0" y="100330"/>
                  </a:lnTo>
                  <a:lnTo>
                    <a:pt x="65074" y="100330"/>
                  </a:lnTo>
                  <a:lnTo>
                    <a:pt x="65074" y="154406"/>
                  </a:lnTo>
                  <a:lnTo>
                    <a:pt x="79654" y="154406"/>
                  </a:lnTo>
                  <a:lnTo>
                    <a:pt x="79654" y="100888"/>
                  </a:lnTo>
                  <a:lnTo>
                    <a:pt x="145796" y="100888"/>
                  </a:lnTo>
                  <a:lnTo>
                    <a:pt x="145796" y="94488"/>
                  </a:lnTo>
                  <a:lnTo>
                    <a:pt x="79654" y="94488"/>
                  </a:lnTo>
                  <a:lnTo>
                    <a:pt x="65074" y="94488"/>
                  </a:lnTo>
                  <a:lnTo>
                    <a:pt x="65074" y="93980"/>
                  </a:lnTo>
                  <a:lnTo>
                    <a:pt x="145796" y="93980"/>
                  </a:lnTo>
                  <a:lnTo>
                    <a:pt x="145796" y="88900"/>
                  </a:lnTo>
                  <a:close/>
                </a:path>
                <a:path w="309245" h="154940">
                  <a:moveTo>
                    <a:pt x="294411" y="52070"/>
                  </a:moveTo>
                  <a:lnTo>
                    <a:pt x="201422" y="52070"/>
                  </a:lnTo>
                  <a:lnTo>
                    <a:pt x="201422" y="44450"/>
                  </a:lnTo>
                  <a:lnTo>
                    <a:pt x="177774" y="44450"/>
                  </a:lnTo>
                  <a:lnTo>
                    <a:pt x="177774" y="52070"/>
                  </a:lnTo>
                  <a:lnTo>
                    <a:pt x="177774" y="55880"/>
                  </a:lnTo>
                  <a:lnTo>
                    <a:pt x="294411" y="55880"/>
                  </a:lnTo>
                  <a:lnTo>
                    <a:pt x="294411" y="52070"/>
                  </a:lnTo>
                  <a:close/>
                </a:path>
                <a:path w="309245" h="154940">
                  <a:moveTo>
                    <a:pt x="308813" y="71120"/>
                  </a:moveTo>
                  <a:lnTo>
                    <a:pt x="163550" y="71120"/>
                  </a:lnTo>
                  <a:lnTo>
                    <a:pt x="163550" y="78740"/>
                  </a:lnTo>
                  <a:lnTo>
                    <a:pt x="163550" y="83820"/>
                  </a:lnTo>
                  <a:lnTo>
                    <a:pt x="228981" y="83820"/>
                  </a:lnTo>
                  <a:lnTo>
                    <a:pt x="228981" y="101600"/>
                  </a:lnTo>
                  <a:lnTo>
                    <a:pt x="181330" y="101600"/>
                  </a:lnTo>
                  <a:lnTo>
                    <a:pt x="181330" y="106680"/>
                  </a:lnTo>
                  <a:lnTo>
                    <a:pt x="181330" y="114300"/>
                  </a:lnTo>
                  <a:lnTo>
                    <a:pt x="181330" y="140970"/>
                  </a:lnTo>
                  <a:lnTo>
                    <a:pt x="181330" y="152400"/>
                  </a:lnTo>
                  <a:lnTo>
                    <a:pt x="291033" y="152400"/>
                  </a:lnTo>
                  <a:lnTo>
                    <a:pt x="291033" y="140970"/>
                  </a:lnTo>
                  <a:lnTo>
                    <a:pt x="195910" y="140970"/>
                  </a:lnTo>
                  <a:lnTo>
                    <a:pt x="195910" y="114300"/>
                  </a:lnTo>
                  <a:lnTo>
                    <a:pt x="276631" y="114300"/>
                  </a:lnTo>
                  <a:lnTo>
                    <a:pt x="276631" y="140360"/>
                  </a:lnTo>
                  <a:lnTo>
                    <a:pt x="291033" y="140360"/>
                  </a:lnTo>
                  <a:lnTo>
                    <a:pt x="291033" y="101955"/>
                  </a:lnTo>
                  <a:lnTo>
                    <a:pt x="243560" y="101955"/>
                  </a:lnTo>
                  <a:lnTo>
                    <a:pt x="243560" y="83286"/>
                  </a:lnTo>
                  <a:lnTo>
                    <a:pt x="308813" y="83286"/>
                  </a:lnTo>
                  <a:lnTo>
                    <a:pt x="308813" y="79019"/>
                  </a:lnTo>
                  <a:lnTo>
                    <a:pt x="243560" y="79019"/>
                  </a:lnTo>
                  <a:lnTo>
                    <a:pt x="228981" y="79019"/>
                  </a:lnTo>
                  <a:lnTo>
                    <a:pt x="228981" y="78740"/>
                  </a:lnTo>
                  <a:lnTo>
                    <a:pt x="308813" y="78740"/>
                  </a:lnTo>
                  <a:lnTo>
                    <a:pt x="308813" y="711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36" name="object 36"/>
            <p:cNvPicPr/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3429003" y="6515100"/>
              <a:ext cx="1866428" cy="1460499"/>
            </a:xfrm>
            <a:prstGeom prst="rect">
              <a:avLst/>
            </a:prstGeom>
          </p:spPr>
        </p:pic>
        <p:sp>
          <p:nvSpPr>
            <p:cNvPr id="37" name="object 37"/>
            <p:cNvSpPr/>
            <p:nvPr/>
          </p:nvSpPr>
          <p:spPr>
            <a:xfrm>
              <a:off x="8821776" y="7946822"/>
              <a:ext cx="459740" cy="157480"/>
            </a:xfrm>
            <a:custGeom>
              <a:avLst/>
              <a:gdLst/>
              <a:rect l="l" t="t" r="r" b="b"/>
              <a:pathLst>
                <a:path w="459740" h="157479">
                  <a:moveTo>
                    <a:pt x="118059" y="1270"/>
                  </a:moveTo>
                  <a:lnTo>
                    <a:pt x="0" y="1270"/>
                  </a:lnTo>
                  <a:lnTo>
                    <a:pt x="0" y="6350"/>
                  </a:lnTo>
                  <a:lnTo>
                    <a:pt x="0" y="12700"/>
                  </a:lnTo>
                  <a:lnTo>
                    <a:pt x="24358" y="12700"/>
                  </a:lnTo>
                  <a:lnTo>
                    <a:pt x="24358" y="54711"/>
                  </a:lnTo>
                  <a:lnTo>
                    <a:pt x="39116" y="54711"/>
                  </a:lnTo>
                  <a:lnTo>
                    <a:pt x="79121" y="54711"/>
                  </a:lnTo>
                  <a:lnTo>
                    <a:pt x="93700" y="54711"/>
                  </a:lnTo>
                  <a:lnTo>
                    <a:pt x="117348" y="54711"/>
                  </a:lnTo>
                  <a:lnTo>
                    <a:pt x="117348" y="46888"/>
                  </a:lnTo>
                  <a:lnTo>
                    <a:pt x="93700" y="46888"/>
                  </a:lnTo>
                  <a:lnTo>
                    <a:pt x="93700" y="13284"/>
                  </a:lnTo>
                  <a:lnTo>
                    <a:pt x="118059" y="13284"/>
                  </a:lnTo>
                  <a:lnTo>
                    <a:pt x="118059" y="6527"/>
                  </a:lnTo>
                  <a:lnTo>
                    <a:pt x="93700" y="6527"/>
                  </a:lnTo>
                  <a:lnTo>
                    <a:pt x="79121" y="6527"/>
                  </a:lnTo>
                  <a:lnTo>
                    <a:pt x="79121" y="13284"/>
                  </a:lnTo>
                  <a:lnTo>
                    <a:pt x="79121" y="46888"/>
                  </a:lnTo>
                  <a:lnTo>
                    <a:pt x="39116" y="46888"/>
                  </a:lnTo>
                  <a:lnTo>
                    <a:pt x="39116" y="13284"/>
                  </a:lnTo>
                  <a:lnTo>
                    <a:pt x="79121" y="13284"/>
                  </a:lnTo>
                  <a:lnTo>
                    <a:pt x="79121" y="6527"/>
                  </a:lnTo>
                  <a:lnTo>
                    <a:pt x="39116" y="6527"/>
                  </a:lnTo>
                  <a:lnTo>
                    <a:pt x="24358" y="6527"/>
                  </a:lnTo>
                  <a:lnTo>
                    <a:pt x="24358" y="6350"/>
                  </a:lnTo>
                  <a:lnTo>
                    <a:pt x="118059" y="6350"/>
                  </a:lnTo>
                  <a:lnTo>
                    <a:pt x="118059" y="1270"/>
                  </a:lnTo>
                  <a:close/>
                </a:path>
                <a:path w="459740" h="157479">
                  <a:moveTo>
                    <a:pt x="277355" y="106680"/>
                  </a:moveTo>
                  <a:lnTo>
                    <a:pt x="166230" y="106680"/>
                  </a:lnTo>
                  <a:lnTo>
                    <a:pt x="166230" y="118110"/>
                  </a:lnTo>
                  <a:lnTo>
                    <a:pt x="262597" y="118110"/>
                  </a:lnTo>
                  <a:lnTo>
                    <a:pt x="262597" y="157480"/>
                  </a:lnTo>
                  <a:lnTo>
                    <a:pt x="277355" y="157480"/>
                  </a:lnTo>
                  <a:lnTo>
                    <a:pt x="277355" y="118110"/>
                  </a:lnTo>
                  <a:lnTo>
                    <a:pt x="277355" y="106680"/>
                  </a:lnTo>
                  <a:close/>
                </a:path>
                <a:path w="459740" h="157479">
                  <a:moveTo>
                    <a:pt x="295313" y="77647"/>
                  </a:moveTo>
                  <a:lnTo>
                    <a:pt x="230060" y="77647"/>
                  </a:lnTo>
                  <a:lnTo>
                    <a:pt x="230060" y="57556"/>
                  </a:lnTo>
                  <a:lnTo>
                    <a:pt x="276821" y="57556"/>
                  </a:lnTo>
                  <a:lnTo>
                    <a:pt x="276821" y="54610"/>
                  </a:lnTo>
                  <a:lnTo>
                    <a:pt x="276821" y="54356"/>
                  </a:lnTo>
                  <a:lnTo>
                    <a:pt x="276821" y="45720"/>
                  </a:lnTo>
                  <a:lnTo>
                    <a:pt x="183121" y="45720"/>
                  </a:lnTo>
                  <a:lnTo>
                    <a:pt x="183121" y="15240"/>
                  </a:lnTo>
                  <a:lnTo>
                    <a:pt x="262242" y="15240"/>
                  </a:lnTo>
                  <a:lnTo>
                    <a:pt x="262242" y="45643"/>
                  </a:lnTo>
                  <a:lnTo>
                    <a:pt x="276821" y="45643"/>
                  </a:lnTo>
                  <a:lnTo>
                    <a:pt x="276821" y="15240"/>
                  </a:lnTo>
                  <a:lnTo>
                    <a:pt x="276821" y="14706"/>
                  </a:lnTo>
                  <a:lnTo>
                    <a:pt x="276821" y="2540"/>
                  </a:lnTo>
                  <a:lnTo>
                    <a:pt x="168719" y="2540"/>
                  </a:lnTo>
                  <a:lnTo>
                    <a:pt x="168719" y="15240"/>
                  </a:lnTo>
                  <a:lnTo>
                    <a:pt x="168719" y="45720"/>
                  </a:lnTo>
                  <a:lnTo>
                    <a:pt x="168719" y="54610"/>
                  </a:lnTo>
                  <a:lnTo>
                    <a:pt x="168719" y="57150"/>
                  </a:lnTo>
                  <a:lnTo>
                    <a:pt x="215480" y="57150"/>
                  </a:lnTo>
                  <a:lnTo>
                    <a:pt x="215480" y="77470"/>
                  </a:lnTo>
                  <a:lnTo>
                    <a:pt x="150050" y="77470"/>
                  </a:lnTo>
                  <a:lnTo>
                    <a:pt x="150050" y="82550"/>
                  </a:lnTo>
                  <a:lnTo>
                    <a:pt x="150050" y="90170"/>
                  </a:lnTo>
                  <a:lnTo>
                    <a:pt x="295313" y="90170"/>
                  </a:lnTo>
                  <a:lnTo>
                    <a:pt x="295313" y="82550"/>
                  </a:lnTo>
                  <a:lnTo>
                    <a:pt x="215480" y="82550"/>
                  </a:lnTo>
                  <a:lnTo>
                    <a:pt x="215480" y="82092"/>
                  </a:lnTo>
                  <a:lnTo>
                    <a:pt x="230060" y="82092"/>
                  </a:lnTo>
                  <a:lnTo>
                    <a:pt x="295313" y="82092"/>
                  </a:lnTo>
                  <a:lnTo>
                    <a:pt x="295313" y="77647"/>
                  </a:lnTo>
                  <a:close/>
                </a:path>
                <a:path w="459740" h="157479">
                  <a:moveTo>
                    <a:pt x="441629" y="109220"/>
                  </a:moveTo>
                  <a:lnTo>
                    <a:pt x="329793" y="109220"/>
                  </a:lnTo>
                  <a:lnTo>
                    <a:pt x="329793" y="120650"/>
                  </a:lnTo>
                  <a:lnTo>
                    <a:pt x="426872" y="120650"/>
                  </a:lnTo>
                  <a:lnTo>
                    <a:pt x="426872" y="154940"/>
                  </a:lnTo>
                  <a:lnTo>
                    <a:pt x="441629" y="154940"/>
                  </a:lnTo>
                  <a:lnTo>
                    <a:pt x="441629" y="120650"/>
                  </a:lnTo>
                  <a:lnTo>
                    <a:pt x="441629" y="109220"/>
                  </a:lnTo>
                  <a:close/>
                </a:path>
                <a:path w="459740" h="157479">
                  <a:moveTo>
                    <a:pt x="459409" y="84582"/>
                  </a:moveTo>
                  <a:lnTo>
                    <a:pt x="393801" y="84582"/>
                  </a:lnTo>
                  <a:lnTo>
                    <a:pt x="393801" y="67691"/>
                  </a:lnTo>
                  <a:lnTo>
                    <a:pt x="444119" y="67691"/>
                  </a:lnTo>
                  <a:lnTo>
                    <a:pt x="444119" y="62230"/>
                  </a:lnTo>
                  <a:lnTo>
                    <a:pt x="444119" y="60960"/>
                  </a:lnTo>
                  <a:lnTo>
                    <a:pt x="347040" y="60960"/>
                  </a:lnTo>
                  <a:lnTo>
                    <a:pt x="444119" y="60934"/>
                  </a:lnTo>
                  <a:lnTo>
                    <a:pt x="444119" y="56134"/>
                  </a:lnTo>
                  <a:lnTo>
                    <a:pt x="347040" y="56134"/>
                  </a:lnTo>
                  <a:lnTo>
                    <a:pt x="347040" y="39370"/>
                  </a:lnTo>
                  <a:lnTo>
                    <a:pt x="440563" y="39370"/>
                  </a:lnTo>
                  <a:lnTo>
                    <a:pt x="440563" y="27940"/>
                  </a:lnTo>
                  <a:lnTo>
                    <a:pt x="440563" y="11430"/>
                  </a:lnTo>
                  <a:lnTo>
                    <a:pt x="440563" y="0"/>
                  </a:lnTo>
                  <a:lnTo>
                    <a:pt x="332105" y="0"/>
                  </a:lnTo>
                  <a:lnTo>
                    <a:pt x="332105" y="11430"/>
                  </a:lnTo>
                  <a:lnTo>
                    <a:pt x="426161" y="11430"/>
                  </a:lnTo>
                  <a:lnTo>
                    <a:pt x="426161" y="27940"/>
                  </a:lnTo>
                  <a:lnTo>
                    <a:pt x="332460" y="27940"/>
                  </a:lnTo>
                  <a:lnTo>
                    <a:pt x="332460" y="39370"/>
                  </a:lnTo>
                  <a:lnTo>
                    <a:pt x="332460" y="60960"/>
                  </a:lnTo>
                  <a:lnTo>
                    <a:pt x="332460" y="62230"/>
                  </a:lnTo>
                  <a:lnTo>
                    <a:pt x="332460" y="67310"/>
                  </a:lnTo>
                  <a:lnTo>
                    <a:pt x="379044" y="67310"/>
                  </a:lnTo>
                  <a:lnTo>
                    <a:pt x="379044" y="85090"/>
                  </a:lnTo>
                  <a:lnTo>
                    <a:pt x="313613" y="85090"/>
                  </a:lnTo>
                  <a:lnTo>
                    <a:pt x="313613" y="90170"/>
                  </a:lnTo>
                  <a:lnTo>
                    <a:pt x="313613" y="96520"/>
                  </a:lnTo>
                  <a:lnTo>
                    <a:pt x="459409" y="96520"/>
                  </a:lnTo>
                  <a:lnTo>
                    <a:pt x="459409" y="90627"/>
                  </a:lnTo>
                  <a:lnTo>
                    <a:pt x="459409" y="90170"/>
                  </a:lnTo>
                  <a:lnTo>
                    <a:pt x="459409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38" name="object 38"/>
            <p:cNvPicPr/>
            <p:nvPr/>
          </p:nvPicPr>
          <p:blipFill rotWithShape="1">
            <a:blip r:embed="rId7"/>
            <a:stretch>
              <a:fillRect/>
            </a:stretch>
          </p:blipFill>
          <p:spPr>
            <a:xfrm>
              <a:off x="10588534" y="7359072"/>
              <a:ext cx="73241" cy="184727"/>
            </a:xfrm>
            <a:prstGeom prst="rect">
              <a:avLst/>
            </a:prstGeom>
          </p:spPr>
        </p:pic>
        <p:sp>
          <p:nvSpPr>
            <p:cNvPr id="39" name="object 39"/>
            <p:cNvSpPr/>
            <p:nvPr/>
          </p:nvSpPr>
          <p:spPr>
            <a:xfrm>
              <a:off x="9961499" y="6172200"/>
              <a:ext cx="1341755" cy="342900"/>
            </a:xfrm>
            <a:custGeom>
              <a:avLst/>
              <a:gd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40" name="object 40"/>
            <p:cNvSpPr/>
            <p:nvPr/>
          </p:nvSpPr>
          <p:spPr>
            <a:xfrm>
              <a:off x="5616219" y="6172200"/>
              <a:ext cx="4039235" cy="2159000"/>
            </a:xfrm>
            <a:custGeom>
              <a:avLst/>
              <a:gd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41" name="object 41"/>
            <p:cNvSpPr/>
            <p:nvPr/>
          </p:nvSpPr>
          <p:spPr>
            <a:xfrm>
              <a:off x="5687976" y="6444093"/>
              <a:ext cx="535305" cy="188595"/>
            </a:xfrm>
            <a:custGeom>
              <a:avLst/>
              <a:gd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42" name="object 42"/>
            <p:cNvSpPr/>
            <p:nvPr/>
          </p:nvSpPr>
          <p:spPr>
            <a:xfrm>
              <a:off x="5695885" y="6739513"/>
              <a:ext cx="660400" cy="179705"/>
            </a:xfrm>
            <a:custGeom>
              <a:avLst/>
              <a:gd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43" name="object 43"/>
            <p:cNvSpPr/>
            <p:nvPr/>
          </p:nvSpPr>
          <p:spPr>
            <a:xfrm>
              <a:off x="5699087" y="7032854"/>
              <a:ext cx="1376045" cy="1075690"/>
            </a:xfrm>
            <a:custGeom>
              <a:avLst/>
              <a:gd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46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78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23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28" y="644512"/>
                  </a:lnTo>
                  <a:lnTo>
                    <a:pt x="1111669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46" y="739546"/>
                  </a:lnTo>
                  <a:close/>
                </a:path>
                <a:path w="1376045" h="1075690">
                  <a:moveTo>
                    <a:pt x="1199146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78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23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28" y="365112"/>
                  </a:lnTo>
                  <a:lnTo>
                    <a:pt x="1111669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46" y="460146"/>
                  </a:lnTo>
                  <a:close/>
                </a:path>
                <a:path w="1376045" h="1075690">
                  <a:moveTo>
                    <a:pt x="1199146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78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23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28" y="73012"/>
                  </a:lnTo>
                  <a:lnTo>
                    <a:pt x="1111669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46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20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20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20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44" name="object 44"/>
            <p:cNvSpPr/>
            <p:nvPr/>
          </p:nvSpPr>
          <p:spPr>
            <a:xfrm>
              <a:off x="9950450" y="8324850"/>
              <a:ext cx="1358900" cy="12700"/>
            </a:xfrm>
            <a:custGeom>
              <a:avLst/>
              <a:gd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45" name="object 45"/>
            <p:cNvSpPr/>
            <p:nvPr/>
          </p:nvSpPr>
          <p:spPr>
            <a:xfrm>
              <a:off x="8407400" y="78740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46" name="object 46"/>
            <p:cNvSpPr/>
            <p:nvPr/>
          </p:nvSpPr>
          <p:spPr>
            <a:xfrm>
              <a:off x="8407400" y="78740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47" name="object 47"/>
            <p:cNvSpPr/>
            <p:nvPr/>
          </p:nvSpPr>
          <p:spPr>
            <a:xfrm>
              <a:off x="8644712" y="7946822"/>
              <a:ext cx="636905" cy="157480"/>
            </a:xfrm>
            <a:custGeom>
              <a:avLst/>
              <a:gd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48" name="object 48"/>
            <p:cNvPicPr/>
            <p:nvPr/>
          </p:nvPicPr>
          <p:blipFill rotWithShape="1">
            <a:blip r:embed="rId8"/>
            <a:stretch>
              <a:fillRect/>
            </a:stretch>
          </p:blipFill>
          <p:spPr>
            <a:xfrm>
              <a:off x="10588535" y="4793672"/>
              <a:ext cx="73241" cy="184727"/>
            </a:xfrm>
            <a:prstGeom prst="rect">
              <a:avLst/>
            </a:prstGeom>
          </p:spPr>
        </p:pic>
        <p:sp>
          <p:nvSpPr>
            <p:cNvPr id="49" name="object 49"/>
            <p:cNvSpPr/>
            <p:nvPr/>
          </p:nvSpPr>
          <p:spPr>
            <a:xfrm>
              <a:off x="9961499" y="3606800"/>
              <a:ext cx="1341755" cy="342900"/>
            </a:xfrm>
            <a:custGeom>
              <a:avLst/>
              <a:gd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50" name="object 50"/>
            <p:cNvSpPr/>
            <p:nvPr/>
          </p:nvSpPr>
          <p:spPr>
            <a:xfrm>
              <a:off x="5616219" y="3606800"/>
              <a:ext cx="4039235" cy="2159000"/>
            </a:xfrm>
            <a:custGeom>
              <a:avLst/>
              <a:gd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51" name="object 51"/>
            <p:cNvSpPr/>
            <p:nvPr/>
          </p:nvSpPr>
          <p:spPr>
            <a:xfrm>
              <a:off x="5687976" y="3878693"/>
              <a:ext cx="535305" cy="188595"/>
            </a:xfrm>
            <a:custGeom>
              <a:avLst/>
              <a:gd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52" name="object 52"/>
            <p:cNvSpPr/>
            <p:nvPr/>
          </p:nvSpPr>
          <p:spPr>
            <a:xfrm>
              <a:off x="5695885" y="4174113"/>
              <a:ext cx="660400" cy="179705"/>
            </a:xfrm>
            <a:custGeom>
              <a:avLst/>
              <a:gd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53" name="object 53"/>
            <p:cNvSpPr/>
            <p:nvPr/>
          </p:nvSpPr>
          <p:spPr>
            <a:xfrm>
              <a:off x="5699087" y="4467454"/>
              <a:ext cx="1376045" cy="1075690"/>
            </a:xfrm>
            <a:custGeom>
              <a:avLst/>
              <a:gdLst/>
              <a:rect l="l" t="t" r="r" b="b"/>
              <a:pathLst>
                <a:path w="1376045" h="1075689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89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89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89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89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89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89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89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89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89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89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89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89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89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89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89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89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89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89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89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89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89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89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89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89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89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89">
                  <a:moveTo>
                    <a:pt x="1199146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78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23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28" y="644512"/>
                  </a:lnTo>
                  <a:lnTo>
                    <a:pt x="1111669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46" y="739546"/>
                  </a:lnTo>
                  <a:close/>
                </a:path>
                <a:path w="1376045" h="1075689">
                  <a:moveTo>
                    <a:pt x="1199146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78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23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28" y="365112"/>
                  </a:lnTo>
                  <a:lnTo>
                    <a:pt x="1111669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46" y="460146"/>
                  </a:lnTo>
                  <a:close/>
                </a:path>
                <a:path w="1376045" h="1075689">
                  <a:moveTo>
                    <a:pt x="1199146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78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23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28" y="73012"/>
                  </a:lnTo>
                  <a:lnTo>
                    <a:pt x="1111669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46" y="168046"/>
                  </a:lnTo>
                  <a:close/>
                </a:path>
                <a:path w="1376045" h="1075689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20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89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20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89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20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54" name="object 54"/>
            <p:cNvSpPr/>
            <p:nvPr/>
          </p:nvSpPr>
          <p:spPr>
            <a:xfrm>
              <a:off x="9950450" y="5759450"/>
              <a:ext cx="1358900" cy="12700"/>
            </a:xfrm>
            <a:custGeom>
              <a:avLst/>
              <a:gd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55" name="object 55"/>
            <p:cNvSpPr/>
            <p:nvPr/>
          </p:nvSpPr>
          <p:spPr>
            <a:xfrm>
              <a:off x="8407400" y="53086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56" name="object 56"/>
            <p:cNvSpPr/>
            <p:nvPr/>
          </p:nvSpPr>
          <p:spPr>
            <a:xfrm>
              <a:off x="8407400" y="53086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57" name="object 57"/>
            <p:cNvSpPr/>
            <p:nvPr/>
          </p:nvSpPr>
          <p:spPr>
            <a:xfrm>
              <a:off x="8644712" y="5383962"/>
              <a:ext cx="309245" cy="154940"/>
            </a:xfrm>
            <a:custGeom>
              <a:avLst/>
              <a:gdLst/>
              <a:rect l="l" t="t" r="r" b="b"/>
              <a:pathLst>
                <a:path w="309245" h="154939">
                  <a:moveTo>
                    <a:pt x="127127" y="76"/>
                  </a:moveTo>
                  <a:lnTo>
                    <a:pt x="112547" y="76"/>
                  </a:lnTo>
                  <a:lnTo>
                    <a:pt x="112547" y="21590"/>
                  </a:lnTo>
                  <a:lnTo>
                    <a:pt x="112547" y="34290"/>
                  </a:lnTo>
                  <a:lnTo>
                    <a:pt x="112547" y="57150"/>
                  </a:lnTo>
                  <a:lnTo>
                    <a:pt x="33070" y="57150"/>
                  </a:lnTo>
                  <a:lnTo>
                    <a:pt x="33070" y="34290"/>
                  </a:lnTo>
                  <a:lnTo>
                    <a:pt x="112547" y="34290"/>
                  </a:lnTo>
                  <a:lnTo>
                    <a:pt x="112547" y="21590"/>
                  </a:lnTo>
                  <a:lnTo>
                    <a:pt x="33070" y="21590"/>
                  </a:lnTo>
                  <a:lnTo>
                    <a:pt x="33070" y="0"/>
                  </a:lnTo>
                  <a:lnTo>
                    <a:pt x="18313" y="0"/>
                  </a:lnTo>
                  <a:lnTo>
                    <a:pt x="18313" y="21590"/>
                  </a:lnTo>
                  <a:lnTo>
                    <a:pt x="18313" y="34290"/>
                  </a:lnTo>
                  <a:lnTo>
                    <a:pt x="18313" y="57150"/>
                  </a:lnTo>
                  <a:lnTo>
                    <a:pt x="18313" y="69850"/>
                  </a:lnTo>
                  <a:lnTo>
                    <a:pt x="127127" y="69850"/>
                  </a:lnTo>
                  <a:lnTo>
                    <a:pt x="127127" y="21590"/>
                  </a:lnTo>
                  <a:lnTo>
                    <a:pt x="127127" y="76"/>
                  </a:lnTo>
                  <a:close/>
                </a:path>
                <a:path w="309245" h="154939">
                  <a:moveTo>
                    <a:pt x="145796" y="88900"/>
                  </a:moveTo>
                  <a:lnTo>
                    <a:pt x="0" y="88900"/>
                  </a:lnTo>
                  <a:lnTo>
                    <a:pt x="0" y="93980"/>
                  </a:lnTo>
                  <a:lnTo>
                    <a:pt x="0" y="100330"/>
                  </a:lnTo>
                  <a:lnTo>
                    <a:pt x="65074" y="100330"/>
                  </a:lnTo>
                  <a:lnTo>
                    <a:pt x="65074" y="154406"/>
                  </a:lnTo>
                  <a:lnTo>
                    <a:pt x="79654" y="154406"/>
                  </a:lnTo>
                  <a:lnTo>
                    <a:pt x="79654" y="100888"/>
                  </a:lnTo>
                  <a:lnTo>
                    <a:pt x="145796" y="100888"/>
                  </a:lnTo>
                  <a:lnTo>
                    <a:pt x="145796" y="94488"/>
                  </a:lnTo>
                  <a:lnTo>
                    <a:pt x="79654" y="94488"/>
                  </a:lnTo>
                  <a:lnTo>
                    <a:pt x="65074" y="94488"/>
                  </a:lnTo>
                  <a:lnTo>
                    <a:pt x="65074" y="93980"/>
                  </a:lnTo>
                  <a:lnTo>
                    <a:pt x="145796" y="93980"/>
                  </a:lnTo>
                  <a:lnTo>
                    <a:pt x="145796" y="88900"/>
                  </a:lnTo>
                  <a:close/>
                </a:path>
                <a:path w="309245" h="154939">
                  <a:moveTo>
                    <a:pt x="294411" y="52070"/>
                  </a:moveTo>
                  <a:lnTo>
                    <a:pt x="201422" y="52070"/>
                  </a:lnTo>
                  <a:lnTo>
                    <a:pt x="201422" y="44450"/>
                  </a:lnTo>
                  <a:lnTo>
                    <a:pt x="177774" y="44450"/>
                  </a:lnTo>
                  <a:lnTo>
                    <a:pt x="177774" y="52070"/>
                  </a:lnTo>
                  <a:lnTo>
                    <a:pt x="177774" y="55880"/>
                  </a:lnTo>
                  <a:lnTo>
                    <a:pt x="294411" y="55880"/>
                  </a:lnTo>
                  <a:lnTo>
                    <a:pt x="294411" y="52070"/>
                  </a:lnTo>
                  <a:close/>
                </a:path>
                <a:path w="309245" h="154939">
                  <a:moveTo>
                    <a:pt x="308813" y="71120"/>
                  </a:moveTo>
                  <a:lnTo>
                    <a:pt x="163550" y="71120"/>
                  </a:lnTo>
                  <a:lnTo>
                    <a:pt x="163550" y="78740"/>
                  </a:lnTo>
                  <a:lnTo>
                    <a:pt x="163550" y="83820"/>
                  </a:lnTo>
                  <a:lnTo>
                    <a:pt x="228981" y="83820"/>
                  </a:lnTo>
                  <a:lnTo>
                    <a:pt x="228981" y="101600"/>
                  </a:lnTo>
                  <a:lnTo>
                    <a:pt x="181330" y="101600"/>
                  </a:lnTo>
                  <a:lnTo>
                    <a:pt x="181330" y="106680"/>
                  </a:lnTo>
                  <a:lnTo>
                    <a:pt x="181330" y="114300"/>
                  </a:lnTo>
                  <a:lnTo>
                    <a:pt x="181330" y="140970"/>
                  </a:lnTo>
                  <a:lnTo>
                    <a:pt x="181330" y="152400"/>
                  </a:lnTo>
                  <a:lnTo>
                    <a:pt x="291033" y="152400"/>
                  </a:lnTo>
                  <a:lnTo>
                    <a:pt x="291033" y="140970"/>
                  </a:lnTo>
                  <a:lnTo>
                    <a:pt x="195910" y="140970"/>
                  </a:lnTo>
                  <a:lnTo>
                    <a:pt x="195910" y="114300"/>
                  </a:lnTo>
                  <a:lnTo>
                    <a:pt x="276631" y="114300"/>
                  </a:lnTo>
                  <a:lnTo>
                    <a:pt x="276631" y="140360"/>
                  </a:lnTo>
                  <a:lnTo>
                    <a:pt x="291033" y="140360"/>
                  </a:lnTo>
                  <a:lnTo>
                    <a:pt x="291033" y="101955"/>
                  </a:lnTo>
                  <a:lnTo>
                    <a:pt x="243560" y="101955"/>
                  </a:lnTo>
                  <a:lnTo>
                    <a:pt x="243560" y="83286"/>
                  </a:lnTo>
                  <a:lnTo>
                    <a:pt x="308813" y="83286"/>
                  </a:lnTo>
                  <a:lnTo>
                    <a:pt x="308813" y="79019"/>
                  </a:lnTo>
                  <a:lnTo>
                    <a:pt x="243560" y="79019"/>
                  </a:lnTo>
                  <a:lnTo>
                    <a:pt x="228981" y="79019"/>
                  </a:lnTo>
                  <a:lnTo>
                    <a:pt x="228981" y="78740"/>
                  </a:lnTo>
                  <a:lnTo>
                    <a:pt x="308813" y="78740"/>
                  </a:lnTo>
                  <a:lnTo>
                    <a:pt x="308813" y="711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58" name="object 58"/>
            <p:cNvPicPr/>
            <p:nvPr/>
          </p:nvPicPr>
          <p:blipFill rotWithShape="1">
            <a:blip r:embed="rId9"/>
            <a:stretch>
              <a:fillRect/>
            </a:stretch>
          </p:blipFill>
          <p:spPr>
            <a:xfrm>
              <a:off x="3429003" y="3949700"/>
              <a:ext cx="1866428" cy="1460500"/>
            </a:xfrm>
            <a:prstGeom prst="rect">
              <a:avLst/>
            </a:prstGeom>
          </p:spPr>
        </p:pic>
        <p:sp>
          <p:nvSpPr>
            <p:cNvPr id="59" name="object 59"/>
            <p:cNvSpPr/>
            <p:nvPr/>
          </p:nvSpPr>
          <p:spPr>
            <a:xfrm>
              <a:off x="8821776" y="5381422"/>
              <a:ext cx="459740" cy="157480"/>
            </a:xfrm>
            <a:custGeom>
              <a:avLst/>
              <a:gdLst/>
              <a:rect l="l" t="t" r="r" b="b"/>
              <a:pathLst>
                <a:path w="459740" h="157479">
                  <a:moveTo>
                    <a:pt x="118059" y="1270"/>
                  </a:moveTo>
                  <a:lnTo>
                    <a:pt x="0" y="1270"/>
                  </a:lnTo>
                  <a:lnTo>
                    <a:pt x="0" y="6350"/>
                  </a:lnTo>
                  <a:lnTo>
                    <a:pt x="0" y="12700"/>
                  </a:lnTo>
                  <a:lnTo>
                    <a:pt x="24358" y="12700"/>
                  </a:lnTo>
                  <a:lnTo>
                    <a:pt x="24358" y="54711"/>
                  </a:lnTo>
                  <a:lnTo>
                    <a:pt x="39116" y="54711"/>
                  </a:lnTo>
                  <a:lnTo>
                    <a:pt x="79121" y="54711"/>
                  </a:lnTo>
                  <a:lnTo>
                    <a:pt x="93700" y="54711"/>
                  </a:lnTo>
                  <a:lnTo>
                    <a:pt x="117348" y="54711"/>
                  </a:lnTo>
                  <a:lnTo>
                    <a:pt x="117348" y="46888"/>
                  </a:lnTo>
                  <a:lnTo>
                    <a:pt x="93700" y="46888"/>
                  </a:lnTo>
                  <a:lnTo>
                    <a:pt x="93700" y="13284"/>
                  </a:lnTo>
                  <a:lnTo>
                    <a:pt x="118059" y="13284"/>
                  </a:lnTo>
                  <a:lnTo>
                    <a:pt x="118059" y="6527"/>
                  </a:lnTo>
                  <a:lnTo>
                    <a:pt x="93700" y="6527"/>
                  </a:lnTo>
                  <a:lnTo>
                    <a:pt x="79121" y="6527"/>
                  </a:lnTo>
                  <a:lnTo>
                    <a:pt x="79121" y="13284"/>
                  </a:lnTo>
                  <a:lnTo>
                    <a:pt x="79121" y="46888"/>
                  </a:lnTo>
                  <a:lnTo>
                    <a:pt x="39116" y="46888"/>
                  </a:lnTo>
                  <a:lnTo>
                    <a:pt x="39116" y="13284"/>
                  </a:lnTo>
                  <a:lnTo>
                    <a:pt x="79121" y="13284"/>
                  </a:lnTo>
                  <a:lnTo>
                    <a:pt x="79121" y="6527"/>
                  </a:lnTo>
                  <a:lnTo>
                    <a:pt x="39116" y="6527"/>
                  </a:lnTo>
                  <a:lnTo>
                    <a:pt x="24358" y="6527"/>
                  </a:lnTo>
                  <a:lnTo>
                    <a:pt x="24358" y="6350"/>
                  </a:lnTo>
                  <a:lnTo>
                    <a:pt x="118059" y="6350"/>
                  </a:lnTo>
                  <a:lnTo>
                    <a:pt x="118059" y="1270"/>
                  </a:lnTo>
                  <a:close/>
                </a:path>
                <a:path w="459740" h="157479">
                  <a:moveTo>
                    <a:pt x="277355" y="106680"/>
                  </a:moveTo>
                  <a:lnTo>
                    <a:pt x="166230" y="106680"/>
                  </a:lnTo>
                  <a:lnTo>
                    <a:pt x="166230" y="118110"/>
                  </a:lnTo>
                  <a:lnTo>
                    <a:pt x="262597" y="118110"/>
                  </a:lnTo>
                  <a:lnTo>
                    <a:pt x="262597" y="157480"/>
                  </a:lnTo>
                  <a:lnTo>
                    <a:pt x="277355" y="157480"/>
                  </a:lnTo>
                  <a:lnTo>
                    <a:pt x="277355" y="118110"/>
                  </a:lnTo>
                  <a:lnTo>
                    <a:pt x="277355" y="106680"/>
                  </a:lnTo>
                  <a:close/>
                </a:path>
                <a:path w="459740" h="157479">
                  <a:moveTo>
                    <a:pt x="295313" y="77647"/>
                  </a:moveTo>
                  <a:lnTo>
                    <a:pt x="230060" y="77647"/>
                  </a:lnTo>
                  <a:lnTo>
                    <a:pt x="230060" y="57556"/>
                  </a:lnTo>
                  <a:lnTo>
                    <a:pt x="276821" y="57556"/>
                  </a:lnTo>
                  <a:lnTo>
                    <a:pt x="276821" y="54610"/>
                  </a:lnTo>
                  <a:lnTo>
                    <a:pt x="276821" y="54356"/>
                  </a:lnTo>
                  <a:lnTo>
                    <a:pt x="276821" y="45720"/>
                  </a:lnTo>
                  <a:lnTo>
                    <a:pt x="183121" y="45720"/>
                  </a:lnTo>
                  <a:lnTo>
                    <a:pt x="183121" y="15240"/>
                  </a:lnTo>
                  <a:lnTo>
                    <a:pt x="262242" y="15240"/>
                  </a:lnTo>
                  <a:lnTo>
                    <a:pt x="262242" y="45643"/>
                  </a:lnTo>
                  <a:lnTo>
                    <a:pt x="276821" y="45643"/>
                  </a:lnTo>
                  <a:lnTo>
                    <a:pt x="276821" y="15240"/>
                  </a:lnTo>
                  <a:lnTo>
                    <a:pt x="276821" y="14706"/>
                  </a:lnTo>
                  <a:lnTo>
                    <a:pt x="276821" y="2540"/>
                  </a:lnTo>
                  <a:lnTo>
                    <a:pt x="168719" y="2540"/>
                  </a:lnTo>
                  <a:lnTo>
                    <a:pt x="168719" y="15240"/>
                  </a:lnTo>
                  <a:lnTo>
                    <a:pt x="168719" y="45720"/>
                  </a:lnTo>
                  <a:lnTo>
                    <a:pt x="168719" y="54610"/>
                  </a:lnTo>
                  <a:lnTo>
                    <a:pt x="168719" y="57150"/>
                  </a:lnTo>
                  <a:lnTo>
                    <a:pt x="215480" y="57150"/>
                  </a:lnTo>
                  <a:lnTo>
                    <a:pt x="215480" y="77470"/>
                  </a:lnTo>
                  <a:lnTo>
                    <a:pt x="150050" y="77470"/>
                  </a:lnTo>
                  <a:lnTo>
                    <a:pt x="150050" y="82550"/>
                  </a:lnTo>
                  <a:lnTo>
                    <a:pt x="150050" y="90170"/>
                  </a:lnTo>
                  <a:lnTo>
                    <a:pt x="295313" y="90170"/>
                  </a:lnTo>
                  <a:lnTo>
                    <a:pt x="295313" y="82550"/>
                  </a:lnTo>
                  <a:lnTo>
                    <a:pt x="215480" y="82550"/>
                  </a:lnTo>
                  <a:lnTo>
                    <a:pt x="215480" y="82092"/>
                  </a:lnTo>
                  <a:lnTo>
                    <a:pt x="230060" y="82092"/>
                  </a:lnTo>
                  <a:lnTo>
                    <a:pt x="295313" y="82092"/>
                  </a:lnTo>
                  <a:lnTo>
                    <a:pt x="295313" y="77647"/>
                  </a:lnTo>
                  <a:close/>
                </a:path>
                <a:path w="459740" h="157479">
                  <a:moveTo>
                    <a:pt x="441629" y="109220"/>
                  </a:moveTo>
                  <a:lnTo>
                    <a:pt x="329793" y="109220"/>
                  </a:lnTo>
                  <a:lnTo>
                    <a:pt x="329793" y="120650"/>
                  </a:lnTo>
                  <a:lnTo>
                    <a:pt x="426872" y="120650"/>
                  </a:lnTo>
                  <a:lnTo>
                    <a:pt x="426872" y="154940"/>
                  </a:lnTo>
                  <a:lnTo>
                    <a:pt x="441629" y="154940"/>
                  </a:lnTo>
                  <a:lnTo>
                    <a:pt x="441629" y="120650"/>
                  </a:lnTo>
                  <a:lnTo>
                    <a:pt x="441629" y="109220"/>
                  </a:lnTo>
                  <a:close/>
                </a:path>
                <a:path w="459740" h="157479">
                  <a:moveTo>
                    <a:pt x="459409" y="84582"/>
                  </a:moveTo>
                  <a:lnTo>
                    <a:pt x="393801" y="84582"/>
                  </a:lnTo>
                  <a:lnTo>
                    <a:pt x="393801" y="67691"/>
                  </a:lnTo>
                  <a:lnTo>
                    <a:pt x="444119" y="67691"/>
                  </a:lnTo>
                  <a:lnTo>
                    <a:pt x="444119" y="62230"/>
                  </a:lnTo>
                  <a:lnTo>
                    <a:pt x="444119" y="60960"/>
                  </a:lnTo>
                  <a:lnTo>
                    <a:pt x="347040" y="60960"/>
                  </a:lnTo>
                  <a:lnTo>
                    <a:pt x="444119" y="60934"/>
                  </a:lnTo>
                  <a:lnTo>
                    <a:pt x="444119" y="56134"/>
                  </a:lnTo>
                  <a:lnTo>
                    <a:pt x="347040" y="56134"/>
                  </a:lnTo>
                  <a:lnTo>
                    <a:pt x="347040" y="39370"/>
                  </a:lnTo>
                  <a:lnTo>
                    <a:pt x="440563" y="39370"/>
                  </a:lnTo>
                  <a:lnTo>
                    <a:pt x="440563" y="27940"/>
                  </a:lnTo>
                  <a:lnTo>
                    <a:pt x="440563" y="11430"/>
                  </a:lnTo>
                  <a:lnTo>
                    <a:pt x="440563" y="0"/>
                  </a:lnTo>
                  <a:lnTo>
                    <a:pt x="332105" y="0"/>
                  </a:lnTo>
                  <a:lnTo>
                    <a:pt x="332105" y="11430"/>
                  </a:lnTo>
                  <a:lnTo>
                    <a:pt x="426161" y="11430"/>
                  </a:lnTo>
                  <a:lnTo>
                    <a:pt x="426161" y="27940"/>
                  </a:lnTo>
                  <a:lnTo>
                    <a:pt x="332460" y="27940"/>
                  </a:lnTo>
                  <a:lnTo>
                    <a:pt x="332460" y="39370"/>
                  </a:lnTo>
                  <a:lnTo>
                    <a:pt x="332460" y="60960"/>
                  </a:lnTo>
                  <a:lnTo>
                    <a:pt x="332460" y="62230"/>
                  </a:lnTo>
                  <a:lnTo>
                    <a:pt x="332460" y="67310"/>
                  </a:lnTo>
                  <a:lnTo>
                    <a:pt x="379044" y="67310"/>
                  </a:lnTo>
                  <a:lnTo>
                    <a:pt x="379044" y="85090"/>
                  </a:lnTo>
                  <a:lnTo>
                    <a:pt x="313613" y="85090"/>
                  </a:lnTo>
                  <a:lnTo>
                    <a:pt x="313613" y="90170"/>
                  </a:lnTo>
                  <a:lnTo>
                    <a:pt x="313613" y="96520"/>
                  </a:lnTo>
                  <a:lnTo>
                    <a:pt x="459409" y="96520"/>
                  </a:lnTo>
                  <a:lnTo>
                    <a:pt x="459409" y="90627"/>
                  </a:lnTo>
                  <a:lnTo>
                    <a:pt x="459409" y="90170"/>
                  </a:lnTo>
                  <a:lnTo>
                    <a:pt x="459409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60" name="object 60"/>
            <p:cNvPicPr/>
            <p:nvPr/>
          </p:nvPicPr>
          <p:blipFill rotWithShape="1">
            <a:blip r:embed="rId10"/>
            <a:stretch>
              <a:fillRect/>
            </a:stretch>
          </p:blipFill>
          <p:spPr>
            <a:xfrm>
              <a:off x="10588534" y="4793672"/>
              <a:ext cx="73241" cy="184727"/>
            </a:xfrm>
            <a:prstGeom prst="rect">
              <a:avLst/>
            </a:prstGeom>
          </p:spPr>
        </p:pic>
        <p:sp>
          <p:nvSpPr>
            <p:cNvPr id="61" name="object 61"/>
            <p:cNvSpPr/>
            <p:nvPr/>
          </p:nvSpPr>
          <p:spPr>
            <a:xfrm>
              <a:off x="9961499" y="3606800"/>
              <a:ext cx="1341755" cy="342900"/>
            </a:xfrm>
            <a:custGeom>
              <a:avLst/>
              <a:gd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62" name="object 62"/>
            <p:cNvSpPr/>
            <p:nvPr/>
          </p:nvSpPr>
          <p:spPr>
            <a:xfrm>
              <a:off x="5616219" y="3606800"/>
              <a:ext cx="4039235" cy="2159000"/>
            </a:xfrm>
            <a:custGeom>
              <a:avLst/>
              <a:gd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63" name="object 63"/>
            <p:cNvSpPr/>
            <p:nvPr/>
          </p:nvSpPr>
          <p:spPr>
            <a:xfrm>
              <a:off x="5687976" y="3878693"/>
              <a:ext cx="535305" cy="188595"/>
            </a:xfrm>
            <a:custGeom>
              <a:avLst/>
              <a:gd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3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0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3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3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7"/>
                  </a:moveTo>
                  <a:lnTo>
                    <a:pt x="209686" y="124967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7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7"/>
                  </a:moveTo>
                  <a:lnTo>
                    <a:pt x="288528" y="124967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7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3"/>
                  </a:moveTo>
                  <a:lnTo>
                    <a:pt x="206232" y="54863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3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3"/>
                  </a:moveTo>
                  <a:lnTo>
                    <a:pt x="255812" y="54863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3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3"/>
                  </a:moveTo>
                  <a:lnTo>
                    <a:pt x="321040" y="54863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3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1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1"/>
                  </a:lnTo>
                  <a:lnTo>
                    <a:pt x="529899" y="167639"/>
                  </a:lnTo>
                  <a:lnTo>
                    <a:pt x="470579" y="167639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39"/>
                  </a:lnTo>
                  <a:lnTo>
                    <a:pt x="529899" y="167639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64" name="object 64"/>
            <p:cNvSpPr/>
            <p:nvPr/>
          </p:nvSpPr>
          <p:spPr>
            <a:xfrm>
              <a:off x="5695885" y="4174113"/>
              <a:ext cx="660400" cy="179705"/>
            </a:xfrm>
            <a:custGeom>
              <a:avLst/>
              <a:gd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65" name="object 65"/>
            <p:cNvSpPr/>
            <p:nvPr/>
          </p:nvSpPr>
          <p:spPr>
            <a:xfrm>
              <a:off x="5699087" y="4467454"/>
              <a:ext cx="1376045" cy="1075690"/>
            </a:xfrm>
            <a:custGeom>
              <a:avLst/>
              <a:gdLst/>
              <a:rect l="l" t="t" r="r" b="b"/>
              <a:pathLst>
                <a:path w="1376045" h="1075689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89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89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89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89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89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89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89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89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89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89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89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89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89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89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89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89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89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89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89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89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89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89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89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89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89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89">
                  <a:moveTo>
                    <a:pt x="1199146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78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23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28" y="644512"/>
                  </a:lnTo>
                  <a:lnTo>
                    <a:pt x="1111669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46" y="739546"/>
                  </a:lnTo>
                  <a:close/>
                </a:path>
                <a:path w="1376045" h="1075689">
                  <a:moveTo>
                    <a:pt x="1199146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78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23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28" y="365112"/>
                  </a:lnTo>
                  <a:lnTo>
                    <a:pt x="1111669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46" y="460146"/>
                  </a:lnTo>
                  <a:close/>
                </a:path>
                <a:path w="1376045" h="1075689">
                  <a:moveTo>
                    <a:pt x="1199146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78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23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28" y="73012"/>
                  </a:lnTo>
                  <a:lnTo>
                    <a:pt x="1111669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46" y="168046"/>
                  </a:lnTo>
                  <a:close/>
                </a:path>
                <a:path w="1376045" h="1075689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20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89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20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89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20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66" name="object 66"/>
            <p:cNvSpPr/>
            <p:nvPr/>
          </p:nvSpPr>
          <p:spPr>
            <a:xfrm>
              <a:off x="9950450" y="5759450"/>
              <a:ext cx="1358900" cy="12700"/>
            </a:xfrm>
            <a:custGeom>
              <a:avLst/>
              <a:gd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67" name="object 67"/>
            <p:cNvSpPr/>
            <p:nvPr/>
          </p:nvSpPr>
          <p:spPr>
            <a:xfrm>
              <a:off x="8407400" y="53086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68" name="object 68"/>
            <p:cNvSpPr/>
            <p:nvPr/>
          </p:nvSpPr>
          <p:spPr>
            <a:xfrm>
              <a:off x="8407400" y="53086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69" name="object 69"/>
            <p:cNvSpPr/>
            <p:nvPr/>
          </p:nvSpPr>
          <p:spPr>
            <a:xfrm>
              <a:off x="8644712" y="5381422"/>
              <a:ext cx="636905" cy="157480"/>
            </a:xfrm>
            <a:custGeom>
              <a:avLst/>
              <a:gd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70" name="object 70"/>
            <p:cNvPicPr/>
            <p:nvPr/>
          </p:nvPicPr>
          <p:blipFill rotWithShape="1">
            <a:blip r:embed="rId11"/>
            <a:stretch>
              <a:fillRect/>
            </a:stretch>
          </p:blipFill>
          <p:spPr>
            <a:xfrm>
              <a:off x="10588535" y="9924472"/>
              <a:ext cx="73241" cy="184727"/>
            </a:xfrm>
            <a:prstGeom prst="rect">
              <a:avLst/>
            </a:prstGeom>
          </p:spPr>
        </p:pic>
        <p:sp>
          <p:nvSpPr>
            <p:cNvPr id="71" name="object 71"/>
            <p:cNvSpPr/>
            <p:nvPr/>
          </p:nvSpPr>
          <p:spPr>
            <a:xfrm>
              <a:off x="9961499" y="8737600"/>
              <a:ext cx="1341755" cy="342900"/>
            </a:xfrm>
            <a:custGeom>
              <a:avLst/>
              <a:gd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72" name="object 72"/>
            <p:cNvSpPr/>
            <p:nvPr/>
          </p:nvSpPr>
          <p:spPr>
            <a:xfrm>
              <a:off x="5616219" y="8737600"/>
              <a:ext cx="4039235" cy="2159000"/>
            </a:xfrm>
            <a:custGeom>
              <a:avLst/>
              <a:gd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73" name="object 73"/>
            <p:cNvSpPr/>
            <p:nvPr/>
          </p:nvSpPr>
          <p:spPr>
            <a:xfrm>
              <a:off x="5687976" y="9009492"/>
              <a:ext cx="535305" cy="188595"/>
            </a:xfrm>
            <a:custGeom>
              <a:avLst/>
              <a:gd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4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1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4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4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8"/>
                  </a:moveTo>
                  <a:lnTo>
                    <a:pt x="209686" y="124968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8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8"/>
                  </a:moveTo>
                  <a:lnTo>
                    <a:pt x="288528" y="124968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8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4"/>
                  </a:moveTo>
                  <a:lnTo>
                    <a:pt x="206232" y="54864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4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4"/>
                  </a:moveTo>
                  <a:lnTo>
                    <a:pt x="255812" y="54864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4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4"/>
                  </a:moveTo>
                  <a:lnTo>
                    <a:pt x="321040" y="54864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4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2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2"/>
                  </a:lnTo>
                  <a:lnTo>
                    <a:pt x="529899" y="167640"/>
                  </a:lnTo>
                  <a:lnTo>
                    <a:pt x="470579" y="167640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40"/>
                  </a:lnTo>
                  <a:lnTo>
                    <a:pt x="529899" y="167640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74" name="object 74"/>
            <p:cNvSpPr/>
            <p:nvPr/>
          </p:nvSpPr>
          <p:spPr>
            <a:xfrm>
              <a:off x="5695885" y="9304913"/>
              <a:ext cx="660400" cy="179705"/>
            </a:xfrm>
            <a:custGeom>
              <a:avLst/>
              <a:gd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75" name="object 75"/>
            <p:cNvSpPr/>
            <p:nvPr/>
          </p:nvSpPr>
          <p:spPr>
            <a:xfrm>
              <a:off x="5699087" y="9598254"/>
              <a:ext cx="1376045" cy="1075690"/>
            </a:xfrm>
            <a:custGeom>
              <a:avLst/>
              <a:gd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46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78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23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28" y="644512"/>
                  </a:lnTo>
                  <a:lnTo>
                    <a:pt x="1111669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46" y="739546"/>
                  </a:lnTo>
                  <a:close/>
                </a:path>
                <a:path w="1376045" h="1075690">
                  <a:moveTo>
                    <a:pt x="1199146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78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23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28" y="365112"/>
                  </a:lnTo>
                  <a:lnTo>
                    <a:pt x="1111669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46" y="460146"/>
                  </a:lnTo>
                  <a:close/>
                </a:path>
                <a:path w="1376045" h="1075690">
                  <a:moveTo>
                    <a:pt x="1199146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78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23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28" y="73012"/>
                  </a:lnTo>
                  <a:lnTo>
                    <a:pt x="1111669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46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20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20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20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76" name="object 76"/>
            <p:cNvSpPr/>
            <p:nvPr/>
          </p:nvSpPr>
          <p:spPr>
            <a:xfrm>
              <a:off x="9950450" y="10890250"/>
              <a:ext cx="1358900" cy="12700"/>
            </a:xfrm>
            <a:custGeom>
              <a:avLst/>
              <a:gd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77" name="object 77"/>
            <p:cNvSpPr/>
            <p:nvPr/>
          </p:nvSpPr>
          <p:spPr>
            <a:xfrm>
              <a:off x="8407400" y="104394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78" name="object 78"/>
            <p:cNvSpPr/>
            <p:nvPr/>
          </p:nvSpPr>
          <p:spPr>
            <a:xfrm>
              <a:off x="8407400" y="104394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79" name="object 79"/>
            <p:cNvSpPr/>
            <p:nvPr/>
          </p:nvSpPr>
          <p:spPr>
            <a:xfrm>
              <a:off x="8644712" y="10514762"/>
              <a:ext cx="309245" cy="154940"/>
            </a:xfrm>
            <a:custGeom>
              <a:avLst/>
              <a:gdLst/>
              <a:rect l="l" t="t" r="r" b="b"/>
              <a:pathLst>
                <a:path w="309245" h="154940">
                  <a:moveTo>
                    <a:pt x="127127" y="76"/>
                  </a:moveTo>
                  <a:lnTo>
                    <a:pt x="112547" y="76"/>
                  </a:lnTo>
                  <a:lnTo>
                    <a:pt x="112547" y="21590"/>
                  </a:lnTo>
                  <a:lnTo>
                    <a:pt x="112547" y="34290"/>
                  </a:lnTo>
                  <a:lnTo>
                    <a:pt x="112547" y="57150"/>
                  </a:lnTo>
                  <a:lnTo>
                    <a:pt x="33070" y="57150"/>
                  </a:lnTo>
                  <a:lnTo>
                    <a:pt x="33070" y="34290"/>
                  </a:lnTo>
                  <a:lnTo>
                    <a:pt x="112547" y="34290"/>
                  </a:lnTo>
                  <a:lnTo>
                    <a:pt x="112547" y="21590"/>
                  </a:lnTo>
                  <a:lnTo>
                    <a:pt x="33070" y="21590"/>
                  </a:lnTo>
                  <a:lnTo>
                    <a:pt x="33070" y="0"/>
                  </a:lnTo>
                  <a:lnTo>
                    <a:pt x="18313" y="0"/>
                  </a:lnTo>
                  <a:lnTo>
                    <a:pt x="18313" y="21590"/>
                  </a:lnTo>
                  <a:lnTo>
                    <a:pt x="18313" y="34290"/>
                  </a:lnTo>
                  <a:lnTo>
                    <a:pt x="18313" y="57150"/>
                  </a:lnTo>
                  <a:lnTo>
                    <a:pt x="18313" y="69850"/>
                  </a:lnTo>
                  <a:lnTo>
                    <a:pt x="127127" y="69850"/>
                  </a:lnTo>
                  <a:lnTo>
                    <a:pt x="127127" y="21590"/>
                  </a:lnTo>
                  <a:lnTo>
                    <a:pt x="127127" y="76"/>
                  </a:lnTo>
                  <a:close/>
                </a:path>
                <a:path w="309245" h="154940">
                  <a:moveTo>
                    <a:pt x="145796" y="88900"/>
                  </a:moveTo>
                  <a:lnTo>
                    <a:pt x="0" y="88900"/>
                  </a:lnTo>
                  <a:lnTo>
                    <a:pt x="0" y="93980"/>
                  </a:lnTo>
                  <a:lnTo>
                    <a:pt x="0" y="100330"/>
                  </a:lnTo>
                  <a:lnTo>
                    <a:pt x="65074" y="100330"/>
                  </a:lnTo>
                  <a:lnTo>
                    <a:pt x="65074" y="154406"/>
                  </a:lnTo>
                  <a:lnTo>
                    <a:pt x="79654" y="154406"/>
                  </a:lnTo>
                  <a:lnTo>
                    <a:pt x="79654" y="100888"/>
                  </a:lnTo>
                  <a:lnTo>
                    <a:pt x="145796" y="100888"/>
                  </a:lnTo>
                  <a:lnTo>
                    <a:pt x="145796" y="94488"/>
                  </a:lnTo>
                  <a:lnTo>
                    <a:pt x="79654" y="94488"/>
                  </a:lnTo>
                  <a:lnTo>
                    <a:pt x="65074" y="94488"/>
                  </a:lnTo>
                  <a:lnTo>
                    <a:pt x="65074" y="93980"/>
                  </a:lnTo>
                  <a:lnTo>
                    <a:pt x="145796" y="93980"/>
                  </a:lnTo>
                  <a:lnTo>
                    <a:pt x="145796" y="88900"/>
                  </a:lnTo>
                  <a:close/>
                </a:path>
                <a:path w="309245" h="154940">
                  <a:moveTo>
                    <a:pt x="294411" y="52070"/>
                  </a:moveTo>
                  <a:lnTo>
                    <a:pt x="201422" y="52070"/>
                  </a:lnTo>
                  <a:lnTo>
                    <a:pt x="201422" y="44450"/>
                  </a:lnTo>
                  <a:lnTo>
                    <a:pt x="177774" y="44450"/>
                  </a:lnTo>
                  <a:lnTo>
                    <a:pt x="177774" y="52070"/>
                  </a:lnTo>
                  <a:lnTo>
                    <a:pt x="177774" y="55880"/>
                  </a:lnTo>
                  <a:lnTo>
                    <a:pt x="294411" y="55880"/>
                  </a:lnTo>
                  <a:lnTo>
                    <a:pt x="294411" y="52070"/>
                  </a:lnTo>
                  <a:close/>
                </a:path>
                <a:path w="309245" h="154940">
                  <a:moveTo>
                    <a:pt x="308813" y="71120"/>
                  </a:moveTo>
                  <a:lnTo>
                    <a:pt x="163550" y="71120"/>
                  </a:lnTo>
                  <a:lnTo>
                    <a:pt x="163550" y="78740"/>
                  </a:lnTo>
                  <a:lnTo>
                    <a:pt x="163550" y="83820"/>
                  </a:lnTo>
                  <a:lnTo>
                    <a:pt x="228981" y="83820"/>
                  </a:lnTo>
                  <a:lnTo>
                    <a:pt x="228981" y="101600"/>
                  </a:lnTo>
                  <a:lnTo>
                    <a:pt x="181330" y="101600"/>
                  </a:lnTo>
                  <a:lnTo>
                    <a:pt x="181330" y="106680"/>
                  </a:lnTo>
                  <a:lnTo>
                    <a:pt x="181330" y="114300"/>
                  </a:lnTo>
                  <a:lnTo>
                    <a:pt x="181330" y="140970"/>
                  </a:lnTo>
                  <a:lnTo>
                    <a:pt x="181330" y="152400"/>
                  </a:lnTo>
                  <a:lnTo>
                    <a:pt x="291033" y="152400"/>
                  </a:lnTo>
                  <a:lnTo>
                    <a:pt x="291033" y="140970"/>
                  </a:lnTo>
                  <a:lnTo>
                    <a:pt x="195910" y="140970"/>
                  </a:lnTo>
                  <a:lnTo>
                    <a:pt x="195910" y="114300"/>
                  </a:lnTo>
                  <a:lnTo>
                    <a:pt x="276631" y="114300"/>
                  </a:lnTo>
                  <a:lnTo>
                    <a:pt x="276631" y="140360"/>
                  </a:lnTo>
                  <a:lnTo>
                    <a:pt x="291033" y="140360"/>
                  </a:lnTo>
                  <a:lnTo>
                    <a:pt x="291033" y="101955"/>
                  </a:lnTo>
                  <a:lnTo>
                    <a:pt x="243560" y="101955"/>
                  </a:lnTo>
                  <a:lnTo>
                    <a:pt x="243560" y="83286"/>
                  </a:lnTo>
                  <a:lnTo>
                    <a:pt x="308813" y="83286"/>
                  </a:lnTo>
                  <a:lnTo>
                    <a:pt x="308813" y="79019"/>
                  </a:lnTo>
                  <a:lnTo>
                    <a:pt x="243560" y="79019"/>
                  </a:lnTo>
                  <a:lnTo>
                    <a:pt x="228981" y="79019"/>
                  </a:lnTo>
                  <a:lnTo>
                    <a:pt x="228981" y="78740"/>
                  </a:lnTo>
                  <a:lnTo>
                    <a:pt x="308813" y="78740"/>
                  </a:lnTo>
                  <a:lnTo>
                    <a:pt x="308813" y="711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80" name="object 80"/>
            <p:cNvPicPr/>
            <p:nvPr/>
          </p:nvPicPr>
          <p:blipFill rotWithShape="1">
            <a:blip r:embed="rId12"/>
            <a:stretch>
              <a:fillRect/>
            </a:stretch>
          </p:blipFill>
          <p:spPr>
            <a:xfrm>
              <a:off x="3429003" y="9080500"/>
              <a:ext cx="1866428" cy="1460500"/>
            </a:xfrm>
            <a:prstGeom prst="rect">
              <a:avLst/>
            </a:prstGeom>
          </p:spPr>
        </p:pic>
        <p:sp>
          <p:nvSpPr>
            <p:cNvPr id="81" name="object 81"/>
            <p:cNvSpPr/>
            <p:nvPr/>
          </p:nvSpPr>
          <p:spPr>
            <a:xfrm>
              <a:off x="8821776" y="10512222"/>
              <a:ext cx="459740" cy="157480"/>
            </a:xfrm>
            <a:custGeom>
              <a:avLst/>
              <a:gdLst/>
              <a:rect l="l" t="t" r="r" b="b"/>
              <a:pathLst>
                <a:path w="459740" h="157479">
                  <a:moveTo>
                    <a:pt x="118059" y="1270"/>
                  </a:moveTo>
                  <a:lnTo>
                    <a:pt x="0" y="1270"/>
                  </a:lnTo>
                  <a:lnTo>
                    <a:pt x="0" y="6350"/>
                  </a:lnTo>
                  <a:lnTo>
                    <a:pt x="0" y="12700"/>
                  </a:lnTo>
                  <a:lnTo>
                    <a:pt x="24358" y="12700"/>
                  </a:lnTo>
                  <a:lnTo>
                    <a:pt x="24358" y="54711"/>
                  </a:lnTo>
                  <a:lnTo>
                    <a:pt x="39116" y="54711"/>
                  </a:lnTo>
                  <a:lnTo>
                    <a:pt x="79121" y="54711"/>
                  </a:lnTo>
                  <a:lnTo>
                    <a:pt x="93700" y="54711"/>
                  </a:lnTo>
                  <a:lnTo>
                    <a:pt x="117348" y="54711"/>
                  </a:lnTo>
                  <a:lnTo>
                    <a:pt x="117348" y="46888"/>
                  </a:lnTo>
                  <a:lnTo>
                    <a:pt x="93700" y="46888"/>
                  </a:lnTo>
                  <a:lnTo>
                    <a:pt x="93700" y="13284"/>
                  </a:lnTo>
                  <a:lnTo>
                    <a:pt x="118059" y="13284"/>
                  </a:lnTo>
                  <a:lnTo>
                    <a:pt x="118059" y="6527"/>
                  </a:lnTo>
                  <a:lnTo>
                    <a:pt x="93700" y="6527"/>
                  </a:lnTo>
                  <a:lnTo>
                    <a:pt x="79121" y="6527"/>
                  </a:lnTo>
                  <a:lnTo>
                    <a:pt x="79121" y="13284"/>
                  </a:lnTo>
                  <a:lnTo>
                    <a:pt x="79121" y="46888"/>
                  </a:lnTo>
                  <a:lnTo>
                    <a:pt x="39116" y="46888"/>
                  </a:lnTo>
                  <a:lnTo>
                    <a:pt x="39116" y="13284"/>
                  </a:lnTo>
                  <a:lnTo>
                    <a:pt x="79121" y="13284"/>
                  </a:lnTo>
                  <a:lnTo>
                    <a:pt x="79121" y="6527"/>
                  </a:lnTo>
                  <a:lnTo>
                    <a:pt x="39116" y="6527"/>
                  </a:lnTo>
                  <a:lnTo>
                    <a:pt x="24358" y="6527"/>
                  </a:lnTo>
                  <a:lnTo>
                    <a:pt x="24358" y="6350"/>
                  </a:lnTo>
                  <a:lnTo>
                    <a:pt x="118059" y="6350"/>
                  </a:lnTo>
                  <a:lnTo>
                    <a:pt x="118059" y="1270"/>
                  </a:lnTo>
                  <a:close/>
                </a:path>
                <a:path w="459740" h="157479">
                  <a:moveTo>
                    <a:pt x="277355" y="106680"/>
                  </a:moveTo>
                  <a:lnTo>
                    <a:pt x="166230" y="106680"/>
                  </a:lnTo>
                  <a:lnTo>
                    <a:pt x="166230" y="118110"/>
                  </a:lnTo>
                  <a:lnTo>
                    <a:pt x="262597" y="118110"/>
                  </a:lnTo>
                  <a:lnTo>
                    <a:pt x="262597" y="157480"/>
                  </a:lnTo>
                  <a:lnTo>
                    <a:pt x="277355" y="157480"/>
                  </a:lnTo>
                  <a:lnTo>
                    <a:pt x="277355" y="118110"/>
                  </a:lnTo>
                  <a:lnTo>
                    <a:pt x="277355" y="106680"/>
                  </a:lnTo>
                  <a:close/>
                </a:path>
                <a:path w="459740" h="157479">
                  <a:moveTo>
                    <a:pt x="295313" y="77647"/>
                  </a:moveTo>
                  <a:lnTo>
                    <a:pt x="230060" y="77647"/>
                  </a:lnTo>
                  <a:lnTo>
                    <a:pt x="230060" y="57556"/>
                  </a:lnTo>
                  <a:lnTo>
                    <a:pt x="276821" y="57556"/>
                  </a:lnTo>
                  <a:lnTo>
                    <a:pt x="276821" y="54610"/>
                  </a:lnTo>
                  <a:lnTo>
                    <a:pt x="276821" y="54356"/>
                  </a:lnTo>
                  <a:lnTo>
                    <a:pt x="276821" y="45720"/>
                  </a:lnTo>
                  <a:lnTo>
                    <a:pt x="183121" y="45720"/>
                  </a:lnTo>
                  <a:lnTo>
                    <a:pt x="183121" y="15240"/>
                  </a:lnTo>
                  <a:lnTo>
                    <a:pt x="262242" y="15240"/>
                  </a:lnTo>
                  <a:lnTo>
                    <a:pt x="262242" y="45643"/>
                  </a:lnTo>
                  <a:lnTo>
                    <a:pt x="276821" y="45643"/>
                  </a:lnTo>
                  <a:lnTo>
                    <a:pt x="276821" y="15240"/>
                  </a:lnTo>
                  <a:lnTo>
                    <a:pt x="276821" y="14706"/>
                  </a:lnTo>
                  <a:lnTo>
                    <a:pt x="276821" y="2540"/>
                  </a:lnTo>
                  <a:lnTo>
                    <a:pt x="168719" y="2540"/>
                  </a:lnTo>
                  <a:lnTo>
                    <a:pt x="168719" y="15240"/>
                  </a:lnTo>
                  <a:lnTo>
                    <a:pt x="168719" y="45720"/>
                  </a:lnTo>
                  <a:lnTo>
                    <a:pt x="168719" y="54610"/>
                  </a:lnTo>
                  <a:lnTo>
                    <a:pt x="168719" y="57150"/>
                  </a:lnTo>
                  <a:lnTo>
                    <a:pt x="215480" y="57150"/>
                  </a:lnTo>
                  <a:lnTo>
                    <a:pt x="215480" y="77470"/>
                  </a:lnTo>
                  <a:lnTo>
                    <a:pt x="150050" y="77470"/>
                  </a:lnTo>
                  <a:lnTo>
                    <a:pt x="150050" y="82550"/>
                  </a:lnTo>
                  <a:lnTo>
                    <a:pt x="150050" y="90170"/>
                  </a:lnTo>
                  <a:lnTo>
                    <a:pt x="295313" y="90170"/>
                  </a:lnTo>
                  <a:lnTo>
                    <a:pt x="295313" y="82550"/>
                  </a:lnTo>
                  <a:lnTo>
                    <a:pt x="215480" y="82550"/>
                  </a:lnTo>
                  <a:lnTo>
                    <a:pt x="215480" y="82092"/>
                  </a:lnTo>
                  <a:lnTo>
                    <a:pt x="230060" y="82092"/>
                  </a:lnTo>
                  <a:lnTo>
                    <a:pt x="295313" y="82092"/>
                  </a:lnTo>
                  <a:lnTo>
                    <a:pt x="295313" y="77647"/>
                  </a:lnTo>
                  <a:close/>
                </a:path>
                <a:path w="459740" h="157479">
                  <a:moveTo>
                    <a:pt x="441629" y="109220"/>
                  </a:moveTo>
                  <a:lnTo>
                    <a:pt x="329793" y="109220"/>
                  </a:lnTo>
                  <a:lnTo>
                    <a:pt x="329793" y="120650"/>
                  </a:lnTo>
                  <a:lnTo>
                    <a:pt x="426872" y="120650"/>
                  </a:lnTo>
                  <a:lnTo>
                    <a:pt x="426872" y="154940"/>
                  </a:lnTo>
                  <a:lnTo>
                    <a:pt x="441629" y="154940"/>
                  </a:lnTo>
                  <a:lnTo>
                    <a:pt x="441629" y="120650"/>
                  </a:lnTo>
                  <a:lnTo>
                    <a:pt x="441629" y="109220"/>
                  </a:lnTo>
                  <a:close/>
                </a:path>
                <a:path w="459740" h="157479">
                  <a:moveTo>
                    <a:pt x="459409" y="84582"/>
                  </a:moveTo>
                  <a:lnTo>
                    <a:pt x="393801" y="84582"/>
                  </a:lnTo>
                  <a:lnTo>
                    <a:pt x="393801" y="67691"/>
                  </a:lnTo>
                  <a:lnTo>
                    <a:pt x="444119" y="67691"/>
                  </a:lnTo>
                  <a:lnTo>
                    <a:pt x="444119" y="62230"/>
                  </a:lnTo>
                  <a:lnTo>
                    <a:pt x="444119" y="60960"/>
                  </a:lnTo>
                  <a:lnTo>
                    <a:pt x="347040" y="60960"/>
                  </a:lnTo>
                  <a:lnTo>
                    <a:pt x="444119" y="60934"/>
                  </a:lnTo>
                  <a:lnTo>
                    <a:pt x="444119" y="56134"/>
                  </a:lnTo>
                  <a:lnTo>
                    <a:pt x="347040" y="56134"/>
                  </a:lnTo>
                  <a:lnTo>
                    <a:pt x="347040" y="39370"/>
                  </a:lnTo>
                  <a:lnTo>
                    <a:pt x="440563" y="39370"/>
                  </a:lnTo>
                  <a:lnTo>
                    <a:pt x="440563" y="27940"/>
                  </a:lnTo>
                  <a:lnTo>
                    <a:pt x="440563" y="11430"/>
                  </a:lnTo>
                  <a:lnTo>
                    <a:pt x="440563" y="0"/>
                  </a:lnTo>
                  <a:lnTo>
                    <a:pt x="332105" y="0"/>
                  </a:lnTo>
                  <a:lnTo>
                    <a:pt x="332105" y="11430"/>
                  </a:lnTo>
                  <a:lnTo>
                    <a:pt x="426161" y="11430"/>
                  </a:lnTo>
                  <a:lnTo>
                    <a:pt x="426161" y="27940"/>
                  </a:lnTo>
                  <a:lnTo>
                    <a:pt x="332460" y="27940"/>
                  </a:lnTo>
                  <a:lnTo>
                    <a:pt x="332460" y="39370"/>
                  </a:lnTo>
                  <a:lnTo>
                    <a:pt x="332460" y="60960"/>
                  </a:lnTo>
                  <a:lnTo>
                    <a:pt x="332460" y="62230"/>
                  </a:lnTo>
                  <a:lnTo>
                    <a:pt x="332460" y="67310"/>
                  </a:lnTo>
                  <a:lnTo>
                    <a:pt x="379044" y="67310"/>
                  </a:lnTo>
                  <a:lnTo>
                    <a:pt x="379044" y="85090"/>
                  </a:lnTo>
                  <a:lnTo>
                    <a:pt x="313613" y="85090"/>
                  </a:lnTo>
                  <a:lnTo>
                    <a:pt x="313613" y="90170"/>
                  </a:lnTo>
                  <a:lnTo>
                    <a:pt x="313613" y="96520"/>
                  </a:lnTo>
                  <a:lnTo>
                    <a:pt x="459409" y="96520"/>
                  </a:lnTo>
                  <a:lnTo>
                    <a:pt x="459409" y="90627"/>
                  </a:lnTo>
                  <a:lnTo>
                    <a:pt x="459409" y="90170"/>
                  </a:lnTo>
                  <a:lnTo>
                    <a:pt x="459409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82" name="object 82"/>
            <p:cNvPicPr/>
            <p:nvPr/>
          </p:nvPicPr>
          <p:blipFill rotWithShape="1">
            <a:blip r:embed="rId13"/>
            <a:stretch>
              <a:fillRect/>
            </a:stretch>
          </p:blipFill>
          <p:spPr>
            <a:xfrm>
              <a:off x="10588534" y="9924472"/>
              <a:ext cx="73241" cy="184727"/>
            </a:xfrm>
            <a:prstGeom prst="rect">
              <a:avLst/>
            </a:prstGeom>
          </p:spPr>
        </p:pic>
        <p:sp>
          <p:nvSpPr>
            <p:cNvPr id="83" name="object 83"/>
            <p:cNvSpPr/>
            <p:nvPr/>
          </p:nvSpPr>
          <p:spPr>
            <a:xfrm>
              <a:off x="9961499" y="8737600"/>
              <a:ext cx="1341755" cy="342900"/>
            </a:xfrm>
            <a:custGeom>
              <a:avLst/>
              <a:gdLst/>
              <a:rect l="l" t="t" r="r" b="b"/>
              <a:pathLst>
                <a:path w="1341754" h="342900">
                  <a:moveTo>
                    <a:pt x="590702" y="143357"/>
                  </a:moveTo>
                  <a:lnTo>
                    <a:pt x="566445" y="136499"/>
                  </a:lnTo>
                  <a:lnTo>
                    <a:pt x="545363" y="124434"/>
                  </a:lnTo>
                  <a:lnTo>
                    <a:pt x="530491" y="108534"/>
                  </a:lnTo>
                  <a:lnTo>
                    <a:pt x="524865" y="90119"/>
                  </a:lnTo>
                  <a:lnTo>
                    <a:pt x="524865" y="79959"/>
                  </a:lnTo>
                  <a:lnTo>
                    <a:pt x="522020" y="79959"/>
                  </a:lnTo>
                  <a:lnTo>
                    <a:pt x="510235" y="79959"/>
                  </a:lnTo>
                  <a:lnTo>
                    <a:pt x="507187" y="79959"/>
                  </a:lnTo>
                  <a:lnTo>
                    <a:pt x="507187" y="90119"/>
                  </a:lnTo>
                  <a:lnTo>
                    <a:pt x="501611" y="108788"/>
                  </a:lnTo>
                  <a:lnTo>
                    <a:pt x="486841" y="124663"/>
                  </a:lnTo>
                  <a:lnTo>
                    <a:pt x="465785" y="136588"/>
                  </a:lnTo>
                  <a:lnTo>
                    <a:pt x="441350" y="143357"/>
                  </a:lnTo>
                  <a:lnTo>
                    <a:pt x="448056" y="156972"/>
                  </a:lnTo>
                  <a:lnTo>
                    <a:pt x="475729" y="148729"/>
                  </a:lnTo>
                  <a:lnTo>
                    <a:pt x="499364" y="134289"/>
                  </a:lnTo>
                  <a:lnTo>
                    <a:pt x="515835" y="114490"/>
                  </a:lnTo>
                  <a:lnTo>
                    <a:pt x="516166" y="113207"/>
                  </a:lnTo>
                  <a:lnTo>
                    <a:pt x="516445" y="114312"/>
                  </a:lnTo>
                  <a:lnTo>
                    <a:pt x="532942" y="134137"/>
                  </a:lnTo>
                  <a:lnTo>
                    <a:pt x="556526" y="148678"/>
                  </a:lnTo>
                  <a:lnTo>
                    <a:pt x="583996" y="156972"/>
                  </a:lnTo>
                  <a:lnTo>
                    <a:pt x="590702" y="143357"/>
                  </a:lnTo>
                  <a:close/>
                </a:path>
                <a:path w="1341754" h="342900">
                  <a:moveTo>
                    <a:pt x="599033" y="176885"/>
                  </a:moveTo>
                  <a:lnTo>
                    <a:pt x="433019" y="176885"/>
                  </a:lnTo>
                  <a:lnTo>
                    <a:pt x="433019" y="190906"/>
                  </a:lnTo>
                  <a:lnTo>
                    <a:pt x="507187" y="190906"/>
                  </a:lnTo>
                  <a:lnTo>
                    <a:pt x="507187" y="257149"/>
                  </a:lnTo>
                  <a:lnTo>
                    <a:pt x="523849" y="257149"/>
                  </a:lnTo>
                  <a:lnTo>
                    <a:pt x="523849" y="190906"/>
                  </a:lnTo>
                  <a:lnTo>
                    <a:pt x="599033" y="190906"/>
                  </a:lnTo>
                  <a:lnTo>
                    <a:pt x="599033" y="187248"/>
                  </a:lnTo>
                  <a:lnTo>
                    <a:pt x="599033" y="176885"/>
                  </a:lnTo>
                  <a:close/>
                </a:path>
                <a:path w="1341754" h="342900">
                  <a:moveTo>
                    <a:pt x="783247" y="167944"/>
                  </a:moveTo>
                  <a:lnTo>
                    <a:pt x="781824" y="153924"/>
                  </a:lnTo>
                  <a:lnTo>
                    <a:pt x="761022" y="157022"/>
                  </a:lnTo>
                  <a:lnTo>
                    <a:pt x="740702" y="158877"/>
                  </a:lnTo>
                  <a:lnTo>
                    <a:pt x="719505" y="159791"/>
                  </a:lnTo>
                  <a:lnTo>
                    <a:pt x="698106" y="160007"/>
                  </a:lnTo>
                  <a:lnTo>
                    <a:pt x="698106" y="134823"/>
                  </a:lnTo>
                  <a:lnTo>
                    <a:pt x="763943" y="134823"/>
                  </a:lnTo>
                  <a:lnTo>
                    <a:pt x="763943" y="84836"/>
                  </a:lnTo>
                  <a:lnTo>
                    <a:pt x="681240" y="84836"/>
                  </a:lnTo>
                  <a:lnTo>
                    <a:pt x="681240" y="98653"/>
                  </a:lnTo>
                  <a:lnTo>
                    <a:pt x="747280" y="98653"/>
                  </a:lnTo>
                  <a:lnTo>
                    <a:pt x="747280" y="121615"/>
                  </a:lnTo>
                  <a:lnTo>
                    <a:pt x="681647" y="121615"/>
                  </a:lnTo>
                  <a:lnTo>
                    <a:pt x="681647" y="174040"/>
                  </a:lnTo>
                  <a:lnTo>
                    <a:pt x="696074" y="174040"/>
                  </a:lnTo>
                  <a:lnTo>
                    <a:pt x="719924" y="173774"/>
                  </a:lnTo>
                  <a:lnTo>
                    <a:pt x="741489" y="172821"/>
                  </a:lnTo>
                  <a:lnTo>
                    <a:pt x="762139" y="170954"/>
                  </a:lnTo>
                  <a:lnTo>
                    <a:pt x="776122" y="168960"/>
                  </a:lnTo>
                  <a:lnTo>
                    <a:pt x="783247" y="167944"/>
                  </a:lnTo>
                  <a:close/>
                </a:path>
                <a:path w="1341754" h="342900">
                  <a:moveTo>
                    <a:pt x="817791" y="223418"/>
                  </a:moveTo>
                  <a:lnTo>
                    <a:pt x="813650" y="209296"/>
                  </a:lnTo>
                  <a:lnTo>
                    <a:pt x="806818" y="203301"/>
                  </a:lnTo>
                  <a:lnTo>
                    <a:pt x="801712" y="198831"/>
                  </a:lnTo>
                  <a:lnTo>
                    <a:pt x="801535" y="198780"/>
                  </a:lnTo>
                  <a:lnTo>
                    <a:pt x="801535" y="223418"/>
                  </a:lnTo>
                  <a:lnTo>
                    <a:pt x="798499" y="232079"/>
                  </a:lnTo>
                  <a:lnTo>
                    <a:pt x="789774" y="238455"/>
                  </a:lnTo>
                  <a:lnTo>
                    <a:pt x="775906" y="242392"/>
                  </a:lnTo>
                  <a:lnTo>
                    <a:pt x="757440" y="243738"/>
                  </a:lnTo>
                  <a:lnTo>
                    <a:pt x="739013" y="242392"/>
                  </a:lnTo>
                  <a:lnTo>
                    <a:pt x="725208" y="238455"/>
                  </a:lnTo>
                  <a:lnTo>
                    <a:pt x="716546" y="232079"/>
                  </a:lnTo>
                  <a:lnTo>
                    <a:pt x="713549" y="223418"/>
                  </a:lnTo>
                  <a:lnTo>
                    <a:pt x="716546" y="214884"/>
                  </a:lnTo>
                  <a:lnTo>
                    <a:pt x="725208" y="208559"/>
                  </a:lnTo>
                  <a:lnTo>
                    <a:pt x="739013" y="204647"/>
                  </a:lnTo>
                  <a:lnTo>
                    <a:pt x="757440" y="203301"/>
                  </a:lnTo>
                  <a:lnTo>
                    <a:pt x="775906" y="204647"/>
                  </a:lnTo>
                  <a:lnTo>
                    <a:pt x="789774" y="208559"/>
                  </a:lnTo>
                  <a:lnTo>
                    <a:pt x="798499" y="214884"/>
                  </a:lnTo>
                  <a:lnTo>
                    <a:pt x="801535" y="223418"/>
                  </a:lnTo>
                  <a:lnTo>
                    <a:pt x="801535" y="198780"/>
                  </a:lnTo>
                  <a:lnTo>
                    <a:pt x="782726" y="192328"/>
                  </a:lnTo>
                  <a:lnTo>
                    <a:pt x="757440" y="190093"/>
                  </a:lnTo>
                  <a:lnTo>
                    <a:pt x="732243" y="192328"/>
                  </a:lnTo>
                  <a:lnTo>
                    <a:pt x="713244" y="198831"/>
                  </a:lnTo>
                  <a:lnTo>
                    <a:pt x="701268" y="209296"/>
                  </a:lnTo>
                  <a:lnTo>
                    <a:pt x="697090" y="223418"/>
                  </a:lnTo>
                  <a:lnTo>
                    <a:pt x="701268" y="237667"/>
                  </a:lnTo>
                  <a:lnTo>
                    <a:pt x="713244" y="248183"/>
                  </a:lnTo>
                  <a:lnTo>
                    <a:pt x="732243" y="254711"/>
                  </a:lnTo>
                  <a:lnTo>
                    <a:pt x="757440" y="256946"/>
                  </a:lnTo>
                  <a:lnTo>
                    <a:pt x="782726" y="254711"/>
                  </a:lnTo>
                  <a:lnTo>
                    <a:pt x="801712" y="248183"/>
                  </a:lnTo>
                  <a:lnTo>
                    <a:pt x="806754" y="243738"/>
                  </a:lnTo>
                  <a:lnTo>
                    <a:pt x="813650" y="237667"/>
                  </a:lnTo>
                  <a:lnTo>
                    <a:pt x="817791" y="223418"/>
                  </a:lnTo>
                  <a:close/>
                </a:path>
                <a:path w="1341754" h="342900">
                  <a:moveTo>
                    <a:pt x="843394" y="102108"/>
                  </a:moveTo>
                  <a:lnTo>
                    <a:pt x="816165" y="102108"/>
                  </a:lnTo>
                  <a:lnTo>
                    <a:pt x="816165" y="73456"/>
                  </a:lnTo>
                  <a:lnTo>
                    <a:pt x="799299" y="73456"/>
                  </a:lnTo>
                  <a:lnTo>
                    <a:pt x="799299" y="184607"/>
                  </a:lnTo>
                  <a:lnTo>
                    <a:pt x="816165" y="184607"/>
                  </a:lnTo>
                  <a:lnTo>
                    <a:pt x="816165" y="154736"/>
                  </a:lnTo>
                  <a:lnTo>
                    <a:pt x="843394" y="154736"/>
                  </a:lnTo>
                  <a:lnTo>
                    <a:pt x="843394" y="140716"/>
                  </a:lnTo>
                  <a:lnTo>
                    <a:pt x="816165" y="140716"/>
                  </a:lnTo>
                  <a:lnTo>
                    <a:pt x="816165" y="116128"/>
                  </a:lnTo>
                  <a:lnTo>
                    <a:pt x="843394" y="116128"/>
                  </a:lnTo>
                  <a:lnTo>
                    <a:pt x="843394" y="102108"/>
                  </a:lnTo>
                  <a:close/>
                </a:path>
                <a:path w="1341754" h="342900">
                  <a:moveTo>
                    <a:pt x="1341488" y="330200"/>
                  </a:moveTo>
                  <a:lnTo>
                    <a:pt x="0" y="330200"/>
                  </a:lnTo>
                  <a:lnTo>
                    <a:pt x="0" y="342900"/>
                  </a:lnTo>
                  <a:lnTo>
                    <a:pt x="1341488" y="342900"/>
                  </a:lnTo>
                  <a:lnTo>
                    <a:pt x="1341488" y="330200"/>
                  </a:lnTo>
                  <a:close/>
                </a:path>
                <a:path w="1341754" h="342900">
                  <a:moveTo>
                    <a:pt x="1341488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1341488" y="12700"/>
                  </a:lnTo>
                  <a:lnTo>
                    <a:pt x="13414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84" name="object 84"/>
            <p:cNvSpPr/>
            <p:nvPr/>
          </p:nvSpPr>
          <p:spPr>
            <a:xfrm>
              <a:off x="5616219" y="8737600"/>
              <a:ext cx="4039235" cy="2159000"/>
            </a:xfrm>
            <a:custGeom>
              <a:avLst/>
              <a:gdLst/>
              <a:rect l="l" t="t" r="r" b="b"/>
              <a:pathLst>
                <a:path w="4039234" h="2159000">
                  <a:moveTo>
                    <a:pt x="4039070" y="2146300"/>
                  </a:moveTo>
                  <a:lnTo>
                    <a:pt x="0" y="2146300"/>
                  </a:lnTo>
                  <a:lnTo>
                    <a:pt x="0" y="2159000"/>
                  </a:lnTo>
                  <a:lnTo>
                    <a:pt x="4039070" y="2159000"/>
                  </a:lnTo>
                  <a:lnTo>
                    <a:pt x="4039070" y="2146300"/>
                  </a:lnTo>
                  <a:close/>
                </a:path>
                <a:path w="4039234" h="2159000">
                  <a:moveTo>
                    <a:pt x="4039070" y="0"/>
                  </a:moveTo>
                  <a:lnTo>
                    <a:pt x="0" y="0"/>
                  </a:lnTo>
                  <a:lnTo>
                    <a:pt x="0" y="12700"/>
                  </a:lnTo>
                  <a:lnTo>
                    <a:pt x="4039070" y="12700"/>
                  </a:lnTo>
                  <a:lnTo>
                    <a:pt x="4039070" y="0"/>
                  </a:lnTo>
                  <a:close/>
                </a:path>
              </a:pathLst>
            </a:custGeom>
            <a:solidFill>
              <a:srgbClr val="c8c8c8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85" name="object 85"/>
            <p:cNvSpPr/>
            <p:nvPr/>
          </p:nvSpPr>
          <p:spPr>
            <a:xfrm>
              <a:off x="5687976" y="9009492"/>
              <a:ext cx="535305" cy="188595"/>
            </a:xfrm>
            <a:custGeom>
              <a:avLst/>
              <a:gdLst/>
              <a:rect l="l" t="t" r="r" b="b"/>
              <a:pathLst>
                <a:path w="535304" h="188595">
                  <a:moveTo>
                    <a:pt x="49784" y="10159"/>
                  </a:moveTo>
                  <a:lnTo>
                    <a:pt x="44297" y="10159"/>
                  </a:lnTo>
                  <a:lnTo>
                    <a:pt x="44297" y="26822"/>
                  </a:lnTo>
                  <a:lnTo>
                    <a:pt x="41805" y="45726"/>
                  </a:lnTo>
                  <a:lnTo>
                    <a:pt x="33959" y="63144"/>
                  </a:lnTo>
                  <a:lnTo>
                    <a:pt x="20208" y="77743"/>
                  </a:lnTo>
                  <a:lnTo>
                    <a:pt x="0" y="88188"/>
                  </a:lnTo>
                  <a:lnTo>
                    <a:pt x="14427" y="109524"/>
                  </a:lnTo>
                  <a:lnTo>
                    <a:pt x="37642" y="96631"/>
                  </a:lnTo>
                  <a:lnTo>
                    <a:pt x="53848" y="77546"/>
                  </a:lnTo>
                  <a:lnTo>
                    <a:pt x="58276" y="66464"/>
                  </a:lnTo>
                  <a:lnTo>
                    <a:pt x="52822" y="53832"/>
                  </a:lnTo>
                  <a:lnTo>
                    <a:pt x="49784" y="29464"/>
                  </a:lnTo>
                  <a:lnTo>
                    <a:pt x="49784" y="10159"/>
                  </a:lnTo>
                  <a:close/>
                </a:path>
                <a:path w="535304" h="188595">
                  <a:moveTo>
                    <a:pt x="71729" y="10159"/>
                  </a:moveTo>
                  <a:lnTo>
                    <a:pt x="66446" y="10159"/>
                  </a:lnTo>
                  <a:lnTo>
                    <a:pt x="66446" y="26822"/>
                  </a:lnTo>
                  <a:lnTo>
                    <a:pt x="63347" y="53774"/>
                  </a:lnTo>
                  <a:lnTo>
                    <a:pt x="58276" y="66464"/>
                  </a:lnTo>
                  <a:lnTo>
                    <a:pt x="62052" y="75209"/>
                  </a:lnTo>
                  <a:lnTo>
                    <a:pt x="77644" y="92357"/>
                  </a:lnTo>
                  <a:lnTo>
                    <a:pt x="99771" y="104038"/>
                  </a:lnTo>
                  <a:lnTo>
                    <a:pt x="113792" y="83108"/>
                  </a:lnTo>
                  <a:lnTo>
                    <a:pt x="94789" y="74041"/>
                  </a:lnTo>
                  <a:lnTo>
                    <a:pt x="81711" y="61315"/>
                  </a:lnTo>
                  <a:lnTo>
                    <a:pt x="74158" y="46075"/>
                  </a:lnTo>
                  <a:lnTo>
                    <a:pt x="71729" y="29464"/>
                  </a:lnTo>
                  <a:lnTo>
                    <a:pt x="71729" y="10159"/>
                  </a:lnTo>
                  <a:close/>
                </a:path>
                <a:path w="535304" h="188595">
                  <a:moveTo>
                    <a:pt x="66446" y="10159"/>
                  </a:moveTo>
                  <a:lnTo>
                    <a:pt x="49784" y="10159"/>
                  </a:lnTo>
                  <a:lnTo>
                    <a:pt x="49784" y="29464"/>
                  </a:lnTo>
                  <a:lnTo>
                    <a:pt x="52822" y="53832"/>
                  </a:lnTo>
                  <a:lnTo>
                    <a:pt x="58276" y="66464"/>
                  </a:lnTo>
                  <a:lnTo>
                    <a:pt x="63347" y="53774"/>
                  </a:lnTo>
                  <a:lnTo>
                    <a:pt x="66446" y="26822"/>
                  </a:lnTo>
                  <a:lnTo>
                    <a:pt x="66446" y="10159"/>
                  </a:lnTo>
                  <a:close/>
                </a:path>
                <a:path w="535304" h="188595">
                  <a:moveTo>
                    <a:pt x="151180" y="0"/>
                  </a:moveTo>
                  <a:lnTo>
                    <a:pt x="124155" y="0"/>
                  </a:lnTo>
                  <a:lnTo>
                    <a:pt x="124155" y="111150"/>
                  </a:lnTo>
                  <a:lnTo>
                    <a:pt x="151180" y="111150"/>
                  </a:lnTo>
                  <a:lnTo>
                    <a:pt x="151180" y="65836"/>
                  </a:lnTo>
                  <a:lnTo>
                    <a:pt x="143662" y="65836"/>
                  </a:lnTo>
                  <a:lnTo>
                    <a:pt x="143662" y="43484"/>
                  </a:lnTo>
                  <a:lnTo>
                    <a:pt x="151180" y="43484"/>
                  </a:lnTo>
                  <a:lnTo>
                    <a:pt x="151180" y="0"/>
                  </a:lnTo>
                  <a:close/>
                </a:path>
                <a:path w="535304" h="188595">
                  <a:moveTo>
                    <a:pt x="151180" y="43484"/>
                  </a:moveTo>
                  <a:lnTo>
                    <a:pt x="143662" y="43484"/>
                  </a:lnTo>
                  <a:lnTo>
                    <a:pt x="143662" y="65836"/>
                  </a:lnTo>
                  <a:lnTo>
                    <a:pt x="151180" y="65836"/>
                  </a:lnTo>
                  <a:lnTo>
                    <a:pt x="151180" y="43484"/>
                  </a:lnTo>
                  <a:close/>
                </a:path>
                <a:path w="535304" h="188595">
                  <a:moveTo>
                    <a:pt x="176174" y="43484"/>
                  </a:moveTo>
                  <a:lnTo>
                    <a:pt x="151180" y="43484"/>
                  </a:lnTo>
                  <a:lnTo>
                    <a:pt x="151180" y="65836"/>
                  </a:lnTo>
                  <a:lnTo>
                    <a:pt x="176174" y="65836"/>
                  </a:lnTo>
                  <a:lnTo>
                    <a:pt x="176174" y="43484"/>
                  </a:lnTo>
                  <a:close/>
                </a:path>
                <a:path w="535304" h="188595">
                  <a:moveTo>
                    <a:pt x="89814" y="115417"/>
                  </a:moveTo>
                  <a:lnTo>
                    <a:pt x="63299" y="117900"/>
                  </a:lnTo>
                  <a:lnTo>
                    <a:pt x="43205" y="125069"/>
                  </a:lnTo>
                  <a:lnTo>
                    <a:pt x="30464" y="136505"/>
                  </a:lnTo>
                  <a:lnTo>
                    <a:pt x="26009" y="151790"/>
                  </a:lnTo>
                  <a:lnTo>
                    <a:pt x="30464" y="167160"/>
                  </a:lnTo>
                  <a:lnTo>
                    <a:pt x="43205" y="178587"/>
                  </a:lnTo>
                  <a:lnTo>
                    <a:pt x="63299" y="185708"/>
                  </a:lnTo>
                  <a:lnTo>
                    <a:pt x="89814" y="188163"/>
                  </a:lnTo>
                  <a:lnTo>
                    <a:pt x="116211" y="185708"/>
                  </a:lnTo>
                  <a:lnTo>
                    <a:pt x="136245" y="178587"/>
                  </a:lnTo>
                  <a:lnTo>
                    <a:pt x="148883" y="167233"/>
                  </a:lnTo>
                  <a:lnTo>
                    <a:pt x="89814" y="167233"/>
                  </a:lnTo>
                  <a:lnTo>
                    <a:pt x="73920" y="166306"/>
                  </a:lnTo>
                  <a:lnTo>
                    <a:pt x="62331" y="163474"/>
                  </a:lnTo>
                  <a:lnTo>
                    <a:pt x="55238" y="158661"/>
                  </a:lnTo>
                  <a:lnTo>
                    <a:pt x="52832" y="151790"/>
                  </a:lnTo>
                  <a:lnTo>
                    <a:pt x="55238" y="145005"/>
                  </a:lnTo>
                  <a:lnTo>
                    <a:pt x="62331" y="140182"/>
                  </a:lnTo>
                  <a:lnTo>
                    <a:pt x="73920" y="137302"/>
                  </a:lnTo>
                  <a:lnTo>
                    <a:pt x="89814" y="136347"/>
                  </a:lnTo>
                  <a:lnTo>
                    <a:pt x="148788" y="136347"/>
                  </a:lnTo>
                  <a:lnTo>
                    <a:pt x="136245" y="125069"/>
                  </a:lnTo>
                  <a:lnTo>
                    <a:pt x="116211" y="117900"/>
                  </a:lnTo>
                  <a:lnTo>
                    <a:pt x="89814" y="115417"/>
                  </a:lnTo>
                  <a:close/>
                </a:path>
                <a:path w="535304" h="188595">
                  <a:moveTo>
                    <a:pt x="148788" y="136347"/>
                  </a:moveTo>
                  <a:lnTo>
                    <a:pt x="89814" y="136347"/>
                  </a:lnTo>
                  <a:lnTo>
                    <a:pt x="105676" y="137302"/>
                  </a:lnTo>
                  <a:lnTo>
                    <a:pt x="117195" y="140182"/>
                  </a:lnTo>
                  <a:lnTo>
                    <a:pt x="124218" y="145005"/>
                  </a:lnTo>
                  <a:lnTo>
                    <a:pt x="126593" y="151790"/>
                  </a:lnTo>
                  <a:lnTo>
                    <a:pt x="124218" y="158661"/>
                  </a:lnTo>
                  <a:lnTo>
                    <a:pt x="117195" y="163474"/>
                  </a:lnTo>
                  <a:lnTo>
                    <a:pt x="105676" y="166306"/>
                  </a:lnTo>
                  <a:lnTo>
                    <a:pt x="89814" y="167233"/>
                  </a:lnTo>
                  <a:lnTo>
                    <a:pt x="148883" y="167233"/>
                  </a:lnTo>
                  <a:lnTo>
                    <a:pt x="153416" y="151790"/>
                  </a:lnTo>
                  <a:lnTo>
                    <a:pt x="148964" y="136505"/>
                  </a:lnTo>
                  <a:lnTo>
                    <a:pt x="148788" y="136347"/>
                  </a:lnTo>
                  <a:close/>
                </a:path>
                <a:path w="535304" h="188595">
                  <a:moveTo>
                    <a:pt x="261502" y="124968"/>
                  </a:moveTo>
                  <a:lnTo>
                    <a:pt x="209686" y="124968"/>
                  </a:lnTo>
                  <a:lnTo>
                    <a:pt x="209686" y="186131"/>
                  </a:lnTo>
                  <a:lnTo>
                    <a:pt x="339734" y="186131"/>
                  </a:lnTo>
                  <a:lnTo>
                    <a:pt x="339734" y="164795"/>
                  </a:lnTo>
                  <a:lnTo>
                    <a:pt x="236305" y="164795"/>
                  </a:lnTo>
                  <a:lnTo>
                    <a:pt x="236305" y="145897"/>
                  </a:lnTo>
                  <a:lnTo>
                    <a:pt x="339734" y="145897"/>
                  </a:lnTo>
                  <a:lnTo>
                    <a:pt x="339734" y="132079"/>
                  </a:lnTo>
                  <a:lnTo>
                    <a:pt x="261502" y="132079"/>
                  </a:lnTo>
                  <a:lnTo>
                    <a:pt x="261502" y="124968"/>
                  </a:lnTo>
                  <a:close/>
                </a:path>
                <a:path w="535304" h="188595">
                  <a:moveTo>
                    <a:pt x="339734" y="145897"/>
                  </a:moveTo>
                  <a:lnTo>
                    <a:pt x="313318" y="145897"/>
                  </a:lnTo>
                  <a:lnTo>
                    <a:pt x="313318" y="164795"/>
                  </a:lnTo>
                  <a:lnTo>
                    <a:pt x="339734" y="164795"/>
                  </a:lnTo>
                  <a:lnTo>
                    <a:pt x="339734" y="145897"/>
                  </a:lnTo>
                  <a:close/>
                </a:path>
                <a:path w="535304" h="188595">
                  <a:moveTo>
                    <a:pt x="288528" y="103428"/>
                  </a:moveTo>
                  <a:lnTo>
                    <a:pt x="261502" y="103428"/>
                  </a:lnTo>
                  <a:lnTo>
                    <a:pt x="261502" y="132079"/>
                  </a:lnTo>
                  <a:lnTo>
                    <a:pt x="288528" y="132079"/>
                  </a:lnTo>
                  <a:lnTo>
                    <a:pt x="288528" y="103428"/>
                  </a:lnTo>
                  <a:close/>
                </a:path>
                <a:path w="535304" h="188595">
                  <a:moveTo>
                    <a:pt x="339734" y="124968"/>
                  </a:moveTo>
                  <a:lnTo>
                    <a:pt x="288528" y="124968"/>
                  </a:lnTo>
                  <a:lnTo>
                    <a:pt x="288528" y="132079"/>
                  </a:lnTo>
                  <a:lnTo>
                    <a:pt x="339734" y="132079"/>
                  </a:lnTo>
                  <a:lnTo>
                    <a:pt x="339734" y="124968"/>
                  </a:lnTo>
                  <a:close/>
                </a:path>
                <a:path w="535304" h="188595">
                  <a:moveTo>
                    <a:pt x="360054" y="87985"/>
                  </a:moveTo>
                  <a:lnTo>
                    <a:pt x="189976" y="87985"/>
                  </a:lnTo>
                  <a:lnTo>
                    <a:pt x="189976" y="109321"/>
                  </a:lnTo>
                  <a:lnTo>
                    <a:pt x="261502" y="109321"/>
                  </a:lnTo>
                  <a:lnTo>
                    <a:pt x="261502" y="103428"/>
                  </a:lnTo>
                  <a:lnTo>
                    <a:pt x="360054" y="103428"/>
                  </a:lnTo>
                  <a:lnTo>
                    <a:pt x="360054" y="87985"/>
                  </a:lnTo>
                  <a:close/>
                </a:path>
                <a:path w="535304" h="188595">
                  <a:moveTo>
                    <a:pt x="360054" y="103428"/>
                  </a:moveTo>
                  <a:lnTo>
                    <a:pt x="288528" y="103428"/>
                  </a:lnTo>
                  <a:lnTo>
                    <a:pt x="288528" y="109321"/>
                  </a:lnTo>
                  <a:lnTo>
                    <a:pt x="360054" y="109321"/>
                  </a:lnTo>
                  <a:lnTo>
                    <a:pt x="360054" y="103428"/>
                  </a:lnTo>
                  <a:close/>
                </a:path>
                <a:path w="535304" h="188595">
                  <a:moveTo>
                    <a:pt x="228787" y="54864"/>
                  </a:moveTo>
                  <a:lnTo>
                    <a:pt x="206232" y="54864"/>
                  </a:lnTo>
                  <a:lnTo>
                    <a:pt x="206232" y="76403"/>
                  </a:lnTo>
                  <a:lnTo>
                    <a:pt x="343595" y="76403"/>
                  </a:lnTo>
                  <a:lnTo>
                    <a:pt x="343595" y="68884"/>
                  </a:lnTo>
                  <a:lnTo>
                    <a:pt x="228787" y="68884"/>
                  </a:lnTo>
                  <a:lnTo>
                    <a:pt x="228787" y="54864"/>
                  </a:lnTo>
                  <a:close/>
                </a:path>
                <a:path w="535304" h="188595">
                  <a:moveTo>
                    <a:pt x="255812" y="13004"/>
                  </a:moveTo>
                  <a:lnTo>
                    <a:pt x="228787" y="13004"/>
                  </a:lnTo>
                  <a:lnTo>
                    <a:pt x="228787" y="68884"/>
                  </a:lnTo>
                  <a:lnTo>
                    <a:pt x="255812" y="68884"/>
                  </a:lnTo>
                  <a:lnTo>
                    <a:pt x="255812" y="13004"/>
                  </a:lnTo>
                  <a:close/>
                </a:path>
                <a:path w="535304" h="188595">
                  <a:moveTo>
                    <a:pt x="294014" y="54864"/>
                  </a:moveTo>
                  <a:lnTo>
                    <a:pt x="255812" y="54864"/>
                  </a:lnTo>
                  <a:lnTo>
                    <a:pt x="255812" y="68884"/>
                  </a:lnTo>
                  <a:lnTo>
                    <a:pt x="294014" y="68884"/>
                  </a:lnTo>
                  <a:lnTo>
                    <a:pt x="294014" y="54864"/>
                  </a:lnTo>
                  <a:close/>
                </a:path>
                <a:path w="535304" h="188595">
                  <a:moveTo>
                    <a:pt x="321040" y="13004"/>
                  </a:moveTo>
                  <a:lnTo>
                    <a:pt x="294014" y="13004"/>
                  </a:lnTo>
                  <a:lnTo>
                    <a:pt x="294014" y="68884"/>
                  </a:lnTo>
                  <a:lnTo>
                    <a:pt x="321040" y="68884"/>
                  </a:lnTo>
                  <a:lnTo>
                    <a:pt x="321040" y="13004"/>
                  </a:lnTo>
                  <a:close/>
                </a:path>
                <a:path w="535304" h="188595">
                  <a:moveTo>
                    <a:pt x="343595" y="54864"/>
                  </a:moveTo>
                  <a:lnTo>
                    <a:pt x="321040" y="54864"/>
                  </a:lnTo>
                  <a:lnTo>
                    <a:pt x="321040" y="68884"/>
                  </a:lnTo>
                  <a:lnTo>
                    <a:pt x="343595" y="68884"/>
                  </a:lnTo>
                  <a:lnTo>
                    <a:pt x="343595" y="54864"/>
                  </a:lnTo>
                  <a:close/>
                </a:path>
                <a:path w="535304" h="188595">
                  <a:moveTo>
                    <a:pt x="345017" y="5079"/>
                  </a:moveTo>
                  <a:lnTo>
                    <a:pt x="204809" y="5079"/>
                  </a:lnTo>
                  <a:lnTo>
                    <a:pt x="204809" y="26619"/>
                  </a:lnTo>
                  <a:lnTo>
                    <a:pt x="228787" y="26619"/>
                  </a:lnTo>
                  <a:lnTo>
                    <a:pt x="228787" y="13004"/>
                  </a:lnTo>
                  <a:lnTo>
                    <a:pt x="345017" y="13004"/>
                  </a:lnTo>
                  <a:lnTo>
                    <a:pt x="345017" y="5079"/>
                  </a:lnTo>
                  <a:close/>
                </a:path>
                <a:path w="535304" h="188595">
                  <a:moveTo>
                    <a:pt x="294014" y="13004"/>
                  </a:moveTo>
                  <a:lnTo>
                    <a:pt x="255812" y="13004"/>
                  </a:lnTo>
                  <a:lnTo>
                    <a:pt x="255812" y="26619"/>
                  </a:lnTo>
                  <a:lnTo>
                    <a:pt x="294014" y="26619"/>
                  </a:lnTo>
                  <a:lnTo>
                    <a:pt x="294014" y="13004"/>
                  </a:lnTo>
                  <a:close/>
                </a:path>
                <a:path w="535304" h="188595">
                  <a:moveTo>
                    <a:pt x="345017" y="13004"/>
                  </a:moveTo>
                  <a:lnTo>
                    <a:pt x="321040" y="13004"/>
                  </a:lnTo>
                  <a:lnTo>
                    <a:pt x="321040" y="26619"/>
                  </a:lnTo>
                  <a:lnTo>
                    <a:pt x="345017" y="26619"/>
                  </a:lnTo>
                  <a:lnTo>
                    <a:pt x="345017" y="13004"/>
                  </a:lnTo>
                  <a:close/>
                </a:path>
                <a:path w="535304" h="188595">
                  <a:moveTo>
                    <a:pt x="534384" y="0"/>
                  </a:moveTo>
                  <a:lnTo>
                    <a:pt x="507358" y="0"/>
                  </a:lnTo>
                  <a:lnTo>
                    <a:pt x="507358" y="110134"/>
                  </a:lnTo>
                  <a:lnTo>
                    <a:pt x="534384" y="110134"/>
                  </a:lnTo>
                  <a:lnTo>
                    <a:pt x="534384" y="86359"/>
                  </a:lnTo>
                  <a:lnTo>
                    <a:pt x="516705" y="86359"/>
                  </a:lnTo>
                  <a:lnTo>
                    <a:pt x="516705" y="64820"/>
                  </a:lnTo>
                  <a:lnTo>
                    <a:pt x="534384" y="64820"/>
                  </a:lnTo>
                  <a:lnTo>
                    <a:pt x="534384" y="48564"/>
                  </a:lnTo>
                  <a:lnTo>
                    <a:pt x="515893" y="48564"/>
                  </a:lnTo>
                  <a:lnTo>
                    <a:pt x="515893" y="27228"/>
                  </a:lnTo>
                  <a:lnTo>
                    <a:pt x="534384" y="27228"/>
                  </a:lnTo>
                  <a:lnTo>
                    <a:pt x="534384" y="0"/>
                  </a:lnTo>
                  <a:close/>
                </a:path>
                <a:path w="535304" h="188595">
                  <a:moveTo>
                    <a:pt x="473627" y="13614"/>
                  </a:moveTo>
                  <a:lnTo>
                    <a:pt x="384625" y="13614"/>
                  </a:lnTo>
                  <a:lnTo>
                    <a:pt x="384625" y="99974"/>
                  </a:lnTo>
                  <a:lnTo>
                    <a:pt x="473627" y="99974"/>
                  </a:lnTo>
                  <a:lnTo>
                    <a:pt x="473627" y="86359"/>
                  </a:lnTo>
                  <a:lnTo>
                    <a:pt x="467937" y="86359"/>
                  </a:lnTo>
                  <a:lnTo>
                    <a:pt x="467937" y="78841"/>
                  </a:lnTo>
                  <a:lnTo>
                    <a:pt x="411245" y="78841"/>
                  </a:lnTo>
                  <a:lnTo>
                    <a:pt x="411245" y="34950"/>
                  </a:lnTo>
                  <a:lnTo>
                    <a:pt x="467937" y="34950"/>
                  </a:lnTo>
                  <a:lnTo>
                    <a:pt x="467937" y="27228"/>
                  </a:lnTo>
                  <a:lnTo>
                    <a:pt x="473627" y="27228"/>
                  </a:lnTo>
                  <a:lnTo>
                    <a:pt x="473627" y="13614"/>
                  </a:lnTo>
                  <a:close/>
                </a:path>
                <a:path w="535304" h="188595">
                  <a:moveTo>
                    <a:pt x="473627" y="64820"/>
                  </a:moveTo>
                  <a:lnTo>
                    <a:pt x="467937" y="64820"/>
                  </a:lnTo>
                  <a:lnTo>
                    <a:pt x="467937" y="86359"/>
                  </a:lnTo>
                  <a:lnTo>
                    <a:pt x="473627" y="86359"/>
                  </a:lnTo>
                  <a:lnTo>
                    <a:pt x="473627" y="64820"/>
                  </a:lnTo>
                  <a:close/>
                </a:path>
                <a:path w="535304" h="188595">
                  <a:moveTo>
                    <a:pt x="507358" y="64820"/>
                  </a:moveTo>
                  <a:lnTo>
                    <a:pt x="473627" y="64820"/>
                  </a:lnTo>
                  <a:lnTo>
                    <a:pt x="473627" y="86359"/>
                  </a:lnTo>
                  <a:lnTo>
                    <a:pt x="507358" y="86359"/>
                  </a:lnTo>
                  <a:lnTo>
                    <a:pt x="507358" y="64820"/>
                  </a:lnTo>
                  <a:close/>
                </a:path>
                <a:path w="535304" h="188595">
                  <a:moveTo>
                    <a:pt x="534384" y="64820"/>
                  </a:moveTo>
                  <a:lnTo>
                    <a:pt x="516705" y="64820"/>
                  </a:lnTo>
                  <a:lnTo>
                    <a:pt x="516705" y="86359"/>
                  </a:lnTo>
                  <a:lnTo>
                    <a:pt x="534384" y="86359"/>
                  </a:lnTo>
                  <a:lnTo>
                    <a:pt x="534384" y="64820"/>
                  </a:lnTo>
                  <a:close/>
                </a:path>
                <a:path w="535304" h="188595">
                  <a:moveTo>
                    <a:pt x="467937" y="34950"/>
                  </a:moveTo>
                  <a:lnTo>
                    <a:pt x="447008" y="34950"/>
                  </a:lnTo>
                  <a:lnTo>
                    <a:pt x="447008" y="78841"/>
                  </a:lnTo>
                  <a:lnTo>
                    <a:pt x="467937" y="78841"/>
                  </a:lnTo>
                  <a:lnTo>
                    <a:pt x="467937" y="64820"/>
                  </a:lnTo>
                  <a:lnTo>
                    <a:pt x="473627" y="64820"/>
                  </a:lnTo>
                  <a:lnTo>
                    <a:pt x="473627" y="48564"/>
                  </a:lnTo>
                  <a:lnTo>
                    <a:pt x="467937" y="48564"/>
                  </a:lnTo>
                  <a:lnTo>
                    <a:pt x="467937" y="34950"/>
                  </a:lnTo>
                  <a:close/>
                </a:path>
                <a:path w="535304" h="188595">
                  <a:moveTo>
                    <a:pt x="473627" y="27228"/>
                  </a:moveTo>
                  <a:lnTo>
                    <a:pt x="467937" y="27228"/>
                  </a:lnTo>
                  <a:lnTo>
                    <a:pt x="467937" y="48564"/>
                  </a:lnTo>
                  <a:lnTo>
                    <a:pt x="473627" y="48564"/>
                  </a:lnTo>
                  <a:lnTo>
                    <a:pt x="473627" y="27228"/>
                  </a:lnTo>
                  <a:close/>
                </a:path>
                <a:path w="535304" h="188595">
                  <a:moveTo>
                    <a:pt x="507358" y="27228"/>
                  </a:moveTo>
                  <a:lnTo>
                    <a:pt x="473627" y="27228"/>
                  </a:lnTo>
                  <a:lnTo>
                    <a:pt x="473627" y="48564"/>
                  </a:lnTo>
                  <a:lnTo>
                    <a:pt x="507358" y="48564"/>
                  </a:lnTo>
                  <a:lnTo>
                    <a:pt x="507358" y="27228"/>
                  </a:lnTo>
                  <a:close/>
                </a:path>
                <a:path w="535304" h="188595">
                  <a:moveTo>
                    <a:pt x="534384" y="27228"/>
                  </a:moveTo>
                  <a:lnTo>
                    <a:pt x="515893" y="27228"/>
                  </a:lnTo>
                  <a:lnTo>
                    <a:pt x="515893" y="48564"/>
                  </a:lnTo>
                  <a:lnTo>
                    <a:pt x="534384" y="48564"/>
                  </a:lnTo>
                  <a:lnTo>
                    <a:pt x="534384" y="27228"/>
                  </a:lnTo>
                  <a:close/>
                </a:path>
                <a:path w="535304" h="188595">
                  <a:moveTo>
                    <a:pt x="470579" y="115011"/>
                  </a:moveTo>
                  <a:lnTo>
                    <a:pt x="443712" y="117497"/>
                  </a:lnTo>
                  <a:lnTo>
                    <a:pt x="423437" y="124688"/>
                  </a:lnTo>
                  <a:lnTo>
                    <a:pt x="410629" y="136185"/>
                  </a:lnTo>
                  <a:lnTo>
                    <a:pt x="406165" y="151587"/>
                  </a:lnTo>
                  <a:lnTo>
                    <a:pt x="410629" y="167074"/>
                  </a:lnTo>
                  <a:lnTo>
                    <a:pt x="423437" y="178562"/>
                  </a:lnTo>
                  <a:lnTo>
                    <a:pt x="443712" y="185705"/>
                  </a:lnTo>
                  <a:lnTo>
                    <a:pt x="470579" y="188163"/>
                  </a:lnTo>
                  <a:lnTo>
                    <a:pt x="497446" y="185705"/>
                  </a:lnTo>
                  <a:lnTo>
                    <a:pt x="517721" y="178562"/>
                  </a:lnTo>
                  <a:lnTo>
                    <a:pt x="529899" y="167640"/>
                  </a:lnTo>
                  <a:lnTo>
                    <a:pt x="470579" y="167640"/>
                  </a:lnTo>
                  <a:lnTo>
                    <a:pt x="454450" y="166646"/>
                  </a:lnTo>
                  <a:lnTo>
                    <a:pt x="442741" y="163652"/>
                  </a:lnTo>
                  <a:lnTo>
                    <a:pt x="435603" y="158638"/>
                  </a:lnTo>
                  <a:lnTo>
                    <a:pt x="433190" y="151587"/>
                  </a:lnTo>
                  <a:lnTo>
                    <a:pt x="435603" y="144567"/>
                  </a:lnTo>
                  <a:lnTo>
                    <a:pt x="442741" y="139623"/>
                  </a:lnTo>
                  <a:lnTo>
                    <a:pt x="454450" y="136699"/>
                  </a:lnTo>
                  <a:lnTo>
                    <a:pt x="470579" y="135737"/>
                  </a:lnTo>
                  <a:lnTo>
                    <a:pt x="530031" y="135737"/>
                  </a:lnTo>
                  <a:lnTo>
                    <a:pt x="517721" y="124688"/>
                  </a:lnTo>
                  <a:lnTo>
                    <a:pt x="497446" y="117497"/>
                  </a:lnTo>
                  <a:lnTo>
                    <a:pt x="470579" y="115011"/>
                  </a:lnTo>
                  <a:close/>
                </a:path>
                <a:path w="535304" h="188595">
                  <a:moveTo>
                    <a:pt x="530031" y="135737"/>
                  </a:moveTo>
                  <a:lnTo>
                    <a:pt x="470579" y="135737"/>
                  </a:lnTo>
                  <a:lnTo>
                    <a:pt x="486825" y="136699"/>
                  </a:lnTo>
                  <a:lnTo>
                    <a:pt x="498595" y="139623"/>
                  </a:lnTo>
                  <a:lnTo>
                    <a:pt x="505755" y="144567"/>
                  </a:lnTo>
                  <a:lnTo>
                    <a:pt x="508171" y="151587"/>
                  </a:lnTo>
                  <a:lnTo>
                    <a:pt x="505755" y="158638"/>
                  </a:lnTo>
                  <a:lnTo>
                    <a:pt x="498595" y="163652"/>
                  </a:lnTo>
                  <a:lnTo>
                    <a:pt x="486825" y="166646"/>
                  </a:lnTo>
                  <a:lnTo>
                    <a:pt x="470579" y="167640"/>
                  </a:lnTo>
                  <a:lnTo>
                    <a:pt x="529899" y="167640"/>
                  </a:lnTo>
                  <a:lnTo>
                    <a:pt x="530529" y="167074"/>
                  </a:lnTo>
                  <a:lnTo>
                    <a:pt x="534993" y="151587"/>
                  </a:lnTo>
                  <a:lnTo>
                    <a:pt x="530529" y="136185"/>
                  </a:lnTo>
                  <a:lnTo>
                    <a:pt x="530031" y="135737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86" name="object 86"/>
            <p:cNvSpPr/>
            <p:nvPr/>
          </p:nvSpPr>
          <p:spPr>
            <a:xfrm>
              <a:off x="5695885" y="9304913"/>
              <a:ext cx="660400" cy="179705"/>
            </a:xfrm>
            <a:custGeom>
              <a:avLst/>
              <a:gdLst/>
              <a:rect l="l" t="t" r="r" b="b"/>
              <a:pathLst>
                <a:path w="660400" h="179704">
                  <a:moveTo>
                    <a:pt x="18761" y="130609"/>
                  </a:moveTo>
                  <a:lnTo>
                    <a:pt x="1154" y="130609"/>
                  </a:lnTo>
                  <a:lnTo>
                    <a:pt x="2309" y="138402"/>
                  </a:lnTo>
                  <a:lnTo>
                    <a:pt x="31389" y="168228"/>
                  </a:lnTo>
                  <a:lnTo>
                    <a:pt x="38773" y="169863"/>
                  </a:lnTo>
                  <a:lnTo>
                    <a:pt x="55370" y="169863"/>
                  </a:lnTo>
                  <a:lnTo>
                    <a:pt x="62826" y="168059"/>
                  </a:lnTo>
                  <a:lnTo>
                    <a:pt x="76055" y="160843"/>
                  </a:lnTo>
                  <a:lnTo>
                    <a:pt x="81684" y="155552"/>
                  </a:lnTo>
                  <a:lnTo>
                    <a:pt x="82719" y="153988"/>
                  </a:lnTo>
                  <a:lnTo>
                    <a:pt x="39254" y="153988"/>
                  </a:lnTo>
                  <a:lnTo>
                    <a:pt x="32976" y="151799"/>
                  </a:lnTo>
                  <a:lnTo>
                    <a:pt x="28214" y="147422"/>
                  </a:lnTo>
                  <a:lnTo>
                    <a:pt x="23499" y="142996"/>
                  </a:lnTo>
                  <a:lnTo>
                    <a:pt x="20348" y="137392"/>
                  </a:lnTo>
                  <a:lnTo>
                    <a:pt x="18761" y="130609"/>
                  </a:lnTo>
                  <a:close/>
                </a:path>
                <a:path w="660400" h="179704">
                  <a:moveTo>
                    <a:pt x="100514" y="96838"/>
                  </a:moveTo>
                  <a:lnTo>
                    <a:pt x="83993" y="96838"/>
                  </a:lnTo>
                  <a:lnTo>
                    <a:pt x="83370" y="109705"/>
                  </a:lnTo>
                  <a:lnTo>
                    <a:pt x="81503" y="121029"/>
                  </a:lnTo>
                  <a:lnTo>
                    <a:pt x="55147" y="153055"/>
                  </a:lnTo>
                  <a:lnTo>
                    <a:pt x="47047" y="153988"/>
                  </a:lnTo>
                  <a:lnTo>
                    <a:pt x="82719" y="153988"/>
                  </a:lnTo>
                  <a:lnTo>
                    <a:pt x="98623" y="114964"/>
                  </a:lnTo>
                  <a:lnTo>
                    <a:pt x="100464" y="97921"/>
                  </a:lnTo>
                  <a:lnTo>
                    <a:pt x="100514" y="96838"/>
                  </a:lnTo>
                  <a:close/>
                </a:path>
                <a:path w="660400" h="179704">
                  <a:moveTo>
                    <a:pt x="49356" y="18040"/>
                  </a:moveTo>
                  <a:lnTo>
                    <a:pt x="10150" y="35022"/>
                  </a:lnTo>
                  <a:lnTo>
                    <a:pt x="0" y="67397"/>
                  </a:lnTo>
                  <a:lnTo>
                    <a:pt x="392" y="74343"/>
                  </a:lnTo>
                  <a:lnTo>
                    <a:pt x="23244" y="110236"/>
                  </a:lnTo>
                  <a:lnTo>
                    <a:pt x="38003" y="116465"/>
                  </a:lnTo>
                  <a:lnTo>
                    <a:pt x="51569" y="116465"/>
                  </a:lnTo>
                  <a:lnTo>
                    <a:pt x="80337" y="100590"/>
                  </a:lnTo>
                  <a:lnTo>
                    <a:pt x="42718" y="100590"/>
                  </a:lnTo>
                  <a:lnTo>
                    <a:pt x="37306" y="99123"/>
                  </a:lnTo>
                  <a:lnTo>
                    <a:pt x="17318" y="73555"/>
                  </a:lnTo>
                  <a:lnTo>
                    <a:pt x="17437" y="60759"/>
                  </a:lnTo>
                  <a:lnTo>
                    <a:pt x="43295" y="33915"/>
                  </a:lnTo>
                  <a:lnTo>
                    <a:pt x="85249" y="33915"/>
                  </a:lnTo>
                  <a:lnTo>
                    <a:pt x="79134" y="27517"/>
                  </a:lnTo>
                  <a:lnTo>
                    <a:pt x="73602" y="23765"/>
                  </a:lnTo>
                  <a:lnTo>
                    <a:pt x="61479" y="19243"/>
                  </a:lnTo>
                  <a:lnTo>
                    <a:pt x="55418" y="18089"/>
                  </a:lnTo>
                  <a:lnTo>
                    <a:pt x="49356" y="18040"/>
                  </a:lnTo>
                  <a:close/>
                </a:path>
                <a:path w="660400" h="179704">
                  <a:moveTo>
                    <a:pt x="85249" y="33915"/>
                  </a:moveTo>
                  <a:lnTo>
                    <a:pt x="55514" y="33915"/>
                  </a:lnTo>
                  <a:lnTo>
                    <a:pt x="60998" y="35479"/>
                  </a:lnTo>
                  <a:lnTo>
                    <a:pt x="70667" y="41733"/>
                  </a:lnTo>
                  <a:lnTo>
                    <a:pt x="74468" y="45822"/>
                  </a:lnTo>
                  <a:lnTo>
                    <a:pt x="77210" y="50873"/>
                  </a:lnTo>
                  <a:lnTo>
                    <a:pt x="80000" y="55924"/>
                  </a:lnTo>
                  <a:lnTo>
                    <a:pt x="81366" y="61223"/>
                  </a:lnTo>
                  <a:lnTo>
                    <a:pt x="81395" y="71486"/>
                  </a:lnTo>
                  <a:lnTo>
                    <a:pt x="80553" y="75696"/>
                  </a:lnTo>
                  <a:lnTo>
                    <a:pt x="53349" y="100590"/>
                  </a:lnTo>
                  <a:lnTo>
                    <a:pt x="80337" y="100590"/>
                  </a:lnTo>
                  <a:lnTo>
                    <a:pt x="82838" y="96838"/>
                  </a:lnTo>
                  <a:lnTo>
                    <a:pt x="100514" y="96838"/>
                  </a:lnTo>
                  <a:lnTo>
                    <a:pt x="100613" y="92797"/>
                  </a:lnTo>
                  <a:lnTo>
                    <a:pt x="96188" y="54048"/>
                  </a:lnTo>
                  <a:lnTo>
                    <a:pt x="89140" y="37956"/>
                  </a:lnTo>
                  <a:lnTo>
                    <a:pt x="85249" y="33915"/>
                  </a:lnTo>
                  <a:close/>
                </a:path>
                <a:path w="660400" h="179704">
                  <a:moveTo>
                    <a:pt x="177312" y="18040"/>
                  </a:moveTo>
                  <a:lnTo>
                    <a:pt x="139465" y="38028"/>
                  </a:lnTo>
                  <a:lnTo>
                    <a:pt x="126314" y="82411"/>
                  </a:lnTo>
                  <a:lnTo>
                    <a:pt x="125935" y="93952"/>
                  </a:lnTo>
                  <a:lnTo>
                    <a:pt x="126314" y="105560"/>
                  </a:lnTo>
                  <a:lnTo>
                    <a:pt x="135365" y="143061"/>
                  </a:lnTo>
                  <a:lnTo>
                    <a:pt x="169461" y="169308"/>
                  </a:lnTo>
                  <a:lnTo>
                    <a:pt x="177312" y="169863"/>
                  </a:lnTo>
                  <a:lnTo>
                    <a:pt x="185164" y="169308"/>
                  </a:lnTo>
                  <a:lnTo>
                    <a:pt x="212092" y="153988"/>
                  </a:lnTo>
                  <a:lnTo>
                    <a:pt x="170145" y="153988"/>
                  </a:lnTo>
                  <a:lnTo>
                    <a:pt x="164011" y="151655"/>
                  </a:lnTo>
                  <a:lnTo>
                    <a:pt x="144264" y="111703"/>
                  </a:lnTo>
                  <a:lnTo>
                    <a:pt x="143253" y="93952"/>
                  </a:lnTo>
                  <a:lnTo>
                    <a:pt x="143817" y="80372"/>
                  </a:lnTo>
                  <a:lnTo>
                    <a:pt x="157221" y="42516"/>
                  </a:lnTo>
                  <a:lnTo>
                    <a:pt x="177312" y="33627"/>
                  </a:lnTo>
                  <a:lnTo>
                    <a:pt x="211637" y="33627"/>
                  </a:lnTo>
                  <a:lnTo>
                    <a:pt x="210379" y="32039"/>
                  </a:lnTo>
                  <a:lnTo>
                    <a:pt x="204949" y="27060"/>
                  </a:lnTo>
                  <a:lnTo>
                    <a:pt x="198920" y="23114"/>
                  </a:lnTo>
                  <a:lnTo>
                    <a:pt x="192303" y="20295"/>
                  </a:lnTo>
                  <a:lnTo>
                    <a:pt x="185101" y="18604"/>
                  </a:lnTo>
                  <a:lnTo>
                    <a:pt x="177312" y="18040"/>
                  </a:lnTo>
                  <a:close/>
                </a:path>
                <a:path w="660400" h="179704">
                  <a:moveTo>
                    <a:pt x="211637" y="33627"/>
                  </a:moveTo>
                  <a:lnTo>
                    <a:pt x="184432" y="33627"/>
                  </a:lnTo>
                  <a:lnTo>
                    <a:pt x="190518" y="35984"/>
                  </a:lnTo>
                  <a:lnTo>
                    <a:pt x="200668" y="45413"/>
                  </a:lnTo>
                  <a:lnTo>
                    <a:pt x="211114" y="84711"/>
                  </a:lnTo>
                  <a:lnTo>
                    <a:pt x="211372" y="93952"/>
                  </a:lnTo>
                  <a:lnTo>
                    <a:pt x="210812" y="107554"/>
                  </a:lnTo>
                  <a:lnTo>
                    <a:pt x="197499" y="145221"/>
                  </a:lnTo>
                  <a:lnTo>
                    <a:pt x="177312" y="153988"/>
                  </a:lnTo>
                  <a:lnTo>
                    <a:pt x="212092" y="153988"/>
                  </a:lnTo>
                  <a:lnTo>
                    <a:pt x="227174" y="116285"/>
                  </a:lnTo>
                  <a:lnTo>
                    <a:pt x="228690" y="93952"/>
                  </a:lnTo>
                  <a:lnTo>
                    <a:pt x="228306" y="82411"/>
                  </a:lnTo>
                  <a:lnTo>
                    <a:pt x="219183" y="45028"/>
                  </a:lnTo>
                  <a:lnTo>
                    <a:pt x="215124" y="38028"/>
                  </a:lnTo>
                  <a:lnTo>
                    <a:pt x="211637" y="33627"/>
                  </a:lnTo>
                  <a:close/>
                </a:path>
                <a:path w="660400" h="179704">
                  <a:moveTo>
                    <a:pt x="304312" y="18040"/>
                  </a:moveTo>
                  <a:lnTo>
                    <a:pt x="266465" y="38028"/>
                  </a:lnTo>
                  <a:lnTo>
                    <a:pt x="253314" y="82411"/>
                  </a:lnTo>
                  <a:lnTo>
                    <a:pt x="252935" y="93952"/>
                  </a:lnTo>
                  <a:lnTo>
                    <a:pt x="253314" y="105560"/>
                  </a:lnTo>
                  <a:lnTo>
                    <a:pt x="262365" y="143061"/>
                  </a:lnTo>
                  <a:lnTo>
                    <a:pt x="296461" y="169308"/>
                  </a:lnTo>
                  <a:lnTo>
                    <a:pt x="304312" y="169863"/>
                  </a:lnTo>
                  <a:lnTo>
                    <a:pt x="312164" y="169308"/>
                  </a:lnTo>
                  <a:lnTo>
                    <a:pt x="339092" y="153988"/>
                  </a:lnTo>
                  <a:lnTo>
                    <a:pt x="297145" y="153988"/>
                  </a:lnTo>
                  <a:lnTo>
                    <a:pt x="291011" y="151655"/>
                  </a:lnTo>
                  <a:lnTo>
                    <a:pt x="271264" y="111703"/>
                  </a:lnTo>
                  <a:lnTo>
                    <a:pt x="270253" y="93952"/>
                  </a:lnTo>
                  <a:lnTo>
                    <a:pt x="270817" y="80372"/>
                  </a:lnTo>
                  <a:lnTo>
                    <a:pt x="284221" y="42516"/>
                  </a:lnTo>
                  <a:lnTo>
                    <a:pt x="304312" y="33627"/>
                  </a:lnTo>
                  <a:lnTo>
                    <a:pt x="338637" y="33627"/>
                  </a:lnTo>
                  <a:lnTo>
                    <a:pt x="337379" y="32039"/>
                  </a:lnTo>
                  <a:lnTo>
                    <a:pt x="331949" y="27060"/>
                  </a:lnTo>
                  <a:lnTo>
                    <a:pt x="325920" y="23114"/>
                  </a:lnTo>
                  <a:lnTo>
                    <a:pt x="319303" y="20295"/>
                  </a:lnTo>
                  <a:lnTo>
                    <a:pt x="312101" y="18604"/>
                  </a:lnTo>
                  <a:lnTo>
                    <a:pt x="304312" y="18040"/>
                  </a:lnTo>
                  <a:close/>
                </a:path>
                <a:path w="660400" h="179704">
                  <a:moveTo>
                    <a:pt x="338637" y="33627"/>
                  </a:moveTo>
                  <a:lnTo>
                    <a:pt x="311432" y="33627"/>
                  </a:lnTo>
                  <a:lnTo>
                    <a:pt x="317518" y="35984"/>
                  </a:lnTo>
                  <a:lnTo>
                    <a:pt x="327668" y="45413"/>
                  </a:lnTo>
                  <a:lnTo>
                    <a:pt x="338114" y="84711"/>
                  </a:lnTo>
                  <a:lnTo>
                    <a:pt x="338372" y="93952"/>
                  </a:lnTo>
                  <a:lnTo>
                    <a:pt x="337812" y="107554"/>
                  </a:lnTo>
                  <a:lnTo>
                    <a:pt x="324499" y="145221"/>
                  </a:lnTo>
                  <a:lnTo>
                    <a:pt x="304312" y="153988"/>
                  </a:lnTo>
                  <a:lnTo>
                    <a:pt x="339092" y="153988"/>
                  </a:lnTo>
                  <a:lnTo>
                    <a:pt x="354174" y="116285"/>
                  </a:lnTo>
                  <a:lnTo>
                    <a:pt x="355690" y="93952"/>
                  </a:lnTo>
                  <a:lnTo>
                    <a:pt x="355306" y="82411"/>
                  </a:lnTo>
                  <a:lnTo>
                    <a:pt x="346183" y="45028"/>
                  </a:lnTo>
                  <a:lnTo>
                    <a:pt x="342124" y="38028"/>
                  </a:lnTo>
                  <a:lnTo>
                    <a:pt x="338637" y="33627"/>
                  </a:lnTo>
                  <a:close/>
                </a:path>
                <a:path w="660400" h="179704">
                  <a:moveTo>
                    <a:pt x="431312" y="18040"/>
                  </a:moveTo>
                  <a:lnTo>
                    <a:pt x="393465" y="38028"/>
                  </a:lnTo>
                  <a:lnTo>
                    <a:pt x="380314" y="82411"/>
                  </a:lnTo>
                  <a:lnTo>
                    <a:pt x="379935" y="93952"/>
                  </a:lnTo>
                  <a:lnTo>
                    <a:pt x="380314" y="105560"/>
                  </a:lnTo>
                  <a:lnTo>
                    <a:pt x="389365" y="143061"/>
                  </a:lnTo>
                  <a:lnTo>
                    <a:pt x="423461" y="169308"/>
                  </a:lnTo>
                  <a:lnTo>
                    <a:pt x="431312" y="169863"/>
                  </a:lnTo>
                  <a:lnTo>
                    <a:pt x="439164" y="169308"/>
                  </a:lnTo>
                  <a:lnTo>
                    <a:pt x="466092" y="153988"/>
                  </a:lnTo>
                  <a:lnTo>
                    <a:pt x="424145" y="153988"/>
                  </a:lnTo>
                  <a:lnTo>
                    <a:pt x="418011" y="151655"/>
                  </a:lnTo>
                  <a:lnTo>
                    <a:pt x="398264" y="111703"/>
                  </a:lnTo>
                  <a:lnTo>
                    <a:pt x="397253" y="93952"/>
                  </a:lnTo>
                  <a:lnTo>
                    <a:pt x="397817" y="80372"/>
                  </a:lnTo>
                  <a:lnTo>
                    <a:pt x="411221" y="42516"/>
                  </a:lnTo>
                  <a:lnTo>
                    <a:pt x="431312" y="33627"/>
                  </a:lnTo>
                  <a:lnTo>
                    <a:pt x="465637" y="33627"/>
                  </a:lnTo>
                  <a:lnTo>
                    <a:pt x="464379" y="32039"/>
                  </a:lnTo>
                  <a:lnTo>
                    <a:pt x="458949" y="27060"/>
                  </a:lnTo>
                  <a:lnTo>
                    <a:pt x="452920" y="23114"/>
                  </a:lnTo>
                  <a:lnTo>
                    <a:pt x="446303" y="20295"/>
                  </a:lnTo>
                  <a:lnTo>
                    <a:pt x="439101" y="18604"/>
                  </a:lnTo>
                  <a:lnTo>
                    <a:pt x="431312" y="18040"/>
                  </a:lnTo>
                  <a:close/>
                </a:path>
                <a:path w="660400" h="179704">
                  <a:moveTo>
                    <a:pt x="465637" y="33627"/>
                  </a:moveTo>
                  <a:lnTo>
                    <a:pt x="438432" y="33627"/>
                  </a:lnTo>
                  <a:lnTo>
                    <a:pt x="444518" y="35984"/>
                  </a:lnTo>
                  <a:lnTo>
                    <a:pt x="454668" y="45413"/>
                  </a:lnTo>
                  <a:lnTo>
                    <a:pt x="465114" y="84711"/>
                  </a:lnTo>
                  <a:lnTo>
                    <a:pt x="465372" y="93952"/>
                  </a:lnTo>
                  <a:lnTo>
                    <a:pt x="464812" y="107554"/>
                  </a:lnTo>
                  <a:lnTo>
                    <a:pt x="451499" y="145221"/>
                  </a:lnTo>
                  <a:lnTo>
                    <a:pt x="431312" y="153988"/>
                  </a:lnTo>
                  <a:lnTo>
                    <a:pt x="466092" y="153988"/>
                  </a:lnTo>
                  <a:lnTo>
                    <a:pt x="481174" y="116285"/>
                  </a:lnTo>
                  <a:lnTo>
                    <a:pt x="482690" y="93952"/>
                  </a:lnTo>
                  <a:lnTo>
                    <a:pt x="482306" y="82411"/>
                  </a:lnTo>
                  <a:lnTo>
                    <a:pt x="473183" y="45028"/>
                  </a:lnTo>
                  <a:lnTo>
                    <a:pt x="469124" y="38028"/>
                  </a:lnTo>
                  <a:lnTo>
                    <a:pt x="465637" y="33627"/>
                  </a:lnTo>
                  <a:close/>
                </a:path>
                <a:path w="660400" h="179704">
                  <a:moveTo>
                    <a:pt x="546832" y="126187"/>
                  </a:moveTo>
                  <a:lnTo>
                    <a:pt x="529966" y="126187"/>
                  </a:lnTo>
                  <a:lnTo>
                    <a:pt x="529966" y="179628"/>
                  </a:lnTo>
                  <a:lnTo>
                    <a:pt x="659811" y="179628"/>
                  </a:lnTo>
                  <a:lnTo>
                    <a:pt x="659811" y="169671"/>
                  </a:lnTo>
                  <a:lnTo>
                    <a:pt x="546832" y="169671"/>
                  </a:lnTo>
                  <a:lnTo>
                    <a:pt x="546832" y="126187"/>
                  </a:lnTo>
                  <a:close/>
                </a:path>
                <a:path w="660400" h="179704">
                  <a:moveTo>
                    <a:pt x="659811" y="165811"/>
                  </a:moveTo>
                  <a:lnTo>
                    <a:pt x="546832" y="165811"/>
                  </a:lnTo>
                  <a:lnTo>
                    <a:pt x="546832" y="169671"/>
                  </a:lnTo>
                  <a:lnTo>
                    <a:pt x="659811" y="169671"/>
                  </a:lnTo>
                  <a:lnTo>
                    <a:pt x="659811" y="165811"/>
                  </a:lnTo>
                  <a:close/>
                </a:path>
                <a:path w="660400" h="179704">
                  <a:moveTo>
                    <a:pt x="655340" y="0"/>
                  </a:moveTo>
                  <a:lnTo>
                    <a:pt x="638475" y="0"/>
                  </a:lnTo>
                  <a:lnTo>
                    <a:pt x="638475" y="139801"/>
                  </a:lnTo>
                  <a:lnTo>
                    <a:pt x="655340" y="139801"/>
                  </a:lnTo>
                  <a:lnTo>
                    <a:pt x="655340" y="120903"/>
                  </a:lnTo>
                  <a:lnTo>
                    <a:pt x="642742" y="120903"/>
                  </a:lnTo>
                  <a:lnTo>
                    <a:pt x="642742" y="108508"/>
                  </a:lnTo>
                  <a:lnTo>
                    <a:pt x="655340" y="108508"/>
                  </a:lnTo>
                  <a:lnTo>
                    <a:pt x="655340" y="0"/>
                  </a:lnTo>
                  <a:close/>
                </a:path>
                <a:path w="660400" h="179704">
                  <a:moveTo>
                    <a:pt x="573857" y="96897"/>
                  </a:moveTo>
                  <a:lnTo>
                    <a:pt x="562554" y="97662"/>
                  </a:lnTo>
                  <a:lnTo>
                    <a:pt x="556992" y="97832"/>
                  </a:lnTo>
                  <a:lnTo>
                    <a:pt x="556992" y="133299"/>
                  </a:lnTo>
                  <a:lnTo>
                    <a:pt x="573857" y="133299"/>
                  </a:lnTo>
                  <a:lnTo>
                    <a:pt x="573857" y="96897"/>
                  </a:lnTo>
                  <a:close/>
                </a:path>
                <a:path w="660400" h="179704">
                  <a:moveTo>
                    <a:pt x="638475" y="108508"/>
                  </a:moveTo>
                  <a:lnTo>
                    <a:pt x="601086" y="108508"/>
                  </a:lnTo>
                  <a:lnTo>
                    <a:pt x="601086" y="120903"/>
                  </a:lnTo>
                  <a:lnTo>
                    <a:pt x="638475" y="120903"/>
                  </a:lnTo>
                  <a:lnTo>
                    <a:pt x="638475" y="108508"/>
                  </a:lnTo>
                  <a:close/>
                </a:path>
                <a:path w="660400" h="179704">
                  <a:moveTo>
                    <a:pt x="655340" y="108508"/>
                  </a:moveTo>
                  <a:lnTo>
                    <a:pt x="642742" y="108508"/>
                  </a:lnTo>
                  <a:lnTo>
                    <a:pt x="642742" y="120903"/>
                  </a:lnTo>
                  <a:lnTo>
                    <a:pt x="655340" y="120903"/>
                  </a:lnTo>
                  <a:lnTo>
                    <a:pt x="655340" y="108508"/>
                  </a:lnTo>
                  <a:close/>
                </a:path>
                <a:path w="660400" h="179704">
                  <a:moveTo>
                    <a:pt x="622422" y="79451"/>
                  </a:moveTo>
                  <a:lnTo>
                    <a:pt x="592225" y="82451"/>
                  </a:lnTo>
                  <a:lnTo>
                    <a:pt x="561284" y="84099"/>
                  </a:lnTo>
                  <a:lnTo>
                    <a:pt x="531296" y="84794"/>
                  </a:lnTo>
                  <a:lnTo>
                    <a:pt x="503956" y="84937"/>
                  </a:lnTo>
                  <a:lnTo>
                    <a:pt x="506192" y="98755"/>
                  </a:lnTo>
                  <a:lnTo>
                    <a:pt x="533030" y="98561"/>
                  </a:lnTo>
                  <a:lnTo>
                    <a:pt x="556992" y="97832"/>
                  </a:lnTo>
                  <a:lnTo>
                    <a:pt x="556992" y="92455"/>
                  </a:lnTo>
                  <a:lnTo>
                    <a:pt x="618685" y="92455"/>
                  </a:lnTo>
                  <a:lnTo>
                    <a:pt x="623641" y="91846"/>
                  </a:lnTo>
                  <a:lnTo>
                    <a:pt x="622422" y="79451"/>
                  </a:lnTo>
                  <a:close/>
                </a:path>
                <a:path w="660400" h="179704">
                  <a:moveTo>
                    <a:pt x="573857" y="92455"/>
                  </a:moveTo>
                  <a:lnTo>
                    <a:pt x="556992" y="92455"/>
                  </a:lnTo>
                  <a:lnTo>
                    <a:pt x="556992" y="97832"/>
                  </a:lnTo>
                  <a:lnTo>
                    <a:pt x="562554" y="97662"/>
                  </a:lnTo>
                  <a:lnTo>
                    <a:pt x="573857" y="96897"/>
                  </a:lnTo>
                  <a:lnTo>
                    <a:pt x="573857" y="92455"/>
                  </a:lnTo>
                  <a:close/>
                </a:path>
                <a:path w="660400" h="179704">
                  <a:moveTo>
                    <a:pt x="618685" y="92455"/>
                  </a:moveTo>
                  <a:lnTo>
                    <a:pt x="573857" y="92455"/>
                  </a:lnTo>
                  <a:lnTo>
                    <a:pt x="573857" y="96897"/>
                  </a:lnTo>
                  <a:lnTo>
                    <a:pt x="593260" y="95583"/>
                  </a:lnTo>
                  <a:lnTo>
                    <a:pt x="618685" y="92455"/>
                  </a:lnTo>
                  <a:close/>
                </a:path>
                <a:path w="660400" h="179704">
                  <a:moveTo>
                    <a:pt x="563697" y="7518"/>
                  </a:moveTo>
                  <a:lnTo>
                    <a:pt x="545216" y="9788"/>
                  </a:lnTo>
                  <a:lnTo>
                    <a:pt x="530906" y="16230"/>
                  </a:lnTo>
                  <a:lnTo>
                    <a:pt x="521663" y="26292"/>
                  </a:lnTo>
                  <a:lnTo>
                    <a:pt x="518384" y="39420"/>
                  </a:lnTo>
                  <a:lnTo>
                    <a:pt x="521663" y="52666"/>
                  </a:lnTo>
                  <a:lnTo>
                    <a:pt x="530906" y="62788"/>
                  </a:lnTo>
                  <a:lnTo>
                    <a:pt x="545216" y="69253"/>
                  </a:lnTo>
                  <a:lnTo>
                    <a:pt x="563697" y="71526"/>
                  </a:lnTo>
                  <a:lnTo>
                    <a:pt x="582061" y="69253"/>
                  </a:lnTo>
                  <a:lnTo>
                    <a:pt x="596311" y="62788"/>
                  </a:lnTo>
                  <a:lnTo>
                    <a:pt x="600013" y="58724"/>
                  </a:lnTo>
                  <a:lnTo>
                    <a:pt x="563697" y="58724"/>
                  </a:lnTo>
                  <a:lnTo>
                    <a:pt x="551839" y="57365"/>
                  </a:lnTo>
                  <a:lnTo>
                    <a:pt x="542590" y="53492"/>
                  </a:lnTo>
                  <a:lnTo>
                    <a:pt x="536580" y="47409"/>
                  </a:lnTo>
                  <a:lnTo>
                    <a:pt x="534436" y="39420"/>
                  </a:lnTo>
                  <a:lnTo>
                    <a:pt x="536580" y="31432"/>
                  </a:lnTo>
                  <a:lnTo>
                    <a:pt x="542590" y="25349"/>
                  </a:lnTo>
                  <a:lnTo>
                    <a:pt x="551839" y="21475"/>
                  </a:lnTo>
                  <a:lnTo>
                    <a:pt x="563697" y="20116"/>
                  </a:lnTo>
                  <a:lnTo>
                    <a:pt x="599872" y="20116"/>
                  </a:lnTo>
                  <a:lnTo>
                    <a:pt x="596311" y="16230"/>
                  </a:lnTo>
                  <a:lnTo>
                    <a:pt x="582061" y="9788"/>
                  </a:lnTo>
                  <a:lnTo>
                    <a:pt x="563697" y="7518"/>
                  </a:lnTo>
                  <a:close/>
                </a:path>
                <a:path w="660400" h="179704">
                  <a:moveTo>
                    <a:pt x="599872" y="20116"/>
                  </a:moveTo>
                  <a:lnTo>
                    <a:pt x="563697" y="20116"/>
                  </a:lnTo>
                  <a:lnTo>
                    <a:pt x="575438" y="21475"/>
                  </a:lnTo>
                  <a:lnTo>
                    <a:pt x="584627" y="25349"/>
                  </a:lnTo>
                  <a:lnTo>
                    <a:pt x="590615" y="31432"/>
                  </a:lnTo>
                  <a:lnTo>
                    <a:pt x="592755" y="39420"/>
                  </a:lnTo>
                  <a:lnTo>
                    <a:pt x="590615" y="47409"/>
                  </a:lnTo>
                  <a:lnTo>
                    <a:pt x="584627" y="53492"/>
                  </a:lnTo>
                  <a:lnTo>
                    <a:pt x="575438" y="57365"/>
                  </a:lnTo>
                  <a:lnTo>
                    <a:pt x="563697" y="58724"/>
                  </a:lnTo>
                  <a:lnTo>
                    <a:pt x="600013" y="58724"/>
                  </a:lnTo>
                  <a:lnTo>
                    <a:pt x="605531" y="52666"/>
                  </a:lnTo>
                  <a:lnTo>
                    <a:pt x="608808" y="39420"/>
                  </a:lnTo>
                  <a:lnTo>
                    <a:pt x="605531" y="26292"/>
                  </a:lnTo>
                  <a:lnTo>
                    <a:pt x="599872" y="20116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87" name="object 87"/>
            <p:cNvSpPr/>
            <p:nvPr/>
          </p:nvSpPr>
          <p:spPr>
            <a:xfrm>
              <a:off x="5699087" y="9598254"/>
              <a:ext cx="1376045" cy="1075690"/>
            </a:xfrm>
            <a:custGeom>
              <a:avLst/>
              <a:gdLst/>
              <a:rect l="l" t="t" r="r" b="b"/>
              <a:pathLst>
                <a:path w="1376045" h="1075690">
                  <a:moveTo>
                    <a:pt x="96113" y="580644"/>
                  </a:moveTo>
                  <a:lnTo>
                    <a:pt x="89001" y="580644"/>
                  </a:lnTo>
                  <a:lnTo>
                    <a:pt x="77622" y="580644"/>
                  </a:lnTo>
                  <a:lnTo>
                    <a:pt x="12395" y="580644"/>
                  </a:lnTo>
                  <a:lnTo>
                    <a:pt x="12395" y="594461"/>
                  </a:lnTo>
                  <a:lnTo>
                    <a:pt x="76479" y="594461"/>
                  </a:lnTo>
                  <a:lnTo>
                    <a:pt x="72796" y="611505"/>
                  </a:lnTo>
                  <a:lnTo>
                    <a:pt x="58572" y="630301"/>
                  </a:lnTo>
                  <a:lnTo>
                    <a:pt x="35267" y="645109"/>
                  </a:lnTo>
                  <a:lnTo>
                    <a:pt x="3251" y="655421"/>
                  </a:lnTo>
                  <a:lnTo>
                    <a:pt x="9347" y="669239"/>
                  </a:lnTo>
                  <a:lnTo>
                    <a:pt x="45707" y="656691"/>
                  </a:lnTo>
                  <a:lnTo>
                    <a:pt x="72999" y="637819"/>
                  </a:lnTo>
                  <a:lnTo>
                    <a:pt x="90157" y="612521"/>
                  </a:lnTo>
                  <a:lnTo>
                    <a:pt x="93522" y="594461"/>
                  </a:lnTo>
                  <a:lnTo>
                    <a:pt x="96113" y="580644"/>
                  </a:lnTo>
                  <a:close/>
                </a:path>
                <a:path w="1376045" h="1075690">
                  <a:moveTo>
                    <a:pt x="108508" y="424383"/>
                  </a:moveTo>
                  <a:lnTo>
                    <a:pt x="106476" y="410159"/>
                  </a:lnTo>
                  <a:lnTo>
                    <a:pt x="85725" y="413829"/>
                  </a:lnTo>
                  <a:lnTo>
                    <a:pt x="65506" y="416128"/>
                  </a:lnTo>
                  <a:lnTo>
                    <a:pt x="45237" y="417334"/>
                  </a:lnTo>
                  <a:lnTo>
                    <a:pt x="26822" y="417639"/>
                  </a:lnTo>
                  <a:lnTo>
                    <a:pt x="26822" y="312826"/>
                  </a:lnTo>
                  <a:lnTo>
                    <a:pt x="10160" y="312826"/>
                  </a:lnTo>
                  <a:lnTo>
                    <a:pt x="10160" y="431901"/>
                  </a:lnTo>
                  <a:lnTo>
                    <a:pt x="24384" y="431901"/>
                  </a:lnTo>
                  <a:lnTo>
                    <a:pt x="45669" y="431533"/>
                  </a:lnTo>
                  <a:lnTo>
                    <a:pt x="66370" y="430276"/>
                  </a:lnTo>
                  <a:lnTo>
                    <a:pt x="87096" y="427964"/>
                  </a:lnTo>
                  <a:lnTo>
                    <a:pt x="95123" y="426618"/>
                  </a:lnTo>
                  <a:lnTo>
                    <a:pt x="108508" y="424383"/>
                  </a:lnTo>
                  <a:close/>
                </a:path>
                <a:path w="1376045" h="1075690">
                  <a:moveTo>
                    <a:pt x="145084" y="873963"/>
                  </a:moveTo>
                  <a:lnTo>
                    <a:pt x="128625" y="873963"/>
                  </a:lnTo>
                  <a:lnTo>
                    <a:pt x="128625" y="887577"/>
                  </a:lnTo>
                  <a:lnTo>
                    <a:pt x="128625" y="932078"/>
                  </a:lnTo>
                  <a:lnTo>
                    <a:pt x="37795" y="932078"/>
                  </a:lnTo>
                  <a:lnTo>
                    <a:pt x="37795" y="887577"/>
                  </a:lnTo>
                  <a:lnTo>
                    <a:pt x="128625" y="887577"/>
                  </a:lnTo>
                  <a:lnTo>
                    <a:pt x="128625" y="873963"/>
                  </a:lnTo>
                  <a:lnTo>
                    <a:pt x="21132" y="873963"/>
                  </a:lnTo>
                  <a:lnTo>
                    <a:pt x="21132" y="945692"/>
                  </a:lnTo>
                  <a:lnTo>
                    <a:pt x="145084" y="945692"/>
                  </a:lnTo>
                  <a:lnTo>
                    <a:pt x="145084" y="932078"/>
                  </a:lnTo>
                  <a:lnTo>
                    <a:pt x="145084" y="887577"/>
                  </a:lnTo>
                  <a:lnTo>
                    <a:pt x="145084" y="873963"/>
                  </a:lnTo>
                  <a:close/>
                </a:path>
                <a:path w="1376045" h="1075690">
                  <a:moveTo>
                    <a:pt x="149555" y="167843"/>
                  </a:moveTo>
                  <a:lnTo>
                    <a:pt x="119888" y="167843"/>
                  </a:lnTo>
                  <a:lnTo>
                    <a:pt x="119888" y="129235"/>
                  </a:lnTo>
                  <a:lnTo>
                    <a:pt x="147929" y="129235"/>
                  </a:lnTo>
                  <a:lnTo>
                    <a:pt x="147929" y="119684"/>
                  </a:lnTo>
                  <a:lnTo>
                    <a:pt x="147929" y="115620"/>
                  </a:lnTo>
                  <a:lnTo>
                    <a:pt x="103225" y="115620"/>
                  </a:lnTo>
                  <a:lnTo>
                    <a:pt x="103225" y="129235"/>
                  </a:lnTo>
                  <a:lnTo>
                    <a:pt x="103225" y="167843"/>
                  </a:lnTo>
                  <a:lnTo>
                    <a:pt x="63195" y="167843"/>
                  </a:lnTo>
                  <a:lnTo>
                    <a:pt x="63195" y="129235"/>
                  </a:lnTo>
                  <a:lnTo>
                    <a:pt x="103225" y="129235"/>
                  </a:lnTo>
                  <a:lnTo>
                    <a:pt x="103225" y="115620"/>
                  </a:lnTo>
                  <a:lnTo>
                    <a:pt x="18694" y="115620"/>
                  </a:lnTo>
                  <a:lnTo>
                    <a:pt x="18694" y="129235"/>
                  </a:lnTo>
                  <a:lnTo>
                    <a:pt x="46532" y="129235"/>
                  </a:lnTo>
                  <a:lnTo>
                    <a:pt x="46532" y="167843"/>
                  </a:lnTo>
                  <a:lnTo>
                    <a:pt x="16865" y="167843"/>
                  </a:lnTo>
                  <a:lnTo>
                    <a:pt x="16865" y="181457"/>
                  </a:lnTo>
                  <a:lnTo>
                    <a:pt x="149555" y="181457"/>
                  </a:lnTo>
                  <a:lnTo>
                    <a:pt x="149555" y="174142"/>
                  </a:lnTo>
                  <a:lnTo>
                    <a:pt x="149555" y="167843"/>
                  </a:lnTo>
                  <a:close/>
                </a:path>
                <a:path w="1376045" h="1075690">
                  <a:moveTo>
                    <a:pt x="150774" y="571703"/>
                  </a:moveTo>
                  <a:lnTo>
                    <a:pt x="133705" y="571703"/>
                  </a:lnTo>
                  <a:lnTo>
                    <a:pt x="133705" y="665378"/>
                  </a:lnTo>
                  <a:lnTo>
                    <a:pt x="150774" y="665378"/>
                  </a:lnTo>
                  <a:lnTo>
                    <a:pt x="150774" y="571703"/>
                  </a:lnTo>
                  <a:close/>
                </a:path>
                <a:path w="1376045" h="1075690">
                  <a:moveTo>
                    <a:pt x="151587" y="292303"/>
                  </a:moveTo>
                  <a:lnTo>
                    <a:pt x="134721" y="292303"/>
                  </a:lnTo>
                  <a:lnTo>
                    <a:pt x="134721" y="352856"/>
                  </a:lnTo>
                  <a:lnTo>
                    <a:pt x="78232" y="352856"/>
                  </a:lnTo>
                  <a:lnTo>
                    <a:pt x="78232" y="366674"/>
                  </a:lnTo>
                  <a:lnTo>
                    <a:pt x="134721" y="366674"/>
                  </a:lnTo>
                  <a:lnTo>
                    <a:pt x="134721" y="476402"/>
                  </a:lnTo>
                  <a:lnTo>
                    <a:pt x="151587" y="476402"/>
                  </a:lnTo>
                  <a:lnTo>
                    <a:pt x="151587" y="366674"/>
                  </a:lnTo>
                  <a:lnTo>
                    <a:pt x="151587" y="352856"/>
                  </a:lnTo>
                  <a:lnTo>
                    <a:pt x="151587" y="292303"/>
                  </a:lnTo>
                  <a:close/>
                </a:path>
                <a:path w="1376045" h="1075690">
                  <a:moveTo>
                    <a:pt x="156870" y="740156"/>
                  </a:moveTo>
                  <a:lnTo>
                    <a:pt x="48971" y="740156"/>
                  </a:lnTo>
                  <a:lnTo>
                    <a:pt x="48971" y="719023"/>
                  </a:lnTo>
                  <a:lnTo>
                    <a:pt x="150774" y="719023"/>
                  </a:lnTo>
                  <a:lnTo>
                    <a:pt x="150774" y="674319"/>
                  </a:lnTo>
                  <a:lnTo>
                    <a:pt x="31902" y="674319"/>
                  </a:lnTo>
                  <a:lnTo>
                    <a:pt x="31902" y="687730"/>
                  </a:lnTo>
                  <a:lnTo>
                    <a:pt x="133908" y="687730"/>
                  </a:lnTo>
                  <a:lnTo>
                    <a:pt x="133908" y="706424"/>
                  </a:lnTo>
                  <a:lnTo>
                    <a:pt x="32308" y="706424"/>
                  </a:lnTo>
                  <a:lnTo>
                    <a:pt x="32308" y="753567"/>
                  </a:lnTo>
                  <a:lnTo>
                    <a:pt x="156870" y="753567"/>
                  </a:lnTo>
                  <a:lnTo>
                    <a:pt x="156870" y="746861"/>
                  </a:lnTo>
                  <a:lnTo>
                    <a:pt x="156870" y="740156"/>
                  </a:lnTo>
                  <a:close/>
                </a:path>
                <a:path w="1376045" h="1075690">
                  <a:moveTo>
                    <a:pt x="166217" y="83921"/>
                  </a:moveTo>
                  <a:lnTo>
                    <a:pt x="91440" y="83921"/>
                  </a:lnTo>
                  <a:lnTo>
                    <a:pt x="91440" y="60756"/>
                  </a:lnTo>
                  <a:lnTo>
                    <a:pt x="147523" y="60756"/>
                  </a:lnTo>
                  <a:lnTo>
                    <a:pt x="147523" y="56083"/>
                  </a:lnTo>
                  <a:lnTo>
                    <a:pt x="147523" y="55880"/>
                  </a:lnTo>
                  <a:lnTo>
                    <a:pt x="147523" y="47142"/>
                  </a:lnTo>
                  <a:lnTo>
                    <a:pt x="39420" y="47142"/>
                  </a:lnTo>
                  <a:lnTo>
                    <a:pt x="39420" y="4267"/>
                  </a:lnTo>
                  <a:lnTo>
                    <a:pt x="22758" y="4267"/>
                  </a:lnTo>
                  <a:lnTo>
                    <a:pt x="22758" y="60756"/>
                  </a:lnTo>
                  <a:lnTo>
                    <a:pt x="74777" y="60756"/>
                  </a:lnTo>
                  <a:lnTo>
                    <a:pt x="74777" y="83921"/>
                  </a:lnTo>
                  <a:lnTo>
                    <a:pt x="203" y="83921"/>
                  </a:lnTo>
                  <a:lnTo>
                    <a:pt x="203" y="97332"/>
                  </a:lnTo>
                  <a:lnTo>
                    <a:pt x="166217" y="97332"/>
                  </a:lnTo>
                  <a:lnTo>
                    <a:pt x="166217" y="93065"/>
                  </a:lnTo>
                  <a:lnTo>
                    <a:pt x="166217" y="83921"/>
                  </a:lnTo>
                  <a:close/>
                </a:path>
                <a:path w="1376045" h="1075690">
                  <a:moveTo>
                    <a:pt x="166624" y="970483"/>
                  </a:moveTo>
                  <a:lnTo>
                    <a:pt x="0" y="970483"/>
                  </a:lnTo>
                  <a:lnTo>
                    <a:pt x="0" y="984300"/>
                  </a:lnTo>
                  <a:lnTo>
                    <a:pt x="74371" y="984300"/>
                  </a:lnTo>
                  <a:lnTo>
                    <a:pt x="74371" y="1047496"/>
                  </a:lnTo>
                  <a:lnTo>
                    <a:pt x="91033" y="1047496"/>
                  </a:lnTo>
                  <a:lnTo>
                    <a:pt x="91033" y="984300"/>
                  </a:lnTo>
                  <a:lnTo>
                    <a:pt x="166624" y="984300"/>
                  </a:lnTo>
                  <a:lnTo>
                    <a:pt x="166624" y="978814"/>
                  </a:lnTo>
                  <a:lnTo>
                    <a:pt x="166624" y="970483"/>
                  </a:lnTo>
                  <a:close/>
                </a:path>
                <a:path w="1376045" h="1075690">
                  <a:moveTo>
                    <a:pt x="284048" y="307746"/>
                  </a:moveTo>
                  <a:lnTo>
                    <a:pt x="267182" y="307746"/>
                  </a:lnTo>
                  <a:lnTo>
                    <a:pt x="267182" y="356311"/>
                  </a:lnTo>
                  <a:lnTo>
                    <a:pt x="267182" y="369722"/>
                  </a:lnTo>
                  <a:lnTo>
                    <a:pt x="267182" y="418084"/>
                  </a:lnTo>
                  <a:lnTo>
                    <a:pt x="214147" y="418084"/>
                  </a:lnTo>
                  <a:lnTo>
                    <a:pt x="214147" y="369722"/>
                  </a:lnTo>
                  <a:lnTo>
                    <a:pt x="267182" y="369722"/>
                  </a:lnTo>
                  <a:lnTo>
                    <a:pt x="267182" y="356311"/>
                  </a:lnTo>
                  <a:lnTo>
                    <a:pt x="214147" y="356311"/>
                  </a:lnTo>
                  <a:lnTo>
                    <a:pt x="214147" y="307746"/>
                  </a:lnTo>
                  <a:lnTo>
                    <a:pt x="197485" y="307746"/>
                  </a:lnTo>
                  <a:lnTo>
                    <a:pt x="197485" y="431901"/>
                  </a:lnTo>
                  <a:lnTo>
                    <a:pt x="284048" y="431901"/>
                  </a:lnTo>
                  <a:lnTo>
                    <a:pt x="284048" y="418084"/>
                  </a:lnTo>
                  <a:lnTo>
                    <a:pt x="284048" y="369722"/>
                  </a:lnTo>
                  <a:lnTo>
                    <a:pt x="284048" y="356311"/>
                  </a:lnTo>
                  <a:lnTo>
                    <a:pt x="284048" y="307746"/>
                  </a:lnTo>
                  <a:close/>
                </a:path>
                <a:path w="1376045" h="1075690">
                  <a:moveTo>
                    <a:pt x="287096" y="649732"/>
                  </a:moveTo>
                  <a:lnTo>
                    <a:pt x="283629" y="623277"/>
                  </a:lnTo>
                  <a:lnTo>
                    <a:pt x="273939" y="603097"/>
                  </a:lnTo>
                  <a:lnTo>
                    <a:pt x="271487" y="600964"/>
                  </a:lnTo>
                  <a:lnTo>
                    <a:pt x="270840" y="600405"/>
                  </a:lnTo>
                  <a:lnTo>
                    <a:pt x="270840" y="649732"/>
                  </a:lnTo>
                  <a:lnTo>
                    <a:pt x="268630" y="670052"/>
                  </a:lnTo>
                  <a:lnTo>
                    <a:pt x="262382" y="685622"/>
                  </a:lnTo>
                  <a:lnTo>
                    <a:pt x="252755" y="695604"/>
                  </a:lnTo>
                  <a:lnTo>
                    <a:pt x="240360" y="699109"/>
                  </a:lnTo>
                  <a:lnTo>
                    <a:pt x="228053" y="695604"/>
                  </a:lnTo>
                  <a:lnTo>
                    <a:pt x="218414" y="685622"/>
                  </a:lnTo>
                  <a:lnTo>
                    <a:pt x="212128" y="670052"/>
                  </a:lnTo>
                  <a:lnTo>
                    <a:pt x="209880" y="649732"/>
                  </a:lnTo>
                  <a:lnTo>
                    <a:pt x="212128" y="629602"/>
                  </a:lnTo>
                  <a:lnTo>
                    <a:pt x="218414" y="614222"/>
                  </a:lnTo>
                  <a:lnTo>
                    <a:pt x="228053" y="604418"/>
                  </a:lnTo>
                  <a:lnTo>
                    <a:pt x="240360" y="600964"/>
                  </a:lnTo>
                  <a:lnTo>
                    <a:pt x="252755" y="604418"/>
                  </a:lnTo>
                  <a:lnTo>
                    <a:pt x="262382" y="614222"/>
                  </a:lnTo>
                  <a:lnTo>
                    <a:pt x="268630" y="629602"/>
                  </a:lnTo>
                  <a:lnTo>
                    <a:pt x="270840" y="649732"/>
                  </a:lnTo>
                  <a:lnTo>
                    <a:pt x="270840" y="600405"/>
                  </a:lnTo>
                  <a:lnTo>
                    <a:pt x="259156" y="590245"/>
                  </a:lnTo>
                  <a:lnTo>
                    <a:pt x="240360" y="585724"/>
                  </a:lnTo>
                  <a:lnTo>
                    <a:pt x="221691" y="590245"/>
                  </a:lnTo>
                  <a:lnTo>
                    <a:pt x="206959" y="603097"/>
                  </a:lnTo>
                  <a:lnTo>
                    <a:pt x="197307" y="623277"/>
                  </a:lnTo>
                  <a:lnTo>
                    <a:pt x="193827" y="649732"/>
                  </a:lnTo>
                  <a:lnTo>
                    <a:pt x="197307" y="676313"/>
                  </a:lnTo>
                  <a:lnTo>
                    <a:pt x="206959" y="696544"/>
                  </a:lnTo>
                  <a:lnTo>
                    <a:pt x="221691" y="709434"/>
                  </a:lnTo>
                  <a:lnTo>
                    <a:pt x="240360" y="713943"/>
                  </a:lnTo>
                  <a:lnTo>
                    <a:pt x="259156" y="709434"/>
                  </a:lnTo>
                  <a:lnTo>
                    <a:pt x="270992" y="699109"/>
                  </a:lnTo>
                  <a:lnTo>
                    <a:pt x="273939" y="696544"/>
                  </a:lnTo>
                  <a:lnTo>
                    <a:pt x="283629" y="676313"/>
                  </a:lnTo>
                  <a:lnTo>
                    <a:pt x="287096" y="649732"/>
                  </a:lnTo>
                  <a:close/>
                </a:path>
                <a:path w="1376045" h="1075690">
                  <a:moveTo>
                    <a:pt x="287096" y="78232"/>
                  </a:moveTo>
                  <a:lnTo>
                    <a:pt x="283629" y="51777"/>
                  </a:lnTo>
                  <a:lnTo>
                    <a:pt x="273939" y="31597"/>
                  </a:lnTo>
                  <a:lnTo>
                    <a:pt x="271487" y="29464"/>
                  </a:lnTo>
                  <a:lnTo>
                    <a:pt x="270840" y="28905"/>
                  </a:lnTo>
                  <a:lnTo>
                    <a:pt x="270840" y="78232"/>
                  </a:lnTo>
                  <a:lnTo>
                    <a:pt x="268630" y="98552"/>
                  </a:lnTo>
                  <a:lnTo>
                    <a:pt x="262382" y="114122"/>
                  </a:lnTo>
                  <a:lnTo>
                    <a:pt x="252755" y="124104"/>
                  </a:lnTo>
                  <a:lnTo>
                    <a:pt x="240360" y="127609"/>
                  </a:lnTo>
                  <a:lnTo>
                    <a:pt x="228053" y="124104"/>
                  </a:lnTo>
                  <a:lnTo>
                    <a:pt x="218414" y="114122"/>
                  </a:lnTo>
                  <a:lnTo>
                    <a:pt x="212128" y="98552"/>
                  </a:lnTo>
                  <a:lnTo>
                    <a:pt x="209880" y="78232"/>
                  </a:lnTo>
                  <a:lnTo>
                    <a:pt x="212128" y="58102"/>
                  </a:lnTo>
                  <a:lnTo>
                    <a:pt x="218414" y="42722"/>
                  </a:lnTo>
                  <a:lnTo>
                    <a:pt x="228053" y="32918"/>
                  </a:lnTo>
                  <a:lnTo>
                    <a:pt x="240360" y="29464"/>
                  </a:lnTo>
                  <a:lnTo>
                    <a:pt x="252755" y="32918"/>
                  </a:lnTo>
                  <a:lnTo>
                    <a:pt x="262382" y="42722"/>
                  </a:lnTo>
                  <a:lnTo>
                    <a:pt x="268630" y="58102"/>
                  </a:lnTo>
                  <a:lnTo>
                    <a:pt x="270840" y="78232"/>
                  </a:lnTo>
                  <a:lnTo>
                    <a:pt x="270840" y="28905"/>
                  </a:lnTo>
                  <a:lnTo>
                    <a:pt x="259156" y="18745"/>
                  </a:lnTo>
                  <a:lnTo>
                    <a:pt x="240360" y="14224"/>
                  </a:lnTo>
                  <a:lnTo>
                    <a:pt x="221691" y="18745"/>
                  </a:lnTo>
                  <a:lnTo>
                    <a:pt x="206959" y="31597"/>
                  </a:lnTo>
                  <a:lnTo>
                    <a:pt x="197307" y="51777"/>
                  </a:lnTo>
                  <a:lnTo>
                    <a:pt x="193827" y="78232"/>
                  </a:lnTo>
                  <a:lnTo>
                    <a:pt x="197307" y="104813"/>
                  </a:lnTo>
                  <a:lnTo>
                    <a:pt x="206959" y="125044"/>
                  </a:lnTo>
                  <a:lnTo>
                    <a:pt x="221691" y="137934"/>
                  </a:lnTo>
                  <a:lnTo>
                    <a:pt x="240360" y="142443"/>
                  </a:lnTo>
                  <a:lnTo>
                    <a:pt x="259156" y="137934"/>
                  </a:lnTo>
                  <a:lnTo>
                    <a:pt x="270992" y="127609"/>
                  </a:lnTo>
                  <a:lnTo>
                    <a:pt x="273939" y="125044"/>
                  </a:lnTo>
                  <a:lnTo>
                    <a:pt x="283629" y="104813"/>
                  </a:lnTo>
                  <a:lnTo>
                    <a:pt x="287096" y="78232"/>
                  </a:lnTo>
                  <a:close/>
                </a:path>
                <a:path w="1376045" h="1075690">
                  <a:moveTo>
                    <a:pt x="304571" y="868476"/>
                  </a:moveTo>
                  <a:lnTo>
                    <a:pt x="288721" y="868476"/>
                  </a:lnTo>
                  <a:lnTo>
                    <a:pt x="288721" y="938784"/>
                  </a:lnTo>
                  <a:lnTo>
                    <a:pt x="255739" y="938784"/>
                  </a:lnTo>
                  <a:lnTo>
                    <a:pt x="261975" y="922032"/>
                  </a:lnTo>
                  <a:lnTo>
                    <a:pt x="264274" y="900785"/>
                  </a:lnTo>
                  <a:lnTo>
                    <a:pt x="265760" y="886968"/>
                  </a:lnTo>
                  <a:lnTo>
                    <a:pt x="255803" y="886968"/>
                  </a:lnTo>
                  <a:lnTo>
                    <a:pt x="249504" y="886968"/>
                  </a:lnTo>
                  <a:lnTo>
                    <a:pt x="195046" y="886968"/>
                  </a:lnTo>
                  <a:lnTo>
                    <a:pt x="195046" y="900785"/>
                  </a:lnTo>
                  <a:lnTo>
                    <a:pt x="248221" y="900785"/>
                  </a:lnTo>
                  <a:lnTo>
                    <a:pt x="245821" y="921169"/>
                  </a:lnTo>
                  <a:lnTo>
                    <a:pt x="234442" y="949426"/>
                  </a:lnTo>
                  <a:lnTo>
                    <a:pt x="214960" y="974458"/>
                  </a:lnTo>
                  <a:lnTo>
                    <a:pt x="186918" y="995883"/>
                  </a:lnTo>
                  <a:lnTo>
                    <a:pt x="196875" y="1007872"/>
                  </a:lnTo>
                  <a:lnTo>
                    <a:pt x="228561" y="983322"/>
                  </a:lnTo>
                  <a:lnTo>
                    <a:pt x="249910" y="954430"/>
                  </a:lnTo>
                  <a:lnTo>
                    <a:pt x="250672" y="952398"/>
                  </a:lnTo>
                  <a:lnTo>
                    <a:pt x="288721" y="952398"/>
                  </a:lnTo>
                  <a:lnTo>
                    <a:pt x="288721" y="1038148"/>
                  </a:lnTo>
                  <a:lnTo>
                    <a:pt x="304571" y="1038148"/>
                  </a:lnTo>
                  <a:lnTo>
                    <a:pt x="304571" y="952398"/>
                  </a:lnTo>
                  <a:lnTo>
                    <a:pt x="304571" y="938784"/>
                  </a:lnTo>
                  <a:lnTo>
                    <a:pt x="304571" y="868476"/>
                  </a:lnTo>
                  <a:close/>
                </a:path>
                <a:path w="1376045" h="1075690">
                  <a:moveTo>
                    <a:pt x="337286" y="571500"/>
                  </a:moveTo>
                  <a:lnTo>
                    <a:pt x="320421" y="571500"/>
                  </a:lnTo>
                  <a:lnTo>
                    <a:pt x="320421" y="755599"/>
                  </a:lnTo>
                  <a:lnTo>
                    <a:pt x="337286" y="755599"/>
                  </a:lnTo>
                  <a:lnTo>
                    <a:pt x="337286" y="571500"/>
                  </a:lnTo>
                  <a:close/>
                </a:path>
                <a:path w="1376045" h="1075690">
                  <a:moveTo>
                    <a:pt x="337286" y="292100"/>
                  </a:moveTo>
                  <a:lnTo>
                    <a:pt x="320421" y="292100"/>
                  </a:lnTo>
                  <a:lnTo>
                    <a:pt x="320421" y="476199"/>
                  </a:lnTo>
                  <a:lnTo>
                    <a:pt x="337286" y="476199"/>
                  </a:lnTo>
                  <a:lnTo>
                    <a:pt x="337286" y="292100"/>
                  </a:lnTo>
                  <a:close/>
                </a:path>
                <a:path w="1376045" h="1075690">
                  <a:moveTo>
                    <a:pt x="337286" y="0"/>
                  </a:moveTo>
                  <a:lnTo>
                    <a:pt x="320421" y="0"/>
                  </a:lnTo>
                  <a:lnTo>
                    <a:pt x="320421" y="184099"/>
                  </a:lnTo>
                  <a:lnTo>
                    <a:pt x="337286" y="184099"/>
                  </a:lnTo>
                  <a:lnTo>
                    <a:pt x="337286" y="0"/>
                  </a:lnTo>
                  <a:close/>
                </a:path>
                <a:path w="1376045" h="1075690">
                  <a:moveTo>
                    <a:pt x="343179" y="863803"/>
                  </a:moveTo>
                  <a:lnTo>
                    <a:pt x="326923" y="863803"/>
                  </a:lnTo>
                  <a:lnTo>
                    <a:pt x="326923" y="1047496"/>
                  </a:lnTo>
                  <a:lnTo>
                    <a:pt x="343179" y="1047496"/>
                  </a:lnTo>
                  <a:lnTo>
                    <a:pt x="343179" y="863803"/>
                  </a:lnTo>
                  <a:close/>
                </a:path>
                <a:path w="1376045" h="1075690">
                  <a:moveTo>
                    <a:pt x="896505" y="883869"/>
                  </a:moveTo>
                  <a:lnTo>
                    <a:pt x="801827" y="883869"/>
                  </a:lnTo>
                  <a:lnTo>
                    <a:pt x="801827" y="899744"/>
                  </a:lnTo>
                  <a:lnTo>
                    <a:pt x="878027" y="899744"/>
                  </a:lnTo>
                  <a:lnTo>
                    <a:pt x="878027" y="900899"/>
                  </a:lnTo>
                  <a:lnTo>
                    <a:pt x="811936" y="1031646"/>
                  </a:lnTo>
                  <a:lnTo>
                    <a:pt x="830694" y="1031646"/>
                  </a:lnTo>
                  <a:lnTo>
                    <a:pt x="896505" y="900607"/>
                  </a:lnTo>
                  <a:lnTo>
                    <a:pt x="896505" y="883869"/>
                  </a:lnTo>
                  <a:close/>
                </a:path>
                <a:path w="1376045" h="1075690">
                  <a:moveTo>
                    <a:pt x="900544" y="723671"/>
                  </a:moveTo>
                  <a:lnTo>
                    <a:pt x="831850" y="723671"/>
                  </a:lnTo>
                  <a:lnTo>
                    <a:pt x="831850" y="722528"/>
                  </a:lnTo>
                  <a:lnTo>
                    <a:pt x="865047" y="687019"/>
                  </a:lnTo>
                  <a:lnTo>
                    <a:pt x="871042" y="680466"/>
                  </a:lnTo>
                  <a:lnTo>
                    <a:pt x="894994" y="646684"/>
                  </a:lnTo>
                  <a:lnTo>
                    <a:pt x="896962" y="641489"/>
                  </a:lnTo>
                  <a:lnTo>
                    <a:pt x="897953" y="636168"/>
                  </a:lnTo>
                  <a:lnTo>
                    <a:pt x="897851" y="622795"/>
                  </a:lnTo>
                  <a:lnTo>
                    <a:pt x="896048" y="616229"/>
                  </a:lnTo>
                  <a:lnTo>
                    <a:pt x="862152" y="589749"/>
                  </a:lnTo>
                  <a:lnTo>
                    <a:pt x="844892" y="589749"/>
                  </a:lnTo>
                  <a:lnTo>
                    <a:pt x="809891" y="617067"/>
                  </a:lnTo>
                  <a:lnTo>
                    <a:pt x="807897" y="624674"/>
                  </a:lnTo>
                  <a:lnTo>
                    <a:pt x="807897" y="633336"/>
                  </a:lnTo>
                  <a:lnTo>
                    <a:pt x="824928" y="633336"/>
                  </a:lnTo>
                  <a:lnTo>
                    <a:pt x="824928" y="627710"/>
                  </a:lnTo>
                  <a:lnTo>
                    <a:pt x="826058" y="622795"/>
                  </a:lnTo>
                  <a:lnTo>
                    <a:pt x="847242" y="605332"/>
                  </a:lnTo>
                  <a:lnTo>
                    <a:pt x="858266" y="605332"/>
                  </a:lnTo>
                  <a:lnTo>
                    <a:pt x="863066" y="606374"/>
                  </a:lnTo>
                  <a:lnTo>
                    <a:pt x="871639" y="610501"/>
                  </a:lnTo>
                  <a:lnTo>
                    <a:pt x="875004" y="613435"/>
                  </a:lnTo>
                  <a:lnTo>
                    <a:pt x="877455" y="617245"/>
                  </a:lnTo>
                  <a:lnTo>
                    <a:pt x="879957" y="621042"/>
                  </a:lnTo>
                  <a:lnTo>
                    <a:pt x="881202" y="625538"/>
                  </a:lnTo>
                  <a:lnTo>
                    <a:pt x="881202" y="635254"/>
                  </a:lnTo>
                  <a:lnTo>
                    <a:pt x="807313" y="726567"/>
                  </a:lnTo>
                  <a:lnTo>
                    <a:pt x="807313" y="739546"/>
                  </a:lnTo>
                  <a:lnTo>
                    <a:pt x="900544" y="739546"/>
                  </a:lnTo>
                  <a:lnTo>
                    <a:pt x="900544" y="723671"/>
                  </a:lnTo>
                  <a:close/>
                </a:path>
                <a:path w="1376045" h="1075690">
                  <a:moveTo>
                    <a:pt x="900544" y="444271"/>
                  </a:moveTo>
                  <a:lnTo>
                    <a:pt x="831850" y="444271"/>
                  </a:lnTo>
                  <a:lnTo>
                    <a:pt x="831850" y="443128"/>
                  </a:lnTo>
                  <a:lnTo>
                    <a:pt x="865047" y="407619"/>
                  </a:lnTo>
                  <a:lnTo>
                    <a:pt x="871042" y="401066"/>
                  </a:lnTo>
                  <a:lnTo>
                    <a:pt x="894994" y="367284"/>
                  </a:lnTo>
                  <a:lnTo>
                    <a:pt x="896962" y="362089"/>
                  </a:lnTo>
                  <a:lnTo>
                    <a:pt x="897953" y="356768"/>
                  </a:lnTo>
                  <a:lnTo>
                    <a:pt x="897851" y="343395"/>
                  </a:lnTo>
                  <a:lnTo>
                    <a:pt x="896048" y="336829"/>
                  </a:lnTo>
                  <a:lnTo>
                    <a:pt x="862152" y="310349"/>
                  </a:lnTo>
                  <a:lnTo>
                    <a:pt x="844892" y="310349"/>
                  </a:lnTo>
                  <a:lnTo>
                    <a:pt x="809891" y="337667"/>
                  </a:lnTo>
                  <a:lnTo>
                    <a:pt x="807897" y="345274"/>
                  </a:lnTo>
                  <a:lnTo>
                    <a:pt x="807897" y="353936"/>
                  </a:lnTo>
                  <a:lnTo>
                    <a:pt x="824928" y="353936"/>
                  </a:lnTo>
                  <a:lnTo>
                    <a:pt x="824928" y="348310"/>
                  </a:lnTo>
                  <a:lnTo>
                    <a:pt x="826058" y="343395"/>
                  </a:lnTo>
                  <a:lnTo>
                    <a:pt x="847242" y="325932"/>
                  </a:lnTo>
                  <a:lnTo>
                    <a:pt x="858266" y="325932"/>
                  </a:lnTo>
                  <a:lnTo>
                    <a:pt x="863066" y="326974"/>
                  </a:lnTo>
                  <a:lnTo>
                    <a:pt x="871639" y="331101"/>
                  </a:lnTo>
                  <a:lnTo>
                    <a:pt x="875004" y="334035"/>
                  </a:lnTo>
                  <a:lnTo>
                    <a:pt x="877455" y="337845"/>
                  </a:lnTo>
                  <a:lnTo>
                    <a:pt x="879957" y="341642"/>
                  </a:lnTo>
                  <a:lnTo>
                    <a:pt x="881202" y="346138"/>
                  </a:lnTo>
                  <a:lnTo>
                    <a:pt x="881202" y="355854"/>
                  </a:lnTo>
                  <a:lnTo>
                    <a:pt x="807313" y="447167"/>
                  </a:lnTo>
                  <a:lnTo>
                    <a:pt x="807313" y="460146"/>
                  </a:lnTo>
                  <a:lnTo>
                    <a:pt x="900544" y="460146"/>
                  </a:lnTo>
                  <a:lnTo>
                    <a:pt x="900544" y="444271"/>
                  </a:lnTo>
                  <a:close/>
                </a:path>
                <a:path w="1376045" h="1075690">
                  <a:moveTo>
                    <a:pt x="900544" y="152171"/>
                  </a:moveTo>
                  <a:lnTo>
                    <a:pt x="831850" y="152171"/>
                  </a:lnTo>
                  <a:lnTo>
                    <a:pt x="831850" y="151028"/>
                  </a:lnTo>
                  <a:lnTo>
                    <a:pt x="865047" y="115519"/>
                  </a:lnTo>
                  <a:lnTo>
                    <a:pt x="871042" y="108966"/>
                  </a:lnTo>
                  <a:lnTo>
                    <a:pt x="894994" y="75184"/>
                  </a:lnTo>
                  <a:lnTo>
                    <a:pt x="896962" y="69989"/>
                  </a:lnTo>
                  <a:lnTo>
                    <a:pt x="897953" y="64668"/>
                  </a:lnTo>
                  <a:lnTo>
                    <a:pt x="897851" y="51295"/>
                  </a:lnTo>
                  <a:lnTo>
                    <a:pt x="896048" y="44729"/>
                  </a:lnTo>
                  <a:lnTo>
                    <a:pt x="862152" y="18249"/>
                  </a:lnTo>
                  <a:lnTo>
                    <a:pt x="844892" y="18249"/>
                  </a:lnTo>
                  <a:lnTo>
                    <a:pt x="809891" y="45567"/>
                  </a:lnTo>
                  <a:lnTo>
                    <a:pt x="807897" y="53174"/>
                  </a:lnTo>
                  <a:lnTo>
                    <a:pt x="807897" y="61836"/>
                  </a:lnTo>
                  <a:lnTo>
                    <a:pt x="824928" y="61836"/>
                  </a:lnTo>
                  <a:lnTo>
                    <a:pt x="824928" y="56210"/>
                  </a:lnTo>
                  <a:lnTo>
                    <a:pt x="826058" y="51295"/>
                  </a:lnTo>
                  <a:lnTo>
                    <a:pt x="847242" y="33832"/>
                  </a:lnTo>
                  <a:lnTo>
                    <a:pt x="858266" y="33832"/>
                  </a:lnTo>
                  <a:lnTo>
                    <a:pt x="863066" y="34874"/>
                  </a:lnTo>
                  <a:lnTo>
                    <a:pt x="871639" y="39001"/>
                  </a:lnTo>
                  <a:lnTo>
                    <a:pt x="875004" y="41935"/>
                  </a:lnTo>
                  <a:lnTo>
                    <a:pt x="877455" y="45745"/>
                  </a:lnTo>
                  <a:lnTo>
                    <a:pt x="879957" y="49542"/>
                  </a:lnTo>
                  <a:lnTo>
                    <a:pt x="881202" y="54038"/>
                  </a:lnTo>
                  <a:lnTo>
                    <a:pt x="881202" y="63754"/>
                  </a:lnTo>
                  <a:lnTo>
                    <a:pt x="807313" y="155067"/>
                  </a:lnTo>
                  <a:lnTo>
                    <a:pt x="807313" y="168046"/>
                  </a:lnTo>
                  <a:lnTo>
                    <a:pt x="900544" y="168046"/>
                  </a:lnTo>
                  <a:lnTo>
                    <a:pt x="900544" y="152171"/>
                  </a:lnTo>
                  <a:close/>
                </a:path>
                <a:path w="1376045" h="1075690">
                  <a:moveTo>
                    <a:pt x="1019721" y="956602"/>
                  </a:moveTo>
                  <a:lnTo>
                    <a:pt x="1015301" y="917854"/>
                  </a:lnTo>
                  <a:lnTo>
                    <a:pt x="1004354" y="897724"/>
                  </a:lnTo>
                  <a:lnTo>
                    <a:pt x="1000506" y="893699"/>
                  </a:lnTo>
                  <a:lnTo>
                    <a:pt x="1000506" y="935291"/>
                  </a:lnTo>
                  <a:lnTo>
                    <a:pt x="999667" y="939507"/>
                  </a:lnTo>
                  <a:lnTo>
                    <a:pt x="972464" y="964399"/>
                  </a:lnTo>
                  <a:lnTo>
                    <a:pt x="961821" y="964399"/>
                  </a:lnTo>
                  <a:lnTo>
                    <a:pt x="936421" y="937361"/>
                  </a:lnTo>
                  <a:lnTo>
                    <a:pt x="936548" y="924572"/>
                  </a:lnTo>
                  <a:lnTo>
                    <a:pt x="974623" y="897724"/>
                  </a:lnTo>
                  <a:lnTo>
                    <a:pt x="996315" y="914679"/>
                  </a:lnTo>
                  <a:lnTo>
                    <a:pt x="999109" y="919734"/>
                  </a:lnTo>
                  <a:lnTo>
                    <a:pt x="1000480" y="925029"/>
                  </a:lnTo>
                  <a:lnTo>
                    <a:pt x="1000506" y="935291"/>
                  </a:lnTo>
                  <a:lnTo>
                    <a:pt x="1000506" y="893699"/>
                  </a:lnTo>
                  <a:lnTo>
                    <a:pt x="968463" y="881849"/>
                  </a:lnTo>
                  <a:lnTo>
                    <a:pt x="961199" y="882180"/>
                  </a:lnTo>
                  <a:lnTo>
                    <a:pt x="925169" y="906386"/>
                  </a:lnTo>
                  <a:lnTo>
                    <a:pt x="919111" y="931202"/>
                  </a:lnTo>
                  <a:lnTo>
                    <a:pt x="919505" y="938149"/>
                  </a:lnTo>
                  <a:lnTo>
                    <a:pt x="942352" y="974039"/>
                  </a:lnTo>
                  <a:lnTo>
                    <a:pt x="957110" y="980274"/>
                  </a:lnTo>
                  <a:lnTo>
                    <a:pt x="970673" y="980274"/>
                  </a:lnTo>
                  <a:lnTo>
                    <a:pt x="1001953" y="960640"/>
                  </a:lnTo>
                  <a:lnTo>
                    <a:pt x="1003096" y="960640"/>
                  </a:lnTo>
                  <a:lnTo>
                    <a:pt x="993140" y="1002855"/>
                  </a:lnTo>
                  <a:lnTo>
                    <a:pt x="966152" y="1017803"/>
                  </a:lnTo>
                  <a:lnTo>
                    <a:pt x="958367" y="1017803"/>
                  </a:lnTo>
                  <a:lnTo>
                    <a:pt x="937869" y="994422"/>
                  </a:lnTo>
                  <a:lnTo>
                    <a:pt x="920267" y="994422"/>
                  </a:lnTo>
                  <a:lnTo>
                    <a:pt x="944003" y="1028763"/>
                  </a:lnTo>
                  <a:lnTo>
                    <a:pt x="957884" y="1033678"/>
                  </a:lnTo>
                  <a:lnTo>
                    <a:pt x="974483" y="1033678"/>
                  </a:lnTo>
                  <a:lnTo>
                    <a:pt x="981938" y="1031862"/>
                  </a:lnTo>
                  <a:lnTo>
                    <a:pt x="995159" y="1024648"/>
                  </a:lnTo>
                  <a:lnTo>
                    <a:pt x="1000798" y="1019365"/>
                  </a:lnTo>
                  <a:lnTo>
                    <a:pt x="1001826" y="1017803"/>
                  </a:lnTo>
                  <a:lnTo>
                    <a:pt x="1005408" y="1012380"/>
                  </a:lnTo>
                  <a:lnTo>
                    <a:pt x="1018908" y="970292"/>
                  </a:lnTo>
                  <a:lnTo>
                    <a:pt x="1019619" y="960640"/>
                  </a:lnTo>
                  <a:lnTo>
                    <a:pt x="1019721" y="956602"/>
                  </a:lnTo>
                  <a:close/>
                </a:path>
                <a:path w="1376045" h="1075690">
                  <a:moveTo>
                    <a:pt x="1023581" y="723671"/>
                  </a:moveTo>
                  <a:lnTo>
                    <a:pt x="954887" y="723671"/>
                  </a:lnTo>
                  <a:lnTo>
                    <a:pt x="954887" y="722528"/>
                  </a:lnTo>
                  <a:lnTo>
                    <a:pt x="988072" y="687019"/>
                  </a:lnTo>
                  <a:lnTo>
                    <a:pt x="994079" y="680466"/>
                  </a:lnTo>
                  <a:lnTo>
                    <a:pt x="1018019" y="646684"/>
                  </a:lnTo>
                  <a:lnTo>
                    <a:pt x="1019987" y="641489"/>
                  </a:lnTo>
                  <a:lnTo>
                    <a:pt x="1020978" y="636168"/>
                  </a:lnTo>
                  <a:lnTo>
                    <a:pt x="1020889" y="622795"/>
                  </a:lnTo>
                  <a:lnTo>
                    <a:pt x="1019073" y="616229"/>
                  </a:lnTo>
                  <a:lnTo>
                    <a:pt x="985189" y="589749"/>
                  </a:lnTo>
                  <a:lnTo>
                    <a:pt x="967917" y="589749"/>
                  </a:lnTo>
                  <a:lnTo>
                    <a:pt x="932916" y="617067"/>
                  </a:lnTo>
                  <a:lnTo>
                    <a:pt x="930922" y="624674"/>
                  </a:lnTo>
                  <a:lnTo>
                    <a:pt x="930922" y="633336"/>
                  </a:lnTo>
                  <a:lnTo>
                    <a:pt x="947953" y="633336"/>
                  </a:lnTo>
                  <a:lnTo>
                    <a:pt x="947953" y="627710"/>
                  </a:lnTo>
                  <a:lnTo>
                    <a:pt x="949083" y="622795"/>
                  </a:lnTo>
                  <a:lnTo>
                    <a:pt x="970280" y="605332"/>
                  </a:lnTo>
                  <a:lnTo>
                    <a:pt x="981290" y="605332"/>
                  </a:lnTo>
                  <a:lnTo>
                    <a:pt x="986104" y="606374"/>
                  </a:lnTo>
                  <a:lnTo>
                    <a:pt x="994664" y="610501"/>
                  </a:lnTo>
                  <a:lnTo>
                    <a:pt x="998029" y="613435"/>
                  </a:lnTo>
                  <a:lnTo>
                    <a:pt x="1000480" y="617245"/>
                  </a:lnTo>
                  <a:lnTo>
                    <a:pt x="1002982" y="621042"/>
                  </a:lnTo>
                  <a:lnTo>
                    <a:pt x="1004239" y="625538"/>
                  </a:lnTo>
                  <a:lnTo>
                    <a:pt x="1004239" y="635254"/>
                  </a:lnTo>
                  <a:lnTo>
                    <a:pt x="930351" y="726567"/>
                  </a:lnTo>
                  <a:lnTo>
                    <a:pt x="930351" y="739546"/>
                  </a:lnTo>
                  <a:lnTo>
                    <a:pt x="1023581" y="739546"/>
                  </a:lnTo>
                  <a:lnTo>
                    <a:pt x="1023581" y="723671"/>
                  </a:lnTo>
                  <a:close/>
                </a:path>
                <a:path w="1376045" h="1075690">
                  <a:moveTo>
                    <a:pt x="1023581" y="444271"/>
                  </a:moveTo>
                  <a:lnTo>
                    <a:pt x="954887" y="444271"/>
                  </a:lnTo>
                  <a:lnTo>
                    <a:pt x="954887" y="443128"/>
                  </a:lnTo>
                  <a:lnTo>
                    <a:pt x="988072" y="407619"/>
                  </a:lnTo>
                  <a:lnTo>
                    <a:pt x="994079" y="401066"/>
                  </a:lnTo>
                  <a:lnTo>
                    <a:pt x="1018019" y="367284"/>
                  </a:lnTo>
                  <a:lnTo>
                    <a:pt x="1019987" y="362089"/>
                  </a:lnTo>
                  <a:lnTo>
                    <a:pt x="1020978" y="356768"/>
                  </a:lnTo>
                  <a:lnTo>
                    <a:pt x="1020889" y="343395"/>
                  </a:lnTo>
                  <a:lnTo>
                    <a:pt x="1019073" y="336829"/>
                  </a:lnTo>
                  <a:lnTo>
                    <a:pt x="985189" y="310349"/>
                  </a:lnTo>
                  <a:lnTo>
                    <a:pt x="967917" y="310349"/>
                  </a:lnTo>
                  <a:lnTo>
                    <a:pt x="932916" y="337667"/>
                  </a:lnTo>
                  <a:lnTo>
                    <a:pt x="930922" y="345274"/>
                  </a:lnTo>
                  <a:lnTo>
                    <a:pt x="930922" y="353936"/>
                  </a:lnTo>
                  <a:lnTo>
                    <a:pt x="947953" y="353936"/>
                  </a:lnTo>
                  <a:lnTo>
                    <a:pt x="947953" y="348310"/>
                  </a:lnTo>
                  <a:lnTo>
                    <a:pt x="949083" y="343395"/>
                  </a:lnTo>
                  <a:lnTo>
                    <a:pt x="970280" y="325932"/>
                  </a:lnTo>
                  <a:lnTo>
                    <a:pt x="981290" y="325932"/>
                  </a:lnTo>
                  <a:lnTo>
                    <a:pt x="986104" y="326974"/>
                  </a:lnTo>
                  <a:lnTo>
                    <a:pt x="994664" y="331101"/>
                  </a:lnTo>
                  <a:lnTo>
                    <a:pt x="998029" y="334035"/>
                  </a:lnTo>
                  <a:lnTo>
                    <a:pt x="1000480" y="337845"/>
                  </a:lnTo>
                  <a:lnTo>
                    <a:pt x="1002982" y="341642"/>
                  </a:lnTo>
                  <a:lnTo>
                    <a:pt x="1004239" y="346138"/>
                  </a:lnTo>
                  <a:lnTo>
                    <a:pt x="1004239" y="355854"/>
                  </a:lnTo>
                  <a:lnTo>
                    <a:pt x="930351" y="447167"/>
                  </a:lnTo>
                  <a:lnTo>
                    <a:pt x="930351" y="460146"/>
                  </a:lnTo>
                  <a:lnTo>
                    <a:pt x="1023581" y="460146"/>
                  </a:lnTo>
                  <a:lnTo>
                    <a:pt x="1023581" y="444271"/>
                  </a:lnTo>
                  <a:close/>
                </a:path>
                <a:path w="1376045" h="1075690">
                  <a:moveTo>
                    <a:pt x="1023581" y="152171"/>
                  </a:moveTo>
                  <a:lnTo>
                    <a:pt x="954887" y="152171"/>
                  </a:lnTo>
                  <a:lnTo>
                    <a:pt x="954887" y="151028"/>
                  </a:lnTo>
                  <a:lnTo>
                    <a:pt x="988072" y="115519"/>
                  </a:lnTo>
                  <a:lnTo>
                    <a:pt x="994079" y="108966"/>
                  </a:lnTo>
                  <a:lnTo>
                    <a:pt x="1018019" y="75184"/>
                  </a:lnTo>
                  <a:lnTo>
                    <a:pt x="1019987" y="69989"/>
                  </a:lnTo>
                  <a:lnTo>
                    <a:pt x="1020978" y="64668"/>
                  </a:lnTo>
                  <a:lnTo>
                    <a:pt x="1020889" y="51295"/>
                  </a:lnTo>
                  <a:lnTo>
                    <a:pt x="1019073" y="44729"/>
                  </a:lnTo>
                  <a:lnTo>
                    <a:pt x="985189" y="18249"/>
                  </a:lnTo>
                  <a:lnTo>
                    <a:pt x="967917" y="18249"/>
                  </a:lnTo>
                  <a:lnTo>
                    <a:pt x="932916" y="45567"/>
                  </a:lnTo>
                  <a:lnTo>
                    <a:pt x="930922" y="53174"/>
                  </a:lnTo>
                  <a:lnTo>
                    <a:pt x="930922" y="61836"/>
                  </a:lnTo>
                  <a:lnTo>
                    <a:pt x="947953" y="61836"/>
                  </a:lnTo>
                  <a:lnTo>
                    <a:pt x="947953" y="56210"/>
                  </a:lnTo>
                  <a:lnTo>
                    <a:pt x="949083" y="51295"/>
                  </a:lnTo>
                  <a:lnTo>
                    <a:pt x="970280" y="33832"/>
                  </a:lnTo>
                  <a:lnTo>
                    <a:pt x="981290" y="33832"/>
                  </a:lnTo>
                  <a:lnTo>
                    <a:pt x="986104" y="34874"/>
                  </a:lnTo>
                  <a:lnTo>
                    <a:pt x="994664" y="39001"/>
                  </a:lnTo>
                  <a:lnTo>
                    <a:pt x="998029" y="41935"/>
                  </a:lnTo>
                  <a:lnTo>
                    <a:pt x="1000480" y="45745"/>
                  </a:lnTo>
                  <a:lnTo>
                    <a:pt x="1002982" y="49542"/>
                  </a:lnTo>
                  <a:lnTo>
                    <a:pt x="1004239" y="54038"/>
                  </a:lnTo>
                  <a:lnTo>
                    <a:pt x="1004239" y="63754"/>
                  </a:lnTo>
                  <a:lnTo>
                    <a:pt x="930351" y="155067"/>
                  </a:lnTo>
                  <a:lnTo>
                    <a:pt x="930351" y="168046"/>
                  </a:lnTo>
                  <a:lnTo>
                    <a:pt x="1023581" y="168046"/>
                  </a:lnTo>
                  <a:lnTo>
                    <a:pt x="1023581" y="152171"/>
                  </a:lnTo>
                  <a:close/>
                </a:path>
                <a:path w="1376045" h="1075690">
                  <a:moveTo>
                    <a:pt x="1141158" y="920813"/>
                  </a:moveTo>
                  <a:lnTo>
                    <a:pt x="1124712" y="920813"/>
                  </a:lnTo>
                  <a:lnTo>
                    <a:pt x="1124712" y="938428"/>
                  </a:lnTo>
                  <a:lnTo>
                    <a:pt x="1124419" y="938428"/>
                  </a:lnTo>
                  <a:lnTo>
                    <a:pt x="1124419" y="967384"/>
                  </a:lnTo>
                  <a:lnTo>
                    <a:pt x="1124343" y="983996"/>
                  </a:lnTo>
                  <a:lnTo>
                    <a:pt x="1099502" y="1014628"/>
                  </a:lnTo>
                  <a:lnTo>
                    <a:pt x="1085545" y="1014628"/>
                  </a:lnTo>
                  <a:lnTo>
                    <a:pt x="1060424" y="983551"/>
                  </a:lnTo>
                  <a:lnTo>
                    <a:pt x="1060424" y="967384"/>
                  </a:lnTo>
                  <a:lnTo>
                    <a:pt x="1085456" y="934669"/>
                  </a:lnTo>
                  <a:lnTo>
                    <a:pt x="1099591" y="934669"/>
                  </a:lnTo>
                  <a:lnTo>
                    <a:pt x="1124419" y="967384"/>
                  </a:lnTo>
                  <a:lnTo>
                    <a:pt x="1124419" y="938428"/>
                  </a:lnTo>
                  <a:lnTo>
                    <a:pt x="1122972" y="938428"/>
                  </a:lnTo>
                  <a:lnTo>
                    <a:pt x="1121651" y="936396"/>
                  </a:lnTo>
                  <a:lnTo>
                    <a:pt x="1120394" y="934669"/>
                  </a:lnTo>
                  <a:lnTo>
                    <a:pt x="1119949" y="934046"/>
                  </a:lnTo>
                  <a:lnTo>
                    <a:pt x="1117638" y="931062"/>
                  </a:lnTo>
                  <a:lnTo>
                    <a:pt x="1115377" y="928027"/>
                  </a:lnTo>
                  <a:lnTo>
                    <a:pt x="1112100" y="925334"/>
                  </a:lnTo>
                  <a:lnTo>
                    <a:pt x="1107821" y="922985"/>
                  </a:lnTo>
                  <a:lnTo>
                    <a:pt x="1103591" y="920572"/>
                  </a:lnTo>
                  <a:lnTo>
                    <a:pt x="1097864" y="919378"/>
                  </a:lnTo>
                  <a:lnTo>
                    <a:pt x="1090650" y="919378"/>
                  </a:lnTo>
                  <a:lnTo>
                    <a:pt x="1052588" y="940015"/>
                  </a:lnTo>
                  <a:lnTo>
                    <a:pt x="1043317" y="975652"/>
                  </a:lnTo>
                  <a:lnTo>
                    <a:pt x="1043698" y="983996"/>
                  </a:lnTo>
                  <a:lnTo>
                    <a:pt x="1059192" y="1019340"/>
                  </a:lnTo>
                  <a:lnTo>
                    <a:pt x="1081417" y="1029919"/>
                  </a:lnTo>
                  <a:lnTo>
                    <a:pt x="1097572" y="1029919"/>
                  </a:lnTo>
                  <a:lnTo>
                    <a:pt x="1122692" y="1011161"/>
                  </a:lnTo>
                  <a:lnTo>
                    <a:pt x="1124127" y="1011161"/>
                  </a:lnTo>
                  <a:lnTo>
                    <a:pt x="1124127" y="1042911"/>
                  </a:lnTo>
                  <a:lnTo>
                    <a:pt x="1121219" y="1049693"/>
                  </a:lnTo>
                  <a:lnTo>
                    <a:pt x="1109573" y="1058354"/>
                  </a:lnTo>
                  <a:lnTo>
                    <a:pt x="1102194" y="1060513"/>
                  </a:lnTo>
                  <a:lnTo>
                    <a:pt x="1086561" y="1060513"/>
                  </a:lnTo>
                  <a:lnTo>
                    <a:pt x="1081151" y="1059522"/>
                  </a:lnTo>
                  <a:lnTo>
                    <a:pt x="1072921" y="1055636"/>
                  </a:lnTo>
                  <a:lnTo>
                    <a:pt x="1069695" y="1053350"/>
                  </a:lnTo>
                  <a:lnTo>
                    <a:pt x="1067346" y="1050696"/>
                  </a:lnTo>
                  <a:lnTo>
                    <a:pt x="1064983" y="1048105"/>
                  </a:lnTo>
                  <a:lnTo>
                    <a:pt x="1063040" y="1045794"/>
                  </a:lnTo>
                  <a:lnTo>
                    <a:pt x="1061491" y="1043774"/>
                  </a:lnTo>
                  <a:lnTo>
                    <a:pt x="1047927" y="1053299"/>
                  </a:lnTo>
                  <a:lnTo>
                    <a:pt x="1085024" y="1075524"/>
                  </a:lnTo>
                  <a:lnTo>
                    <a:pt x="1102093" y="1075524"/>
                  </a:lnTo>
                  <a:lnTo>
                    <a:pt x="1110132" y="1074102"/>
                  </a:lnTo>
                  <a:lnTo>
                    <a:pt x="1124610" y="1068476"/>
                  </a:lnTo>
                  <a:lnTo>
                    <a:pt x="1130388" y="1064069"/>
                  </a:lnTo>
                  <a:lnTo>
                    <a:pt x="1132916" y="1060513"/>
                  </a:lnTo>
                  <a:lnTo>
                    <a:pt x="1134668" y="1058062"/>
                  </a:lnTo>
                  <a:lnTo>
                    <a:pt x="1138999" y="1052093"/>
                  </a:lnTo>
                  <a:lnTo>
                    <a:pt x="1141158" y="1044346"/>
                  </a:lnTo>
                  <a:lnTo>
                    <a:pt x="1141158" y="1011161"/>
                  </a:lnTo>
                  <a:lnTo>
                    <a:pt x="1141158" y="938428"/>
                  </a:lnTo>
                  <a:lnTo>
                    <a:pt x="1141158" y="920813"/>
                  </a:lnTo>
                  <a:close/>
                </a:path>
                <a:path w="1376045" h="1075690">
                  <a:moveTo>
                    <a:pt x="1199146" y="739546"/>
                  </a:moveTo>
                  <a:lnTo>
                    <a:pt x="1199108" y="664845"/>
                  </a:lnTo>
                  <a:lnTo>
                    <a:pt x="1178877" y="629602"/>
                  </a:lnTo>
                  <a:lnTo>
                    <a:pt x="1165364" y="627278"/>
                  </a:lnTo>
                  <a:lnTo>
                    <a:pt x="1157427" y="627278"/>
                  </a:lnTo>
                  <a:lnTo>
                    <a:pt x="1150620" y="628980"/>
                  </a:lnTo>
                  <a:lnTo>
                    <a:pt x="1139278" y="635762"/>
                  </a:lnTo>
                  <a:lnTo>
                    <a:pt x="1135011" y="640308"/>
                  </a:lnTo>
                  <a:lnTo>
                    <a:pt x="1132179" y="646036"/>
                  </a:lnTo>
                  <a:lnTo>
                    <a:pt x="1131023" y="646036"/>
                  </a:lnTo>
                  <a:lnTo>
                    <a:pt x="1129423" y="642569"/>
                  </a:lnTo>
                  <a:lnTo>
                    <a:pt x="1128280" y="640118"/>
                  </a:lnTo>
                  <a:lnTo>
                    <a:pt x="1124458" y="635520"/>
                  </a:lnTo>
                  <a:lnTo>
                    <a:pt x="1119543" y="632256"/>
                  </a:lnTo>
                  <a:lnTo>
                    <a:pt x="1114691" y="628929"/>
                  </a:lnTo>
                  <a:lnTo>
                    <a:pt x="1108608" y="627278"/>
                  </a:lnTo>
                  <a:lnTo>
                    <a:pt x="1094079" y="627278"/>
                  </a:lnTo>
                  <a:lnTo>
                    <a:pt x="1087894" y="628929"/>
                  </a:lnTo>
                  <a:lnTo>
                    <a:pt x="1077595" y="635520"/>
                  </a:lnTo>
                  <a:lnTo>
                    <a:pt x="1073873" y="640118"/>
                  </a:lnTo>
                  <a:lnTo>
                    <a:pt x="1071562" y="646036"/>
                  </a:lnTo>
                  <a:lnTo>
                    <a:pt x="1070114" y="646036"/>
                  </a:lnTo>
                  <a:lnTo>
                    <a:pt x="1070114" y="628713"/>
                  </a:lnTo>
                  <a:lnTo>
                    <a:pt x="1053668" y="628713"/>
                  </a:lnTo>
                  <a:lnTo>
                    <a:pt x="1053668" y="739546"/>
                  </a:lnTo>
                  <a:lnTo>
                    <a:pt x="1070698" y="739546"/>
                  </a:lnTo>
                  <a:lnTo>
                    <a:pt x="1070698" y="664845"/>
                  </a:lnTo>
                  <a:lnTo>
                    <a:pt x="1071854" y="660057"/>
                  </a:lnTo>
                  <a:lnTo>
                    <a:pt x="1076515" y="651738"/>
                  </a:lnTo>
                  <a:lnTo>
                    <a:pt x="1079601" y="648462"/>
                  </a:lnTo>
                  <a:lnTo>
                    <a:pt x="1083538" y="646036"/>
                  </a:lnTo>
                  <a:lnTo>
                    <a:pt x="1087247" y="643750"/>
                  </a:lnTo>
                  <a:lnTo>
                    <a:pt x="1091387" y="642569"/>
                  </a:lnTo>
                  <a:lnTo>
                    <a:pt x="1102258" y="642569"/>
                  </a:lnTo>
                  <a:lnTo>
                    <a:pt x="1107528" y="644512"/>
                  </a:lnTo>
                  <a:lnTo>
                    <a:pt x="1111669" y="648462"/>
                  </a:lnTo>
                  <a:lnTo>
                    <a:pt x="1115695" y="652259"/>
                  </a:lnTo>
                  <a:lnTo>
                    <a:pt x="1117688" y="657199"/>
                  </a:lnTo>
                  <a:lnTo>
                    <a:pt x="1117739" y="739546"/>
                  </a:lnTo>
                  <a:lnTo>
                    <a:pt x="1135062" y="739546"/>
                  </a:lnTo>
                  <a:lnTo>
                    <a:pt x="1135126" y="660057"/>
                  </a:lnTo>
                  <a:lnTo>
                    <a:pt x="1137208" y="654304"/>
                  </a:lnTo>
                  <a:lnTo>
                    <a:pt x="1144765" y="646036"/>
                  </a:lnTo>
                  <a:lnTo>
                    <a:pt x="1145768" y="644931"/>
                  </a:lnTo>
                  <a:lnTo>
                    <a:pt x="1151801" y="642569"/>
                  </a:lnTo>
                  <a:lnTo>
                    <a:pt x="1165656" y="642569"/>
                  </a:lnTo>
                  <a:lnTo>
                    <a:pt x="1170927" y="644321"/>
                  </a:lnTo>
                  <a:lnTo>
                    <a:pt x="1179868" y="651344"/>
                  </a:lnTo>
                  <a:lnTo>
                    <a:pt x="1182116" y="657199"/>
                  </a:lnTo>
                  <a:lnTo>
                    <a:pt x="1182116" y="739546"/>
                  </a:lnTo>
                  <a:lnTo>
                    <a:pt x="1199146" y="739546"/>
                  </a:lnTo>
                  <a:close/>
                </a:path>
                <a:path w="1376045" h="1075690">
                  <a:moveTo>
                    <a:pt x="1199146" y="460146"/>
                  </a:moveTo>
                  <a:lnTo>
                    <a:pt x="1199108" y="385445"/>
                  </a:lnTo>
                  <a:lnTo>
                    <a:pt x="1178877" y="350202"/>
                  </a:lnTo>
                  <a:lnTo>
                    <a:pt x="1165364" y="347878"/>
                  </a:lnTo>
                  <a:lnTo>
                    <a:pt x="1157427" y="347878"/>
                  </a:lnTo>
                  <a:lnTo>
                    <a:pt x="1150620" y="349580"/>
                  </a:lnTo>
                  <a:lnTo>
                    <a:pt x="1139278" y="356362"/>
                  </a:lnTo>
                  <a:lnTo>
                    <a:pt x="1135011" y="360908"/>
                  </a:lnTo>
                  <a:lnTo>
                    <a:pt x="1132179" y="366636"/>
                  </a:lnTo>
                  <a:lnTo>
                    <a:pt x="1131023" y="366636"/>
                  </a:lnTo>
                  <a:lnTo>
                    <a:pt x="1129423" y="363169"/>
                  </a:lnTo>
                  <a:lnTo>
                    <a:pt x="1128280" y="360718"/>
                  </a:lnTo>
                  <a:lnTo>
                    <a:pt x="1124458" y="356120"/>
                  </a:lnTo>
                  <a:lnTo>
                    <a:pt x="1119543" y="352856"/>
                  </a:lnTo>
                  <a:lnTo>
                    <a:pt x="1114691" y="349529"/>
                  </a:lnTo>
                  <a:lnTo>
                    <a:pt x="1108608" y="347878"/>
                  </a:lnTo>
                  <a:lnTo>
                    <a:pt x="1094079" y="347878"/>
                  </a:lnTo>
                  <a:lnTo>
                    <a:pt x="1087894" y="349529"/>
                  </a:lnTo>
                  <a:lnTo>
                    <a:pt x="1077595" y="356120"/>
                  </a:lnTo>
                  <a:lnTo>
                    <a:pt x="1073873" y="360718"/>
                  </a:lnTo>
                  <a:lnTo>
                    <a:pt x="1071562" y="366636"/>
                  </a:lnTo>
                  <a:lnTo>
                    <a:pt x="1070114" y="366636"/>
                  </a:lnTo>
                  <a:lnTo>
                    <a:pt x="1070114" y="349313"/>
                  </a:lnTo>
                  <a:lnTo>
                    <a:pt x="1053668" y="349313"/>
                  </a:lnTo>
                  <a:lnTo>
                    <a:pt x="1053668" y="460146"/>
                  </a:lnTo>
                  <a:lnTo>
                    <a:pt x="1070698" y="460146"/>
                  </a:lnTo>
                  <a:lnTo>
                    <a:pt x="1070698" y="385445"/>
                  </a:lnTo>
                  <a:lnTo>
                    <a:pt x="1071854" y="380657"/>
                  </a:lnTo>
                  <a:lnTo>
                    <a:pt x="1076515" y="372338"/>
                  </a:lnTo>
                  <a:lnTo>
                    <a:pt x="1079601" y="369062"/>
                  </a:lnTo>
                  <a:lnTo>
                    <a:pt x="1083538" y="366636"/>
                  </a:lnTo>
                  <a:lnTo>
                    <a:pt x="1087247" y="364350"/>
                  </a:lnTo>
                  <a:lnTo>
                    <a:pt x="1091387" y="363169"/>
                  </a:lnTo>
                  <a:lnTo>
                    <a:pt x="1102258" y="363169"/>
                  </a:lnTo>
                  <a:lnTo>
                    <a:pt x="1107528" y="365112"/>
                  </a:lnTo>
                  <a:lnTo>
                    <a:pt x="1111669" y="369062"/>
                  </a:lnTo>
                  <a:lnTo>
                    <a:pt x="1115695" y="372859"/>
                  </a:lnTo>
                  <a:lnTo>
                    <a:pt x="1117688" y="377799"/>
                  </a:lnTo>
                  <a:lnTo>
                    <a:pt x="1117739" y="460146"/>
                  </a:lnTo>
                  <a:lnTo>
                    <a:pt x="1135062" y="460146"/>
                  </a:lnTo>
                  <a:lnTo>
                    <a:pt x="1135126" y="380657"/>
                  </a:lnTo>
                  <a:lnTo>
                    <a:pt x="1137208" y="374904"/>
                  </a:lnTo>
                  <a:lnTo>
                    <a:pt x="1144765" y="366636"/>
                  </a:lnTo>
                  <a:lnTo>
                    <a:pt x="1145768" y="365531"/>
                  </a:lnTo>
                  <a:lnTo>
                    <a:pt x="1151801" y="363169"/>
                  </a:lnTo>
                  <a:lnTo>
                    <a:pt x="1165656" y="363169"/>
                  </a:lnTo>
                  <a:lnTo>
                    <a:pt x="1170927" y="364921"/>
                  </a:lnTo>
                  <a:lnTo>
                    <a:pt x="1179868" y="371944"/>
                  </a:lnTo>
                  <a:lnTo>
                    <a:pt x="1182116" y="377799"/>
                  </a:lnTo>
                  <a:lnTo>
                    <a:pt x="1182116" y="460146"/>
                  </a:lnTo>
                  <a:lnTo>
                    <a:pt x="1199146" y="460146"/>
                  </a:lnTo>
                  <a:close/>
                </a:path>
                <a:path w="1376045" h="1075690">
                  <a:moveTo>
                    <a:pt x="1199146" y="168046"/>
                  </a:moveTo>
                  <a:lnTo>
                    <a:pt x="1199108" y="93345"/>
                  </a:lnTo>
                  <a:lnTo>
                    <a:pt x="1178877" y="58102"/>
                  </a:lnTo>
                  <a:lnTo>
                    <a:pt x="1165364" y="55778"/>
                  </a:lnTo>
                  <a:lnTo>
                    <a:pt x="1157427" y="55778"/>
                  </a:lnTo>
                  <a:lnTo>
                    <a:pt x="1150620" y="57480"/>
                  </a:lnTo>
                  <a:lnTo>
                    <a:pt x="1139278" y="64262"/>
                  </a:lnTo>
                  <a:lnTo>
                    <a:pt x="1135011" y="68808"/>
                  </a:lnTo>
                  <a:lnTo>
                    <a:pt x="1132179" y="74536"/>
                  </a:lnTo>
                  <a:lnTo>
                    <a:pt x="1131023" y="74536"/>
                  </a:lnTo>
                  <a:lnTo>
                    <a:pt x="1129423" y="71069"/>
                  </a:lnTo>
                  <a:lnTo>
                    <a:pt x="1128280" y="68618"/>
                  </a:lnTo>
                  <a:lnTo>
                    <a:pt x="1124458" y="64020"/>
                  </a:lnTo>
                  <a:lnTo>
                    <a:pt x="1119543" y="60756"/>
                  </a:lnTo>
                  <a:lnTo>
                    <a:pt x="1114691" y="57429"/>
                  </a:lnTo>
                  <a:lnTo>
                    <a:pt x="1108608" y="55778"/>
                  </a:lnTo>
                  <a:lnTo>
                    <a:pt x="1094079" y="55778"/>
                  </a:lnTo>
                  <a:lnTo>
                    <a:pt x="1087894" y="57429"/>
                  </a:lnTo>
                  <a:lnTo>
                    <a:pt x="1077595" y="64020"/>
                  </a:lnTo>
                  <a:lnTo>
                    <a:pt x="1073873" y="68618"/>
                  </a:lnTo>
                  <a:lnTo>
                    <a:pt x="1071562" y="74536"/>
                  </a:lnTo>
                  <a:lnTo>
                    <a:pt x="1070114" y="74536"/>
                  </a:lnTo>
                  <a:lnTo>
                    <a:pt x="1070114" y="57213"/>
                  </a:lnTo>
                  <a:lnTo>
                    <a:pt x="1053668" y="57213"/>
                  </a:lnTo>
                  <a:lnTo>
                    <a:pt x="1053668" y="168046"/>
                  </a:lnTo>
                  <a:lnTo>
                    <a:pt x="1070698" y="168046"/>
                  </a:lnTo>
                  <a:lnTo>
                    <a:pt x="1070698" y="93345"/>
                  </a:lnTo>
                  <a:lnTo>
                    <a:pt x="1071854" y="88557"/>
                  </a:lnTo>
                  <a:lnTo>
                    <a:pt x="1076515" y="80238"/>
                  </a:lnTo>
                  <a:lnTo>
                    <a:pt x="1079601" y="76962"/>
                  </a:lnTo>
                  <a:lnTo>
                    <a:pt x="1083538" y="74536"/>
                  </a:lnTo>
                  <a:lnTo>
                    <a:pt x="1087247" y="72250"/>
                  </a:lnTo>
                  <a:lnTo>
                    <a:pt x="1091387" y="71069"/>
                  </a:lnTo>
                  <a:lnTo>
                    <a:pt x="1102258" y="71069"/>
                  </a:lnTo>
                  <a:lnTo>
                    <a:pt x="1107528" y="73012"/>
                  </a:lnTo>
                  <a:lnTo>
                    <a:pt x="1111669" y="76962"/>
                  </a:lnTo>
                  <a:lnTo>
                    <a:pt x="1115695" y="80759"/>
                  </a:lnTo>
                  <a:lnTo>
                    <a:pt x="1117688" y="85699"/>
                  </a:lnTo>
                  <a:lnTo>
                    <a:pt x="1117739" y="168046"/>
                  </a:lnTo>
                  <a:lnTo>
                    <a:pt x="1135062" y="168046"/>
                  </a:lnTo>
                  <a:lnTo>
                    <a:pt x="1135126" y="88557"/>
                  </a:lnTo>
                  <a:lnTo>
                    <a:pt x="1137208" y="82804"/>
                  </a:lnTo>
                  <a:lnTo>
                    <a:pt x="1144765" y="74536"/>
                  </a:lnTo>
                  <a:lnTo>
                    <a:pt x="1145768" y="73431"/>
                  </a:lnTo>
                  <a:lnTo>
                    <a:pt x="1151801" y="71069"/>
                  </a:lnTo>
                  <a:lnTo>
                    <a:pt x="1165656" y="71069"/>
                  </a:lnTo>
                  <a:lnTo>
                    <a:pt x="1170927" y="72821"/>
                  </a:lnTo>
                  <a:lnTo>
                    <a:pt x="1179868" y="79844"/>
                  </a:lnTo>
                  <a:lnTo>
                    <a:pt x="1182116" y="85699"/>
                  </a:lnTo>
                  <a:lnTo>
                    <a:pt x="1182116" y="168046"/>
                  </a:lnTo>
                  <a:lnTo>
                    <a:pt x="1199146" y="168046"/>
                  </a:lnTo>
                  <a:close/>
                </a:path>
                <a:path w="1376045" h="1075690">
                  <a:moveTo>
                    <a:pt x="1375752" y="739546"/>
                  </a:moveTo>
                  <a:lnTo>
                    <a:pt x="1375714" y="664845"/>
                  </a:lnTo>
                  <a:lnTo>
                    <a:pt x="1355496" y="629602"/>
                  </a:lnTo>
                  <a:lnTo>
                    <a:pt x="1341983" y="627278"/>
                  </a:lnTo>
                  <a:lnTo>
                    <a:pt x="1334046" y="627278"/>
                  </a:lnTo>
                  <a:lnTo>
                    <a:pt x="1327238" y="628980"/>
                  </a:lnTo>
                  <a:lnTo>
                    <a:pt x="1315885" y="635762"/>
                  </a:lnTo>
                  <a:lnTo>
                    <a:pt x="1311630" y="640308"/>
                  </a:lnTo>
                  <a:lnTo>
                    <a:pt x="1308785" y="646036"/>
                  </a:lnTo>
                  <a:lnTo>
                    <a:pt x="1307630" y="646036"/>
                  </a:lnTo>
                  <a:lnTo>
                    <a:pt x="1306029" y="642569"/>
                  </a:lnTo>
                  <a:lnTo>
                    <a:pt x="1304886" y="640118"/>
                  </a:lnTo>
                  <a:lnTo>
                    <a:pt x="1301064" y="635520"/>
                  </a:lnTo>
                  <a:lnTo>
                    <a:pt x="1296162" y="632256"/>
                  </a:lnTo>
                  <a:lnTo>
                    <a:pt x="1291297" y="628929"/>
                  </a:lnTo>
                  <a:lnTo>
                    <a:pt x="1285214" y="627278"/>
                  </a:lnTo>
                  <a:lnTo>
                    <a:pt x="1270685" y="627278"/>
                  </a:lnTo>
                  <a:lnTo>
                    <a:pt x="1264500" y="628929"/>
                  </a:lnTo>
                  <a:lnTo>
                    <a:pt x="1254213" y="635520"/>
                  </a:lnTo>
                  <a:lnTo>
                    <a:pt x="1250480" y="640118"/>
                  </a:lnTo>
                  <a:lnTo>
                    <a:pt x="1248168" y="646036"/>
                  </a:lnTo>
                  <a:lnTo>
                    <a:pt x="1246733" y="646036"/>
                  </a:lnTo>
                  <a:lnTo>
                    <a:pt x="1246733" y="628713"/>
                  </a:lnTo>
                  <a:lnTo>
                    <a:pt x="1230274" y="628713"/>
                  </a:lnTo>
                  <a:lnTo>
                    <a:pt x="1230274" y="739546"/>
                  </a:lnTo>
                  <a:lnTo>
                    <a:pt x="1247305" y="739546"/>
                  </a:lnTo>
                  <a:lnTo>
                    <a:pt x="1247305" y="664845"/>
                  </a:lnTo>
                  <a:lnTo>
                    <a:pt x="1248460" y="660057"/>
                  </a:lnTo>
                  <a:lnTo>
                    <a:pt x="1253121" y="651738"/>
                  </a:lnTo>
                  <a:lnTo>
                    <a:pt x="1256207" y="648462"/>
                  </a:lnTo>
                  <a:lnTo>
                    <a:pt x="1260144" y="646036"/>
                  </a:lnTo>
                  <a:lnTo>
                    <a:pt x="1263853" y="643750"/>
                  </a:lnTo>
                  <a:lnTo>
                    <a:pt x="1267993" y="642569"/>
                  </a:lnTo>
                  <a:lnTo>
                    <a:pt x="1278864" y="642569"/>
                  </a:lnTo>
                  <a:lnTo>
                    <a:pt x="1284135" y="644512"/>
                  </a:lnTo>
                  <a:lnTo>
                    <a:pt x="1288275" y="648462"/>
                  </a:lnTo>
                  <a:lnTo>
                    <a:pt x="1292313" y="652259"/>
                  </a:lnTo>
                  <a:lnTo>
                    <a:pt x="1294295" y="657199"/>
                  </a:lnTo>
                  <a:lnTo>
                    <a:pt x="1294358" y="739546"/>
                  </a:lnTo>
                  <a:lnTo>
                    <a:pt x="1311668" y="739546"/>
                  </a:lnTo>
                  <a:lnTo>
                    <a:pt x="1311732" y="660057"/>
                  </a:lnTo>
                  <a:lnTo>
                    <a:pt x="1313815" y="654304"/>
                  </a:lnTo>
                  <a:lnTo>
                    <a:pt x="1321371" y="646036"/>
                  </a:lnTo>
                  <a:lnTo>
                    <a:pt x="1322374" y="644931"/>
                  </a:lnTo>
                  <a:lnTo>
                    <a:pt x="1328420" y="642569"/>
                  </a:lnTo>
                  <a:lnTo>
                    <a:pt x="1342263" y="642569"/>
                  </a:lnTo>
                  <a:lnTo>
                    <a:pt x="1347533" y="644321"/>
                  </a:lnTo>
                  <a:lnTo>
                    <a:pt x="1356487" y="651344"/>
                  </a:lnTo>
                  <a:lnTo>
                    <a:pt x="1358722" y="657199"/>
                  </a:lnTo>
                  <a:lnTo>
                    <a:pt x="1358722" y="739546"/>
                  </a:lnTo>
                  <a:lnTo>
                    <a:pt x="1375752" y="739546"/>
                  </a:lnTo>
                  <a:close/>
                </a:path>
                <a:path w="1376045" h="1075690">
                  <a:moveTo>
                    <a:pt x="1375752" y="460146"/>
                  </a:moveTo>
                  <a:lnTo>
                    <a:pt x="1375714" y="385445"/>
                  </a:lnTo>
                  <a:lnTo>
                    <a:pt x="1355496" y="350202"/>
                  </a:lnTo>
                  <a:lnTo>
                    <a:pt x="1341983" y="347878"/>
                  </a:lnTo>
                  <a:lnTo>
                    <a:pt x="1334046" y="347878"/>
                  </a:lnTo>
                  <a:lnTo>
                    <a:pt x="1327238" y="349580"/>
                  </a:lnTo>
                  <a:lnTo>
                    <a:pt x="1315885" y="356362"/>
                  </a:lnTo>
                  <a:lnTo>
                    <a:pt x="1311630" y="360908"/>
                  </a:lnTo>
                  <a:lnTo>
                    <a:pt x="1308785" y="366636"/>
                  </a:lnTo>
                  <a:lnTo>
                    <a:pt x="1307630" y="366636"/>
                  </a:lnTo>
                  <a:lnTo>
                    <a:pt x="1306029" y="363169"/>
                  </a:lnTo>
                  <a:lnTo>
                    <a:pt x="1304886" y="360718"/>
                  </a:lnTo>
                  <a:lnTo>
                    <a:pt x="1301064" y="356120"/>
                  </a:lnTo>
                  <a:lnTo>
                    <a:pt x="1296162" y="352856"/>
                  </a:lnTo>
                  <a:lnTo>
                    <a:pt x="1291297" y="349529"/>
                  </a:lnTo>
                  <a:lnTo>
                    <a:pt x="1285214" y="347878"/>
                  </a:lnTo>
                  <a:lnTo>
                    <a:pt x="1270685" y="347878"/>
                  </a:lnTo>
                  <a:lnTo>
                    <a:pt x="1264500" y="349529"/>
                  </a:lnTo>
                  <a:lnTo>
                    <a:pt x="1254213" y="356120"/>
                  </a:lnTo>
                  <a:lnTo>
                    <a:pt x="1250480" y="360718"/>
                  </a:lnTo>
                  <a:lnTo>
                    <a:pt x="1248168" y="366636"/>
                  </a:lnTo>
                  <a:lnTo>
                    <a:pt x="1246733" y="366636"/>
                  </a:lnTo>
                  <a:lnTo>
                    <a:pt x="1246733" y="349313"/>
                  </a:lnTo>
                  <a:lnTo>
                    <a:pt x="1230274" y="349313"/>
                  </a:lnTo>
                  <a:lnTo>
                    <a:pt x="1230274" y="460146"/>
                  </a:lnTo>
                  <a:lnTo>
                    <a:pt x="1247305" y="460146"/>
                  </a:lnTo>
                  <a:lnTo>
                    <a:pt x="1247305" y="385445"/>
                  </a:lnTo>
                  <a:lnTo>
                    <a:pt x="1248460" y="380657"/>
                  </a:lnTo>
                  <a:lnTo>
                    <a:pt x="1253121" y="372338"/>
                  </a:lnTo>
                  <a:lnTo>
                    <a:pt x="1256207" y="369062"/>
                  </a:lnTo>
                  <a:lnTo>
                    <a:pt x="1260144" y="366636"/>
                  </a:lnTo>
                  <a:lnTo>
                    <a:pt x="1263853" y="364350"/>
                  </a:lnTo>
                  <a:lnTo>
                    <a:pt x="1267993" y="363169"/>
                  </a:lnTo>
                  <a:lnTo>
                    <a:pt x="1278864" y="363169"/>
                  </a:lnTo>
                  <a:lnTo>
                    <a:pt x="1284135" y="365112"/>
                  </a:lnTo>
                  <a:lnTo>
                    <a:pt x="1288275" y="369062"/>
                  </a:lnTo>
                  <a:lnTo>
                    <a:pt x="1292313" y="372859"/>
                  </a:lnTo>
                  <a:lnTo>
                    <a:pt x="1294295" y="377799"/>
                  </a:lnTo>
                  <a:lnTo>
                    <a:pt x="1294358" y="460146"/>
                  </a:lnTo>
                  <a:lnTo>
                    <a:pt x="1311668" y="460146"/>
                  </a:lnTo>
                  <a:lnTo>
                    <a:pt x="1311732" y="380657"/>
                  </a:lnTo>
                  <a:lnTo>
                    <a:pt x="1313815" y="374904"/>
                  </a:lnTo>
                  <a:lnTo>
                    <a:pt x="1321371" y="366636"/>
                  </a:lnTo>
                  <a:lnTo>
                    <a:pt x="1322374" y="365531"/>
                  </a:lnTo>
                  <a:lnTo>
                    <a:pt x="1328420" y="363169"/>
                  </a:lnTo>
                  <a:lnTo>
                    <a:pt x="1342263" y="363169"/>
                  </a:lnTo>
                  <a:lnTo>
                    <a:pt x="1347533" y="364921"/>
                  </a:lnTo>
                  <a:lnTo>
                    <a:pt x="1356487" y="371944"/>
                  </a:lnTo>
                  <a:lnTo>
                    <a:pt x="1358722" y="377799"/>
                  </a:lnTo>
                  <a:lnTo>
                    <a:pt x="1358722" y="460146"/>
                  </a:lnTo>
                  <a:lnTo>
                    <a:pt x="1375752" y="460146"/>
                  </a:lnTo>
                  <a:close/>
                </a:path>
                <a:path w="1376045" h="1075690">
                  <a:moveTo>
                    <a:pt x="1375752" y="168046"/>
                  </a:moveTo>
                  <a:lnTo>
                    <a:pt x="1375714" y="93345"/>
                  </a:lnTo>
                  <a:lnTo>
                    <a:pt x="1355496" y="58102"/>
                  </a:lnTo>
                  <a:lnTo>
                    <a:pt x="1341983" y="55778"/>
                  </a:lnTo>
                  <a:lnTo>
                    <a:pt x="1334046" y="55778"/>
                  </a:lnTo>
                  <a:lnTo>
                    <a:pt x="1327238" y="57480"/>
                  </a:lnTo>
                  <a:lnTo>
                    <a:pt x="1315885" y="64262"/>
                  </a:lnTo>
                  <a:lnTo>
                    <a:pt x="1311630" y="68808"/>
                  </a:lnTo>
                  <a:lnTo>
                    <a:pt x="1308785" y="74536"/>
                  </a:lnTo>
                  <a:lnTo>
                    <a:pt x="1307630" y="74536"/>
                  </a:lnTo>
                  <a:lnTo>
                    <a:pt x="1306029" y="71069"/>
                  </a:lnTo>
                  <a:lnTo>
                    <a:pt x="1304886" y="68618"/>
                  </a:lnTo>
                  <a:lnTo>
                    <a:pt x="1301064" y="64020"/>
                  </a:lnTo>
                  <a:lnTo>
                    <a:pt x="1296162" y="60756"/>
                  </a:lnTo>
                  <a:lnTo>
                    <a:pt x="1291297" y="57429"/>
                  </a:lnTo>
                  <a:lnTo>
                    <a:pt x="1285214" y="55778"/>
                  </a:lnTo>
                  <a:lnTo>
                    <a:pt x="1270685" y="55778"/>
                  </a:lnTo>
                  <a:lnTo>
                    <a:pt x="1264500" y="57429"/>
                  </a:lnTo>
                  <a:lnTo>
                    <a:pt x="1254213" y="64020"/>
                  </a:lnTo>
                  <a:lnTo>
                    <a:pt x="1250480" y="68618"/>
                  </a:lnTo>
                  <a:lnTo>
                    <a:pt x="1248168" y="74536"/>
                  </a:lnTo>
                  <a:lnTo>
                    <a:pt x="1246733" y="74536"/>
                  </a:lnTo>
                  <a:lnTo>
                    <a:pt x="1246733" y="57213"/>
                  </a:lnTo>
                  <a:lnTo>
                    <a:pt x="1230274" y="57213"/>
                  </a:lnTo>
                  <a:lnTo>
                    <a:pt x="1230274" y="168046"/>
                  </a:lnTo>
                  <a:lnTo>
                    <a:pt x="1247305" y="168046"/>
                  </a:lnTo>
                  <a:lnTo>
                    <a:pt x="1247305" y="93345"/>
                  </a:lnTo>
                  <a:lnTo>
                    <a:pt x="1248460" y="88557"/>
                  </a:lnTo>
                  <a:lnTo>
                    <a:pt x="1253121" y="80238"/>
                  </a:lnTo>
                  <a:lnTo>
                    <a:pt x="1256207" y="76962"/>
                  </a:lnTo>
                  <a:lnTo>
                    <a:pt x="1260144" y="74536"/>
                  </a:lnTo>
                  <a:lnTo>
                    <a:pt x="1263853" y="72250"/>
                  </a:lnTo>
                  <a:lnTo>
                    <a:pt x="1267993" y="71069"/>
                  </a:lnTo>
                  <a:lnTo>
                    <a:pt x="1278864" y="71069"/>
                  </a:lnTo>
                  <a:lnTo>
                    <a:pt x="1284135" y="73012"/>
                  </a:lnTo>
                  <a:lnTo>
                    <a:pt x="1288275" y="76962"/>
                  </a:lnTo>
                  <a:lnTo>
                    <a:pt x="1292313" y="80759"/>
                  </a:lnTo>
                  <a:lnTo>
                    <a:pt x="1294295" y="85699"/>
                  </a:lnTo>
                  <a:lnTo>
                    <a:pt x="1294358" y="168046"/>
                  </a:lnTo>
                  <a:lnTo>
                    <a:pt x="1311668" y="168046"/>
                  </a:lnTo>
                  <a:lnTo>
                    <a:pt x="1311732" y="88557"/>
                  </a:lnTo>
                  <a:lnTo>
                    <a:pt x="1313815" y="82804"/>
                  </a:lnTo>
                  <a:lnTo>
                    <a:pt x="1321371" y="74536"/>
                  </a:lnTo>
                  <a:lnTo>
                    <a:pt x="1322374" y="73431"/>
                  </a:lnTo>
                  <a:lnTo>
                    <a:pt x="1328420" y="71069"/>
                  </a:lnTo>
                  <a:lnTo>
                    <a:pt x="1342263" y="71069"/>
                  </a:lnTo>
                  <a:lnTo>
                    <a:pt x="1347533" y="72821"/>
                  </a:lnTo>
                  <a:lnTo>
                    <a:pt x="1356487" y="79844"/>
                  </a:lnTo>
                  <a:lnTo>
                    <a:pt x="1358722" y="85699"/>
                  </a:lnTo>
                  <a:lnTo>
                    <a:pt x="1358722" y="168046"/>
                  </a:lnTo>
                  <a:lnTo>
                    <a:pt x="1375752" y="168046"/>
                  </a:lnTo>
                  <a:close/>
                </a:path>
              </a:pathLst>
            </a:custGeom>
            <a:solidFill>
              <a:srgbClr val="454545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88" name="object 88"/>
            <p:cNvSpPr/>
            <p:nvPr/>
          </p:nvSpPr>
          <p:spPr>
            <a:xfrm>
              <a:off x="9950450" y="10890250"/>
              <a:ext cx="1358900" cy="12700"/>
            </a:xfrm>
            <a:custGeom>
              <a:avLst/>
              <a:gdLst/>
              <a:rect l="l" t="t" r="r" b="b"/>
              <a:pathLst>
                <a:path w="1358900" h="12700">
                  <a:moveTo>
                    <a:pt x="6350" y="0"/>
                  </a:moveTo>
                  <a:lnTo>
                    <a:pt x="2842" y="0"/>
                  </a:lnTo>
                  <a:lnTo>
                    <a:pt x="0" y="2842"/>
                  </a:lnTo>
                  <a:lnTo>
                    <a:pt x="0" y="9857"/>
                  </a:lnTo>
                  <a:lnTo>
                    <a:pt x="2842" y="12700"/>
                  </a:lnTo>
                  <a:lnTo>
                    <a:pt x="6350" y="12700"/>
                  </a:lnTo>
                  <a:lnTo>
                    <a:pt x="6350" y="0"/>
                  </a:lnTo>
                  <a:close/>
                </a:path>
                <a:path w="1358900" h="12700">
                  <a:moveTo>
                    <a:pt x="1352550" y="0"/>
                  </a:moveTo>
                  <a:lnTo>
                    <a:pt x="6350" y="0"/>
                  </a:lnTo>
                  <a:lnTo>
                    <a:pt x="6350" y="12700"/>
                  </a:lnTo>
                  <a:lnTo>
                    <a:pt x="1352550" y="12700"/>
                  </a:lnTo>
                  <a:lnTo>
                    <a:pt x="1352550" y="0"/>
                  </a:lnTo>
                  <a:close/>
                </a:path>
                <a:path w="1358900" h="12700">
                  <a:moveTo>
                    <a:pt x="1356057" y="0"/>
                  </a:moveTo>
                  <a:lnTo>
                    <a:pt x="1352550" y="0"/>
                  </a:lnTo>
                  <a:lnTo>
                    <a:pt x="1352550" y="12700"/>
                  </a:lnTo>
                  <a:lnTo>
                    <a:pt x="1356057" y="12700"/>
                  </a:lnTo>
                  <a:lnTo>
                    <a:pt x="1358900" y="9857"/>
                  </a:lnTo>
                  <a:lnTo>
                    <a:pt x="1358900" y="2842"/>
                  </a:lnTo>
                  <a:lnTo>
                    <a:pt x="13560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89" name="object 89"/>
            <p:cNvSpPr/>
            <p:nvPr/>
          </p:nvSpPr>
          <p:spPr>
            <a:xfrm>
              <a:off x="8407400" y="104394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90" name="object 90"/>
            <p:cNvSpPr/>
            <p:nvPr/>
          </p:nvSpPr>
          <p:spPr>
            <a:xfrm>
              <a:off x="8407400" y="10439400"/>
              <a:ext cx="1117600" cy="292100"/>
            </a:xfrm>
            <a:custGeom>
              <a:avLst/>
              <a:gd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91" name="object 91"/>
            <p:cNvSpPr/>
            <p:nvPr/>
          </p:nvSpPr>
          <p:spPr>
            <a:xfrm>
              <a:off x="8644712" y="10512222"/>
              <a:ext cx="636905" cy="157480"/>
            </a:xfrm>
            <a:custGeom>
              <a:avLst/>
              <a:gd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92" name="object 92"/>
            <p:cNvPicPr/>
            <p:nvPr/>
          </p:nvPicPr>
          <p:blipFill rotWithShape="1">
            <a:blip r:embed="rId14"/>
            <a:stretch>
              <a:fillRect/>
            </a:stretch>
          </p:blipFill>
          <p:spPr>
            <a:xfrm>
              <a:off x="508000" y="508000"/>
              <a:ext cx="13423900" cy="1155700"/>
            </a:xfrm>
            <a:prstGeom prst="rect">
              <a:avLst/>
            </a:prstGeom>
          </p:spPr>
        </p:pic>
        <p:sp>
          <p:nvSpPr>
            <p:cNvPr id="93" name="object 93"/>
            <p:cNvSpPr/>
            <p:nvPr/>
          </p:nvSpPr>
          <p:spPr>
            <a:xfrm>
              <a:off x="660400" y="609600"/>
              <a:ext cx="13119100" cy="850900"/>
            </a:xfrm>
            <a:custGeom>
              <a:avLst/>
              <a:gd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94" name="object 94"/>
            <p:cNvPicPr/>
            <p:nvPr/>
          </p:nvPicPr>
          <p:blipFill rotWithShape="1">
            <a:blip r:embed="rId15"/>
            <a:stretch>
              <a:fillRect/>
            </a:stretch>
          </p:blipFill>
          <p:spPr>
            <a:xfrm>
              <a:off x="1027906" y="931862"/>
              <a:ext cx="1929511" cy="250392"/>
            </a:xfrm>
            <a:prstGeom prst="rect">
              <a:avLst/>
            </a:prstGeom>
          </p:spPr>
        </p:pic>
        <p:sp>
          <p:nvSpPr>
            <p:cNvPr id="95" name="object 95"/>
            <p:cNvSpPr/>
            <p:nvPr/>
          </p:nvSpPr>
          <p:spPr>
            <a:xfrm>
              <a:off x="4470400" y="949554"/>
              <a:ext cx="8799195" cy="269875"/>
            </a:xfrm>
            <a:custGeom>
              <a:avLst/>
              <a:gdLst/>
              <a:rect l="l" t="t" r="r" b="b"/>
              <a:pathLst>
                <a:path w="8799194" h="269875">
                  <a:moveTo>
                    <a:pt x="192430" y="86563"/>
                  </a:moveTo>
                  <a:lnTo>
                    <a:pt x="174294" y="77304"/>
                  </a:lnTo>
                  <a:lnTo>
                    <a:pt x="160172" y="63982"/>
                  </a:lnTo>
                  <a:lnTo>
                    <a:pt x="150990" y="47739"/>
                  </a:lnTo>
                  <a:lnTo>
                    <a:pt x="147726" y="29667"/>
                  </a:lnTo>
                  <a:lnTo>
                    <a:pt x="147726" y="9753"/>
                  </a:lnTo>
                  <a:lnTo>
                    <a:pt x="144881" y="9753"/>
                  </a:lnTo>
                  <a:lnTo>
                    <a:pt x="133908" y="9753"/>
                  </a:lnTo>
                  <a:lnTo>
                    <a:pt x="130860" y="9753"/>
                  </a:lnTo>
                  <a:lnTo>
                    <a:pt x="130860" y="28448"/>
                  </a:lnTo>
                  <a:lnTo>
                    <a:pt x="127635" y="48691"/>
                  </a:lnTo>
                  <a:lnTo>
                    <a:pt x="118465" y="66649"/>
                  </a:lnTo>
                  <a:lnTo>
                    <a:pt x="104114" y="81254"/>
                  </a:lnTo>
                  <a:lnTo>
                    <a:pt x="85344" y="91440"/>
                  </a:lnTo>
                  <a:lnTo>
                    <a:pt x="94284" y="105054"/>
                  </a:lnTo>
                  <a:lnTo>
                    <a:pt x="115125" y="93002"/>
                  </a:lnTo>
                  <a:lnTo>
                    <a:pt x="131089" y="75514"/>
                  </a:lnTo>
                  <a:lnTo>
                    <a:pt x="139738" y="56959"/>
                  </a:lnTo>
                  <a:lnTo>
                    <a:pt x="147650" y="72567"/>
                  </a:lnTo>
                  <a:lnTo>
                    <a:pt x="163309" y="88684"/>
                  </a:lnTo>
                  <a:lnTo>
                    <a:pt x="183489" y="99771"/>
                  </a:lnTo>
                  <a:lnTo>
                    <a:pt x="192430" y="86563"/>
                  </a:lnTo>
                  <a:close/>
                </a:path>
                <a:path w="8799194" h="269875">
                  <a:moveTo>
                    <a:pt x="230632" y="150164"/>
                  </a:moveTo>
                  <a:lnTo>
                    <a:pt x="226479" y="136017"/>
                  </a:lnTo>
                  <a:lnTo>
                    <a:pt x="219722" y="130048"/>
                  </a:lnTo>
                  <a:lnTo>
                    <a:pt x="214553" y="125476"/>
                  </a:lnTo>
                  <a:lnTo>
                    <a:pt x="214172" y="125349"/>
                  </a:lnTo>
                  <a:lnTo>
                    <a:pt x="214172" y="150164"/>
                  </a:lnTo>
                  <a:lnTo>
                    <a:pt x="211137" y="158711"/>
                  </a:lnTo>
                  <a:lnTo>
                    <a:pt x="202438" y="165023"/>
                  </a:lnTo>
                  <a:lnTo>
                    <a:pt x="188620" y="168948"/>
                  </a:lnTo>
                  <a:lnTo>
                    <a:pt x="170281" y="170281"/>
                  </a:lnTo>
                  <a:lnTo>
                    <a:pt x="151930" y="168948"/>
                  </a:lnTo>
                  <a:lnTo>
                    <a:pt x="138125" y="165023"/>
                  </a:lnTo>
                  <a:lnTo>
                    <a:pt x="129413" y="158711"/>
                  </a:lnTo>
                  <a:lnTo>
                    <a:pt x="126390" y="150164"/>
                  </a:lnTo>
                  <a:lnTo>
                    <a:pt x="129413" y="141630"/>
                  </a:lnTo>
                  <a:lnTo>
                    <a:pt x="138125" y="135305"/>
                  </a:lnTo>
                  <a:lnTo>
                    <a:pt x="151930" y="131394"/>
                  </a:lnTo>
                  <a:lnTo>
                    <a:pt x="170281" y="130048"/>
                  </a:lnTo>
                  <a:lnTo>
                    <a:pt x="188620" y="131394"/>
                  </a:lnTo>
                  <a:lnTo>
                    <a:pt x="202438" y="135305"/>
                  </a:lnTo>
                  <a:lnTo>
                    <a:pt x="211137" y="141630"/>
                  </a:lnTo>
                  <a:lnTo>
                    <a:pt x="214172" y="150164"/>
                  </a:lnTo>
                  <a:lnTo>
                    <a:pt x="214172" y="125349"/>
                  </a:lnTo>
                  <a:lnTo>
                    <a:pt x="195567" y="118910"/>
                  </a:lnTo>
                  <a:lnTo>
                    <a:pt x="170281" y="116636"/>
                  </a:lnTo>
                  <a:lnTo>
                    <a:pt x="144983" y="118910"/>
                  </a:lnTo>
                  <a:lnTo>
                    <a:pt x="126009" y="125476"/>
                  </a:lnTo>
                  <a:lnTo>
                    <a:pt x="114071" y="136017"/>
                  </a:lnTo>
                  <a:lnTo>
                    <a:pt x="109931" y="150164"/>
                  </a:lnTo>
                  <a:lnTo>
                    <a:pt x="114071" y="164287"/>
                  </a:lnTo>
                  <a:lnTo>
                    <a:pt x="126009" y="174752"/>
                  </a:lnTo>
                  <a:lnTo>
                    <a:pt x="144983" y="181254"/>
                  </a:lnTo>
                  <a:lnTo>
                    <a:pt x="170281" y="183489"/>
                  </a:lnTo>
                  <a:lnTo>
                    <a:pt x="195567" y="181254"/>
                  </a:lnTo>
                  <a:lnTo>
                    <a:pt x="214553" y="174752"/>
                  </a:lnTo>
                  <a:lnTo>
                    <a:pt x="219646" y="170281"/>
                  </a:lnTo>
                  <a:lnTo>
                    <a:pt x="226479" y="164287"/>
                  </a:lnTo>
                  <a:lnTo>
                    <a:pt x="230632" y="150164"/>
                  </a:lnTo>
                  <a:close/>
                </a:path>
                <a:path w="8799194" h="269875">
                  <a:moveTo>
                    <a:pt x="256032" y="47548"/>
                  </a:moveTo>
                  <a:lnTo>
                    <a:pt x="228803" y="47548"/>
                  </a:lnTo>
                  <a:lnTo>
                    <a:pt x="228803" y="203"/>
                  </a:lnTo>
                  <a:lnTo>
                    <a:pt x="211937" y="203"/>
                  </a:lnTo>
                  <a:lnTo>
                    <a:pt x="211937" y="111556"/>
                  </a:lnTo>
                  <a:lnTo>
                    <a:pt x="228803" y="111556"/>
                  </a:lnTo>
                  <a:lnTo>
                    <a:pt x="228803" y="61772"/>
                  </a:lnTo>
                  <a:lnTo>
                    <a:pt x="256032" y="61772"/>
                  </a:lnTo>
                  <a:lnTo>
                    <a:pt x="256032" y="47548"/>
                  </a:lnTo>
                  <a:close/>
                </a:path>
                <a:path w="8799194" h="269875">
                  <a:moveTo>
                    <a:pt x="423443" y="5892"/>
                  </a:moveTo>
                  <a:lnTo>
                    <a:pt x="378942" y="5892"/>
                  </a:lnTo>
                  <a:lnTo>
                    <a:pt x="378942" y="19710"/>
                  </a:lnTo>
                  <a:lnTo>
                    <a:pt x="378942" y="58115"/>
                  </a:lnTo>
                  <a:lnTo>
                    <a:pt x="333222" y="58115"/>
                  </a:lnTo>
                  <a:lnTo>
                    <a:pt x="333222" y="19710"/>
                  </a:lnTo>
                  <a:lnTo>
                    <a:pt x="378942" y="19710"/>
                  </a:lnTo>
                  <a:lnTo>
                    <a:pt x="378942" y="5892"/>
                  </a:lnTo>
                  <a:lnTo>
                    <a:pt x="288518" y="5892"/>
                  </a:lnTo>
                  <a:lnTo>
                    <a:pt x="288518" y="19710"/>
                  </a:lnTo>
                  <a:lnTo>
                    <a:pt x="316357" y="19710"/>
                  </a:lnTo>
                  <a:lnTo>
                    <a:pt x="316357" y="58115"/>
                  </a:lnTo>
                  <a:lnTo>
                    <a:pt x="289331" y="58115"/>
                  </a:lnTo>
                  <a:lnTo>
                    <a:pt x="289331" y="71932"/>
                  </a:lnTo>
                  <a:lnTo>
                    <a:pt x="422630" y="71932"/>
                  </a:lnTo>
                  <a:lnTo>
                    <a:pt x="422630" y="67056"/>
                  </a:lnTo>
                  <a:lnTo>
                    <a:pt x="422630" y="58115"/>
                  </a:lnTo>
                  <a:lnTo>
                    <a:pt x="395605" y="58115"/>
                  </a:lnTo>
                  <a:lnTo>
                    <a:pt x="395605" y="19710"/>
                  </a:lnTo>
                  <a:lnTo>
                    <a:pt x="423443" y="19710"/>
                  </a:lnTo>
                  <a:lnTo>
                    <a:pt x="423443" y="11988"/>
                  </a:lnTo>
                  <a:lnTo>
                    <a:pt x="423443" y="5892"/>
                  </a:lnTo>
                  <a:close/>
                </a:path>
                <a:path w="8799194" h="269875">
                  <a:moveTo>
                    <a:pt x="439089" y="88798"/>
                  </a:moveTo>
                  <a:lnTo>
                    <a:pt x="273075" y="88798"/>
                  </a:lnTo>
                  <a:lnTo>
                    <a:pt x="273075" y="102616"/>
                  </a:lnTo>
                  <a:lnTo>
                    <a:pt x="347853" y="102616"/>
                  </a:lnTo>
                  <a:lnTo>
                    <a:pt x="347853" y="123952"/>
                  </a:lnTo>
                  <a:lnTo>
                    <a:pt x="293395" y="123952"/>
                  </a:lnTo>
                  <a:lnTo>
                    <a:pt x="293395" y="181457"/>
                  </a:lnTo>
                  <a:lnTo>
                    <a:pt x="418769" y="181457"/>
                  </a:lnTo>
                  <a:lnTo>
                    <a:pt x="418769" y="167843"/>
                  </a:lnTo>
                  <a:lnTo>
                    <a:pt x="418769" y="137363"/>
                  </a:lnTo>
                  <a:lnTo>
                    <a:pt x="418769" y="129438"/>
                  </a:lnTo>
                  <a:lnTo>
                    <a:pt x="418769" y="123952"/>
                  </a:lnTo>
                  <a:lnTo>
                    <a:pt x="402310" y="123952"/>
                  </a:lnTo>
                  <a:lnTo>
                    <a:pt x="402310" y="137363"/>
                  </a:lnTo>
                  <a:lnTo>
                    <a:pt x="402310" y="167843"/>
                  </a:lnTo>
                  <a:lnTo>
                    <a:pt x="310057" y="167843"/>
                  </a:lnTo>
                  <a:lnTo>
                    <a:pt x="310057" y="137363"/>
                  </a:lnTo>
                  <a:lnTo>
                    <a:pt x="402310" y="137363"/>
                  </a:lnTo>
                  <a:lnTo>
                    <a:pt x="402310" y="123952"/>
                  </a:lnTo>
                  <a:lnTo>
                    <a:pt x="364515" y="123952"/>
                  </a:lnTo>
                  <a:lnTo>
                    <a:pt x="364515" y="102616"/>
                  </a:lnTo>
                  <a:lnTo>
                    <a:pt x="439089" y="102616"/>
                  </a:lnTo>
                  <a:lnTo>
                    <a:pt x="439089" y="97739"/>
                  </a:lnTo>
                  <a:lnTo>
                    <a:pt x="439089" y="88798"/>
                  </a:lnTo>
                  <a:close/>
                </a:path>
                <a:path w="8799194" h="269875">
                  <a:moveTo>
                    <a:pt x="553681" y="126593"/>
                  </a:moveTo>
                  <a:lnTo>
                    <a:pt x="536638" y="113766"/>
                  </a:lnTo>
                  <a:lnTo>
                    <a:pt x="524294" y="95885"/>
                  </a:lnTo>
                  <a:lnTo>
                    <a:pt x="516788" y="74168"/>
                  </a:lnTo>
                  <a:lnTo>
                    <a:pt x="514261" y="49784"/>
                  </a:lnTo>
                  <a:lnTo>
                    <a:pt x="514261" y="35763"/>
                  </a:lnTo>
                  <a:lnTo>
                    <a:pt x="547789" y="35763"/>
                  </a:lnTo>
                  <a:lnTo>
                    <a:pt x="547789" y="28651"/>
                  </a:lnTo>
                  <a:lnTo>
                    <a:pt x="547789" y="21742"/>
                  </a:lnTo>
                  <a:lnTo>
                    <a:pt x="462445" y="21742"/>
                  </a:lnTo>
                  <a:lnTo>
                    <a:pt x="462445" y="35763"/>
                  </a:lnTo>
                  <a:lnTo>
                    <a:pt x="498005" y="35763"/>
                  </a:lnTo>
                  <a:lnTo>
                    <a:pt x="498005" y="49784"/>
                  </a:lnTo>
                  <a:lnTo>
                    <a:pt x="495503" y="76517"/>
                  </a:lnTo>
                  <a:lnTo>
                    <a:pt x="487997" y="99974"/>
                  </a:lnTo>
                  <a:lnTo>
                    <a:pt x="475551" y="119164"/>
                  </a:lnTo>
                  <a:lnTo>
                    <a:pt x="458177" y="133096"/>
                  </a:lnTo>
                  <a:lnTo>
                    <a:pt x="468541" y="146100"/>
                  </a:lnTo>
                  <a:lnTo>
                    <a:pt x="487121" y="130136"/>
                  </a:lnTo>
                  <a:lnTo>
                    <a:pt x="500468" y="108153"/>
                  </a:lnTo>
                  <a:lnTo>
                    <a:pt x="506590" y="87541"/>
                  </a:lnTo>
                  <a:lnTo>
                    <a:pt x="511873" y="104063"/>
                  </a:lnTo>
                  <a:lnTo>
                    <a:pt x="525221" y="124739"/>
                  </a:lnTo>
                  <a:lnTo>
                    <a:pt x="543725" y="139598"/>
                  </a:lnTo>
                  <a:lnTo>
                    <a:pt x="553681" y="126593"/>
                  </a:lnTo>
                  <a:close/>
                </a:path>
                <a:path w="8799194" h="269875">
                  <a:moveTo>
                    <a:pt x="616673" y="203"/>
                  </a:moveTo>
                  <a:lnTo>
                    <a:pt x="600621" y="203"/>
                  </a:lnTo>
                  <a:lnTo>
                    <a:pt x="600621" y="74168"/>
                  </a:lnTo>
                  <a:lnTo>
                    <a:pt x="576440" y="74168"/>
                  </a:lnTo>
                  <a:lnTo>
                    <a:pt x="576440" y="4064"/>
                  </a:lnTo>
                  <a:lnTo>
                    <a:pt x="560590" y="4064"/>
                  </a:lnTo>
                  <a:lnTo>
                    <a:pt x="560590" y="174752"/>
                  </a:lnTo>
                  <a:lnTo>
                    <a:pt x="576440" y="174752"/>
                  </a:lnTo>
                  <a:lnTo>
                    <a:pt x="576440" y="88392"/>
                  </a:lnTo>
                  <a:lnTo>
                    <a:pt x="600621" y="88392"/>
                  </a:lnTo>
                  <a:lnTo>
                    <a:pt x="600621" y="183896"/>
                  </a:lnTo>
                  <a:lnTo>
                    <a:pt x="616673" y="183896"/>
                  </a:lnTo>
                  <a:lnTo>
                    <a:pt x="616673" y="88392"/>
                  </a:lnTo>
                  <a:lnTo>
                    <a:pt x="616673" y="74168"/>
                  </a:lnTo>
                  <a:lnTo>
                    <a:pt x="616673" y="203"/>
                  </a:lnTo>
                  <a:close/>
                </a:path>
                <a:path w="8799194" h="269875">
                  <a:moveTo>
                    <a:pt x="793242" y="18491"/>
                  </a:moveTo>
                  <a:lnTo>
                    <a:pt x="782878" y="18491"/>
                  </a:lnTo>
                  <a:lnTo>
                    <a:pt x="776579" y="18491"/>
                  </a:lnTo>
                  <a:lnTo>
                    <a:pt x="664616" y="18491"/>
                  </a:lnTo>
                  <a:lnTo>
                    <a:pt x="664616" y="32512"/>
                  </a:lnTo>
                  <a:lnTo>
                    <a:pt x="776528" y="32512"/>
                  </a:lnTo>
                  <a:lnTo>
                    <a:pt x="776452" y="54457"/>
                  </a:lnTo>
                  <a:lnTo>
                    <a:pt x="775716" y="73279"/>
                  </a:lnTo>
                  <a:lnTo>
                    <a:pt x="773658" y="94996"/>
                  </a:lnTo>
                  <a:lnTo>
                    <a:pt x="769670" y="119684"/>
                  </a:lnTo>
                  <a:lnTo>
                    <a:pt x="786536" y="121920"/>
                  </a:lnTo>
                  <a:lnTo>
                    <a:pt x="790409" y="96139"/>
                  </a:lnTo>
                  <a:lnTo>
                    <a:pt x="792403" y="73939"/>
                  </a:lnTo>
                  <a:lnTo>
                    <a:pt x="793140" y="54457"/>
                  </a:lnTo>
                  <a:lnTo>
                    <a:pt x="793242" y="32512"/>
                  </a:lnTo>
                  <a:lnTo>
                    <a:pt x="793242" y="18491"/>
                  </a:lnTo>
                  <a:close/>
                </a:path>
                <a:path w="8799194" h="269875">
                  <a:moveTo>
                    <a:pt x="813155" y="144272"/>
                  </a:moveTo>
                  <a:lnTo>
                    <a:pt x="728421" y="144272"/>
                  </a:lnTo>
                  <a:lnTo>
                    <a:pt x="728421" y="78638"/>
                  </a:lnTo>
                  <a:lnTo>
                    <a:pt x="711555" y="78638"/>
                  </a:lnTo>
                  <a:lnTo>
                    <a:pt x="711555" y="144272"/>
                  </a:lnTo>
                  <a:lnTo>
                    <a:pt x="647141" y="144272"/>
                  </a:lnTo>
                  <a:lnTo>
                    <a:pt x="647141" y="158292"/>
                  </a:lnTo>
                  <a:lnTo>
                    <a:pt x="813155" y="158292"/>
                  </a:lnTo>
                  <a:lnTo>
                    <a:pt x="813155" y="151180"/>
                  </a:lnTo>
                  <a:lnTo>
                    <a:pt x="813155" y="144272"/>
                  </a:lnTo>
                  <a:close/>
                </a:path>
                <a:path w="8799194" h="269875">
                  <a:moveTo>
                    <a:pt x="979347" y="125780"/>
                  </a:moveTo>
                  <a:lnTo>
                    <a:pt x="852360" y="125780"/>
                  </a:lnTo>
                  <a:lnTo>
                    <a:pt x="852360" y="139598"/>
                  </a:lnTo>
                  <a:lnTo>
                    <a:pt x="962494" y="139598"/>
                  </a:lnTo>
                  <a:lnTo>
                    <a:pt x="962494" y="183896"/>
                  </a:lnTo>
                  <a:lnTo>
                    <a:pt x="979347" y="183896"/>
                  </a:lnTo>
                  <a:lnTo>
                    <a:pt x="979347" y="125780"/>
                  </a:lnTo>
                  <a:close/>
                </a:path>
                <a:path w="8799194" h="269875">
                  <a:moveTo>
                    <a:pt x="999883" y="93268"/>
                  </a:moveTo>
                  <a:lnTo>
                    <a:pt x="925309" y="93268"/>
                  </a:lnTo>
                  <a:lnTo>
                    <a:pt x="925309" y="70307"/>
                  </a:lnTo>
                  <a:lnTo>
                    <a:pt x="978750" y="70307"/>
                  </a:lnTo>
                  <a:lnTo>
                    <a:pt x="978750" y="66649"/>
                  </a:lnTo>
                  <a:lnTo>
                    <a:pt x="978750" y="56692"/>
                  </a:lnTo>
                  <a:lnTo>
                    <a:pt x="978750" y="21336"/>
                  </a:lnTo>
                  <a:lnTo>
                    <a:pt x="978750" y="7721"/>
                  </a:lnTo>
                  <a:lnTo>
                    <a:pt x="962075" y="7721"/>
                  </a:lnTo>
                  <a:lnTo>
                    <a:pt x="962075" y="21336"/>
                  </a:lnTo>
                  <a:lnTo>
                    <a:pt x="962075" y="56692"/>
                  </a:lnTo>
                  <a:lnTo>
                    <a:pt x="871664" y="56692"/>
                  </a:lnTo>
                  <a:lnTo>
                    <a:pt x="871664" y="21336"/>
                  </a:lnTo>
                  <a:lnTo>
                    <a:pt x="962075" y="21336"/>
                  </a:lnTo>
                  <a:lnTo>
                    <a:pt x="962075" y="7721"/>
                  </a:lnTo>
                  <a:lnTo>
                    <a:pt x="855205" y="7721"/>
                  </a:lnTo>
                  <a:lnTo>
                    <a:pt x="855205" y="70307"/>
                  </a:lnTo>
                  <a:lnTo>
                    <a:pt x="908634" y="70307"/>
                  </a:lnTo>
                  <a:lnTo>
                    <a:pt x="908634" y="93268"/>
                  </a:lnTo>
                  <a:lnTo>
                    <a:pt x="833869" y="93268"/>
                  </a:lnTo>
                  <a:lnTo>
                    <a:pt x="833869" y="106883"/>
                  </a:lnTo>
                  <a:lnTo>
                    <a:pt x="999883" y="106883"/>
                  </a:lnTo>
                  <a:lnTo>
                    <a:pt x="999883" y="98348"/>
                  </a:lnTo>
                  <a:lnTo>
                    <a:pt x="999883" y="93268"/>
                  </a:lnTo>
                  <a:close/>
                </a:path>
                <a:path w="8799194" h="269875">
                  <a:moveTo>
                    <a:pt x="1167091" y="129032"/>
                  </a:moveTo>
                  <a:lnTo>
                    <a:pt x="1039279" y="129032"/>
                  </a:lnTo>
                  <a:lnTo>
                    <a:pt x="1039279" y="142849"/>
                  </a:lnTo>
                  <a:lnTo>
                    <a:pt x="1150226" y="142849"/>
                  </a:lnTo>
                  <a:lnTo>
                    <a:pt x="1150226" y="182270"/>
                  </a:lnTo>
                  <a:lnTo>
                    <a:pt x="1167091" y="182270"/>
                  </a:lnTo>
                  <a:lnTo>
                    <a:pt x="1167091" y="129032"/>
                  </a:lnTo>
                  <a:close/>
                </a:path>
                <a:path w="8799194" h="269875">
                  <a:moveTo>
                    <a:pt x="1187411" y="101193"/>
                  </a:moveTo>
                  <a:lnTo>
                    <a:pt x="1112431" y="101193"/>
                  </a:lnTo>
                  <a:lnTo>
                    <a:pt x="1112431" y="81889"/>
                  </a:lnTo>
                  <a:lnTo>
                    <a:pt x="1169936" y="81889"/>
                  </a:lnTo>
                  <a:lnTo>
                    <a:pt x="1169936" y="75590"/>
                  </a:lnTo>
                  <a:lnTo>
                    <a:pt x="1169936" y="74168"/>
                  </a:lnTo>
                  <a:lnTo>
                    <a:pt x="1169936" y="68681"/>
                  </a:lnTo>
                  <a:lnTo>
                    <a:pt x="1058989" y="68681"/>
                  </a:lnTo>
                  <a:lnTo>
                    <a:pt x="1058989" y="49377"/>
                  </a:lnTo>
                  <a:lnTo>
                    <a:pt x="1165872" y="49377"/>
                  </a:lnTo>
                  <a:lnTo>
                    <a:pt x="1165872" y="4876"/>
                  </a:lnTo>
                  <a:lnTo>
                    <a:pt x="1041920" y="4876"/>
                  </a:lnTo>
                  <a:lnTo>
                    <a:pt x="1041920" y="18084"/>
                  </a:lnTo>
                  <a:lnTo>
                    <a:pt x="1149413" y="18084"/>
                  </a:lnTo>
                  <a:lnTo>
                    <a:pt x="1149413" y="36982"/>
                  </a:lnTo>
                  <a:lnTo>
                    <a:pt x="1042327" y="36982"/>
                  </a:lnTo>
                  <a:lnTo>
                    <a:pt x="1042327" y="81889"/>
                  </a:lnTo>
                  <a:lnTo>
                    <a:pt x="1095565" y="81889"/>
                  </a:lnTo>
                  <a:lnTo>
                    <a:pt x="1095565" y="101193"/>
                  </a:lnTo>
                  <a:lnTo>
                    <a:pt x="1020787" y="101193"/>
                  </a:lnTo>
                  <a:lnTo>
                    <a:pt x="1020787" y="115011"/>
                  </a:lnTo>
                  <a:lnTo>
                    <a:pt x="1187411" y="115011"/>
                  </a:lnTo>
                  <a:lnTo>
                    <a:pt x="1187411" y="108102"/>
                  </a:lnTo>
                  <a:lnTo>
                    <a:pt x="1187411" y="101193"/>
                  </a:lnTo>
                  <a:close/>
                </a:path>
                <a:path w="8799194" h="269875">
                  <a:moveTo>
                    <a:pt x="1282700" y="256946"/>
                  </a:moveTo>
                  <a:lnTo>
                    <a:pt x="0" y="256946"/>
                  </a:lnTo>
                  <a:lnTo>
                    <a:pt x="0" y="269646"/>
                  </a:lnTo>
                  <a:lnTo>
                    <a:pt x="1282700" y="269646"/>
                  </a:lnTo>
                  <a:lnTo>
                    <a:pt x="1282700" y="256946"/>
                  </a:lnTo>
                  <a:close/>
                </a:path>
                <a:path w="8799194" h="269875">
                  <a:moveTo>
                    <a:pt x="1920544" y="7518"/>
                  </a:moveTo>
                  <a:lnTo>
                    <a:pt x="1903882" y="7518"/>
                  </a:lnTo>
                  <a:lnTo>
                    <a:pt x="1903882" y="32715"/>
                  </a:lnTo>
                  <a:lnTo>
                    <a:pt x="1903882" y="46329"/>
                  </a:lnTo>
                  <a:lnTo>
                    <a:pt x="1903882" y="73355"/>
                  </a:lnTo>
                  <a:lnTo>
                    <a:pt x="1813052" y="73355"/>
                  </a:lnTo>
                  <a:lnTo>
                    <a:pt x="1813052" y="46329"/>
                  </a:lnTo>
                  <a:lnTo>
                    <a:pt x="1903882" y="46329"/>
                  </a:lnTo>
                  <a:lnTo>
                    <a:pt x="1903882" y="32715"/>
                  </a:lnTo>
                  <a:lnTo>
                    <a:pt x="1813052" y="32715"/>
                  </a:lnTo>
                  <a:lnTo>
                    <a:pt x="1813052" y="7518"/>
                  </a:lnTo>
                  <a:lnTo>
                    <a:pt x="1796186" y="7518"/>
                  </a:lnTo>
                  <a:lnTo>
                    <a:pt x="1796186" y="86969"/>
                  </a:lnTo>
                  <a:lnTo>
                    <a:pt x="1920544" y="86969"/>
                  </a:lnTo>
                  <a:lnTo>
                    <a:pt x="1920544" y="73355"/>
                  </a:lnTo>
                  <a:lnTo>
                    <a:pt x="1920544" y="46329"/>
                  </a:lnTo>
                  <a:lnTo>
                    <a:pt x="1920544" y="32715"/>
                  </a:lnTo>
                  <a:lnTo>
                    <a:pt x="1920544" y="7518"/>
                  </a:lnTo>
                  <a:close/>
                </a:path>
                <a:path w="8799194" h="269875">
                  <a:moveTo>
                    <a:pt x="1941880" y="108915"/>
                  </a:moveTo>
                  <a:lnTo>
                    <a:pt x="1775256" y="108915"/>
                  </a:lnTo>
                  <a:lnTo>
                    <a:pt x="1775256" y="122732"/>
                  </a:lnTo>
                  <a:lnTo>
                    <a:pt x="1849628" y="122732"/>
                  </a:lnTo>
                  <a:lnTo>
                    <a:pt x="1849628" y="183896"/>
                  </a:lnTo>
                  <a:lnTo>
                    <a:pt x="1866290" y="183896"/>
                  </a:lnTo>
                  <a:lnTo>
                    <a:pt x="1866290" y="122732"/>
                  </a:lnTo>
                  <a:lnTo>
                    <a:pt x="1941880" y="122732"/>
                  </a:lnTo>
                  <a:lnTo>
                    <a:pt x="1941880" y="115417"/>
                  </a:lnTo>
                  <a:lnTo>
                    <a:pt x="1941880" y="108915"/>
                  </a:lnTo>
                  <a:close/>
                </a:path>
                <a:path w="8799194" h="269875">
                  <a:moveTo>
                    <a:pt x="2112543" y="5892"/>
                  </a:moveTo>
                  <a:lnTo>
                    <a:pt x="2068042" y="5892"/>
                  </a:lnTo>
                  <a:lnTo>
                    <a:pt x="2068042" y="19710"/>
                  </a:lnTo>
                  <a:lnTo>
                    <a:pt x="2068042" y="58115"/>
                  </a:lnTo>
                  <a:lnTo>
                    <a:pt x="2022322" y="58115"/>
                  </a:lnTo>
                  <a:lnTo>
                    <a:pt x="2022322" y="19710"/>
                  </a:lnTo>
                  <a:lnTo>
                    <a:pt x="2068042" y="19710"/>
                  </a:lnTo>
                  <a:lnTo>
                    <a:pt x="2068042" y="5892"/>
                  </a:lnTo>
                  <a:lnTo>
                    <a:pt x="1977618" y="5892"/>
                  </a:lnTo>
                  <a:lnTo>
                    <a:pt x="1977618" y="19710"/>
                  </a:lnTo>
                  <a:lnTo>
                    <a:pt x="2005457" y="19710"/>
                  </a:lnTo>
                  <a:lnTo>
                    <a:pt x="2005457" y="58115"/>
                  </a:lnTo>
                  <a:lnTo>
                    <a:pt x="1978431" y="58115"/>
                  </a:lnTo>
                  <a:lnTo>
                    <a:pt x="1978431" y="71932"/>
                  </a:lnTo>
                  <a:lnTo>
                    <a:pt x="2111730" y="71932"/>
                  </a:lnTo>
                  <a:lnTo>
                    <a:pt x="2111730" y="67056"/>
                  </a:lnTo>
                  <a:lnTo>
                    <a:pt x="2111730" y="58115"/>
                  </a:lnTo>
                  <a:lnTo>
                    <a:pt x="2084705" y="58115"/>
                  </a:lnTo>
                  <a:lnTo>
                    <a:pt x="2084705" y="19710"/>
                  </a:lnTo>
                  <a:lnTo>
                    <a:pt x="2112543" y="19710"/>
                  </a:lnTo>
                  <a:lnTo>
                    <a:pt x="2112543" y="11988"/>
                  </a:lnTo>
                  <a:lnTo>
                    <a:pt x="2112543" y="5892"/>
                  </a:lnTo>
                  <a:close/>
                </a:path>
                <a:path w="8799194" h="269875">
                  <a:moveTo>
                    <a:pt x="2128189" y="88798"/>
                  </a:moveTo>
                  <a:lnTo>
                    <a:pt x="1962175" y="88798"/>
                  </a:lnTo>
                  <a:lnTo>
                    <a:pt x="1962175" y="102616"/>
                  </a:lnTo>
                  <a:lnTo>
                    <a:pt x="2036953" y="102616"/>
                  </a:lnTo>
                  <a:lnTo>
                    <a:pt x="2036953" y="123952"/>
                  </a:lnTo>
                  <a:lnTo>
                    <a:pt x="1982495" y="123952"/>
                  </a:lnTo>
                  <a:lnTo>
                    <a:pt x="1982495" y="181457"/>
                  </a:lnTo>
                  <a:lnTo>
                    <a:pt x="2107869" y="181457"/>
                  </a:lnTo>
                  <a:lnTo>
                    <a:pt x="2107869" y="167843"/>
                  </a:lnTo>
                  <a:lnTo>
                    <a:pt x="2107869" y="137363"/>
                  </a:lnTo>
                  <a:lnTo>
                    <a:pt x="2107869" y="129438"/>
                  </a:lnTo>
                  <a:lnTo>
                    <a:pt x="2107869" y="123952"/>
                  </a:lnTo>
                  <a:lnTo>
                    <a:pt x="2091410" y="123952"/>
                  </a:lnTo>
                  <a:lnTo>
                    <a:pt x="2091410" y="137363"/>
                  </a:lnTo>
                  <a:lnTo>
                    <a:pt x="2091410" y="167843"/>
                  </a:lnTo>
                  <a:lnTo>
                    <a:pt x="1999157" y="167843"/>
                  </a:lnTo>
                  <a:lnTo>
                    <a:pt x="1999157" y="137363"/>
                  </a:lnTo>
                  <a:lnTo>
                    <a:pt x="2091410" y="137363"/>
                  </a:lnTo>
                  <a:lnTo>
                    <a:pt x="2091410" y="123952"/>
                  </a:lnTo>
                  <a:lnTo>
                    <a:pt x="2053615" y="123952"/>
                  </a:lnTo>
                  <a:lnTo>
                    <a:pt x="2053615" y="102616"/>
                  </a:lnTo>
                  <a:lnTo>
                    <a:pt x="2128189" y="102616"/>
                  </a:lnTo>
                  <a:lnTo>
                    <a:pt x="2128189" y="97739"/>
                  </a:lnTo>
                  <a:lnTo>
                    <a:pt x="2128189" y="88798"/>
                  </a:lnTo>
                  <a:close/>
                </a:path>
                <a:path w="8799194" h="269875">
                  <a:moveTo>
                    <a:pt x="2242782" y="126593"/>
                  </a:moveTo>
                  <a:lnTo>
                    <a:pt x="2225738" y="113766"/>
                  </a:lnTo>
                  <a:lnTo>
                    <a:pt x="2213394" y="95885"/>
                  </a:lnTo>
                  <a:lnTo>
                    <a:pt x="2205888" y="74168"/>
                  </a:lnTo>
                  <a:lnTo>
                    <a:pt x="2203361" y="49784"/>
                  </a:lnTo>
                  <a:lnTo>
                    <a:pt x="2203361" y="35763"/>
                  </a:lnTo>
                  <a:lnTo>
                    <a:pt x="2236889" y="35763"/>
                  </a:lnTo>
                  <a:lnTo>
                    <a:pt x="2236889" y="28651"/>
                  </a:lnTo>
                  <a:lnTo>
                    <a:pt x="2236889" y="21742"/>
                  </a:lnTo>
                  <a:lnTo>
                    <a:pt x="2151545" y="21742"/>
                  </a:lnTo>
                  <a:lnTo>
                    <a:pt x="2151545" y="35763"/>
                  </a:lnTo>
                  <a:lnTo>
                    <a:pt x="2187105" y="35763"/>
                  </a:lnTo>
                  <a:lnTo>
                    <a:pt x="2187105" y="49784"/>
                  </a:lnTo>
                  <a:lnTo>
                    <a:pt x="2184603" y="76517"/>
                  </a:lnTo>
                  <a:lnTo>
                    <a:pt x="2177097" y="99974"/>
                  </a:lnTo>
                  <a:lnTo>
                    <a:pt x="2164651" y="119164"/>
                  </a:lnTo>
                  <a:lnTo>
                    <a:pt x="2147278" y="133096"/>
                  </a:lnTo>
                  <a:lnTo>
                    <a:pt x="2157641" y="146100"/>
                  </a:lnTo>
                  <a:lnTo>
                    <a:pt x="2176221" y="130136"/>
                  </a:lnTo>
                  <a:lnTo>
                    <a:pt x="2189569" y="108153"/>
                  </a:lnTo>
                  <a:lnTo>
                    <a:pt x="2195690" y="87541"/>
                  </a:lnTo>
                  <a:lnTo>
                    <a:pt x="2200973" y="104063"/>
                  </a:lnTo>
                  <a:lnTo>
                    <a:pt x="2214321" y="124739"/>
                  </a:lnTo>
                  <a:lnTo>
                    <a:pt x="2232825" y="139598"/>
                  </a:lnTo>
                  <a:lnTo>
                    <a:pt x="2242782" y="126593"/>
                  </a:lnTo>
                  <a:close/>
                </a:path>
                <a:path w="8799194" h="269875">
                  <a:moveTo>
                    <a:pt x="2305774" y="203"/>
                  </a:moveTo>
                  <a:lnTo>
                    <a:pt x="2289721" y="203"/>
                  </a:lnTo>
                  <a:lnTo>
                    <a:pt x="2289721" y="74168"/>
                  </a:lnTo>
                  <a:lnTo>
                    <a:pt x="2265540" y="74168"/>
                  </a:lnTo>
                  <a:lnTo>
                    <a:pt x="2265540" y="4064"/>
                  </a:lnTo>
                  <a:lnTo>
                    <a:pt x="2249690" y="4064"/>
                  </a:lnTo>
                  <a:lnTo>
                    <a:pt x="2249690" y="174752"/>
                  </a:lnTo>
                  <a:lnTo>
                    <a:pt x="2265540" y="174752"/>
                  </a:lnTo>
                  <a:lnTo>
                    <a:pt x="2265540" y="88392"/>
                  </a:lnTo>
                  <a:lnTo>
                    <a:pt x="2289721" y="88392"/>
                  </a:lnTo>
                  <a:lnTo>
                    <a:pt x="2289721" y="183896"/>
                  </a:lnTo>
                  <a:lnTo>
                    <a:pt x="2305774" y="183896"/>
                  </a:lnTo>
                  <a:lnTo>
                    <a:pt x="2305774" y="88392"/>
                  </a:lnTo>
                  <a:lnTo>
                    <a:pt x="2305774" y="74168"/>
                  </a:lnTo>
                  <a:lnTo>
                    <a:pt x="2305774" y="203"/>
                  </a:lnTo>
                  <a:close/>
                </a:path>
                <a:path w="8799194" h="269875">
                  <a:moveTo>
                    <a:pt x="2482342" y="18491"/>
                  </a:moveTo>
                  <a:lnTo>
                    <a:pt x="2471978" y="18491"/>
                  </a:lnTo>
                  <a:lnTo>
                    <a:pt x="2465679" y="18491"/>
                  </a:lnTo>
                  <a:lnTo>
                    <a:pt x="2353716" y="18491"/>
                  </a:lnTo>
                  <a:lnTo>
                    <a:pt x="2353716" y="32512"/>
                  </a:lnTo>
                  <a:lnTo>
                    <a:pt x="2465628" y="32512"/>
                  </a:lnTo>
                  <a:lnTo>
                    <a:pt x="2465552" y="54457"/>
                  </a:lnTo>
                  <a:lnTo>
                    <a:pt x="2464816" y="73279"/>
                  </a:lnTo>
                  <a:lnTo>
                    <a:pt x="2462758" y="94996"/>
                  </a:lnTo>
                  <a:lnTo>
                    <a:pt x="2458770" y="119684"/>
                  </a:lnTo>
                  <a:lnTo>
                    <a:pt x="2475636" y="121920"/>
                  </a:lnTo>
                  <a:lnTo>
                    <a:pt x="2479510" y="96139"/>
                  </a:lnTo>
                  <a:lnTo>
                    <a:pt x="2481503" y="73939"/>
                  </a:lnTo>
                  <a:lnTo>
                    <a:pt x="2482240" y="54457"/>
                  </a:lnTo>
                  <a:lnTo>
                    <a:pt x="2482342" y="32512"/>
                  </a:lnTo>
                  <a:lnTo>
                    <a:pt x="2482342" y="18491"/>
                  </a:lnTo>
                  <a:close/>
                </a:path>
                <a:path w="8799194" h="269875">
                  <a:moveTo>
                    <a:pt x="2502255" y="144272"/>
                  </a:moveTo>
                  <a:lnTo>
                    <a:pt x="2417521" y="144272"/>
                  </a:lnTo>
                  <a:lnTo>
                    <a:pt x="2417521" y="78638"/>
                  </a:lnTo>
                  <a:lnTo>
                    <a:pt x="2400655" y="78638"/>
                  </a:lnTo>
                  <a:lnTo>
                    <a:pt x="2400655" y="144272"/>
                  </a:lnTo>
                  <a:lnTo>
                    <a:pt x="2336241" y="144272"/>
                  </a:lnTo>
                  <a:lnTo>
                    <a:pt x="2336241" y="158292"/>
                  </a:lnTo>
                  <a:lnTo>
                    <a:pt x="2502255" y="158292"/>
                  </a:lnTo>
                  <a:lnTo>
                    <a:pt x="2502255" y="151180"/>
                  </a:lnTo>
                  <a:lnTo>
                    <a:pt x="2502255" y="144272"/>
                  </a:lnTo>
                  <a:close/>
                </a:path>
                <a:path w="8799194" h="269875">
                  <a:moveTo>
                    <a:pt x="2668447" y="125780"/>
                  </a:moveTo>
                  <a:lnTo>
                    <a:pt x="2541460" y="125780"/>
                  </a:lnTo>
                  <a:lnTo>
                    <a:pt x="2541460" y="139598"/>
                  </a:lnTo>
                  <a:lnTo>
                    <a:pt x="2651595" y="139598"/>
                  </a:lnTo>
                  <a:lnTo>
                    <a:pt x="2651595" y="183896"/>
                  </a:lnTo>
                  <a:lnTo>
                    <a:pt x="2668447" y="183896"/>
                  </a:lnTo>
                  <a:lnTo>
                    <a:pt x="2668447" y="125780"/>
                  </a:lnTo>
                  <a:close/>
                </a:path>
                <a:path w="8799194" h="269875">
                  <a:moveTo>
                    <a:pt x="2688983" y="93268"/>
                  </a:moveTo>
                  <a:lnTo>
                    <a:pt x="2614409" y="93268"/>
                  </a:lnTo>
                  <a:lnTo>
                    <a:pt x="2614409" y="70307"/>
                  </a:lnTo>
                  <a:lnTo>
                    <a:pt x="2667851" y="70307"/>
                  </a:lnTo>
                  <a:lnTo>
                    <a:pt x="2667851" y="66649"/>
                  </a:lnTo>
                  <a:lnTo>
                    <a:pt x="2667851" y="56692"/>
                  </a:lnTo>
                  <a:lnTo>
                    <a:pt x="2667851" y="21336"/>
                  </a:lnTo>
                  <a:lnTo>
                    <a:pt x="2667851" y="7721"/>
                  </a:lnTo>
                  <a:lnTo>
                    <a:pt x="2651175" y="7721"/>
                  </a:lnTo>
                  <a:lnTo>
                    <a:pt x="2651175" y="21336"/>
                  </a:lnTo>
                  <a:lnTo>
                    <a:pt x="2651175" y="56692"/>
                  </a:lnTo>
                  <a:lnTo>
                    <a:pt x="2560764" y="56692"/>
                  </a:lnTo>
                  <a:lnTo>
                    <a:pt x="2560764" y="21336"/>
                  </a:lnTo>
                  <a:lnTo>
                    <a:pt x="2651175" y="21336"/>
                  </a:lnTo>
                  <a:lnTo>
                    <a:pt x="2651175" y="7721"/>
                  </a:lnTo>
                  <a:lnTo>
                    <a:pt x="2544305" y="7721"/>
                  </a:lnTo>
                  <a:lnTo>
                    <a:pt x="2544305" y="70307"/>
                  </a:lnTo>
                  <a:lnTo>
                    <a:pt x="2597734" y="70307"/>
                  </a:lnTo>
                  <a:lnTo>
                    <a:pt x="2597734" y="93268"/>
                  </a:lnTo>
                  <a:lnTo>
                    <a:pt x="2522969" y="93268"/>
                  </a:lnTo>
                  <a:lnTo>
                    <a:pt x="2522969" y="106883"/>
                  </a:lnTo>
                  <a:lnTo>
                    <a:pt x="2688983" y="106883"/>
                  </a:lnTo>
                  <a:lnTo>
                    <a:pt x="2688983" y="98348"/>
                  </a:lnTo>
                  <a:lnTo>
                    <a:pt x="2688983" y="93268"/>
                  </a:lnTo>
                  <a:close/>
                </a:path>
                <a:path w="8799194" h="269875">
                  <a:moveTo>
                    <a:pt x="2856192" y="129032"/>
                  </a:moveTo>
                  <a:lnTo>
                    <a:pt x="2728379" y="129032"/>
                  </a:lnTo>
                  <a:lnTo>
                    <a:pt x="2728379" y="142849"/>
                  </a:lnTo>
                  <a:lnTo>
                    <a:pt x="2839326" y="142849"/>
                  </a:lnTo>
                  <a:lnTo>
                    <a:pt x="2839326" y="182270"/>
                  </a:lnTo>
                  <a:lnTo>
                    <a:pt x="2856192" y="182270"/>
                  </a:lnTo>
                  <a:lnTo>
                    <a:pt x="2856192" y="129032"/>
                  </a:lnTo>
                  <a:close/>
                </a:path>
                <a:path w="8799194" h="269875">
                  <a:moveTo>
                    <a:pt x="2876512" y="101193"/>
                  </a:moveTo>
                  <a:lnTo>
                    <a:pt x="2801531" y="101193"/>
                  </a:lnTo>
                  <a:lnTo>
                    <a:pt x="2801531" y="81889"/>
                  </a:lnTo>
                  <a:lnTo>
                    <a:pt x="2859036" y="81889"/>
                  </a:lnTo>
                  <a:lnTo>
                    <a:pt x="2859036" y="75590"/>
                  </a:lnTo>
                  <a:lnTo>
                    <a:pt x="2859036" y="74168"/>
                  </a:lnTo>
                  <a:lnTo>
                    <a:pt x="2859036" y="68681"/>
                  </a:lnTo>
                  <a:lnTo>
                    <a:pt x="2748089" y="68681"/>
                  </a:lnTo>
                  <a:lnTo>
                    <a:pt x="2748089" y="49377"/>
                  </a:lnTo>
                  <a:lnTo>
                    <a:pt x="2854972" y="49377"/>
                  </a:lnTo>
                  <a:lnTo>
                    <a:pt x="2854972" y="4876"/>
                  </a:lnTo>
                  <a:lnTo>
                    <a:pt x="2731020" y="4876"/>
                  </a:lnTo>
                  <a:lnTo>
                    <a:pt x="2731020" y="18084"/>
                  </a:lnTo>
                  <a:lnTo>
                    <a:pt x="2838513" y="18084"/>
                  </a:lnTo>
                  <a:lnTo>
                    <a:pt x="2838513" y="36982"/>
                  </a:lnTo>
                  <a:lnTo>
                    <a:pt x="2731427" y="36982"/>
                  </a:lnTo>
                  <a:lnTo>
                    <a:pt x="2731427" y="81889"/>
                  </a:lnTo>
                  <a:lnTo>
                    <a:pt x="2784665" y="81889"/>
                  </a:lnTo>
                  <a:lnTo>
                    <a:pt x="2784665" y="101193"/>
                  </a:lnTo>
                  <a:lnTo>
                    <a:pt x="2709888" y="101193"/>
                  </a:lnTo>
                  <a:lnTo>
                    <a:pt x="2709888" y="115011"/>
                  </a:lnTo>
                  <a:lnTo>
                    <a:pt x="2876512" y="115011"/>
                  </a:lnTo>
                  <a:lnTo>
                    <a:pt x="2876512" y="108102"/>
                  </a:lnTo>
                  <a:lnTo>
                    <a:pt x="2876512" y="101193"/>
                  </a:lnTo>
                  <a:close/>
                </a:path>
                <a:path w="8799194" h="269875">
                  <a:moveTo>
                    <a:pt x="3570630" y="86563"/>
                  </a:moveTo>
                  <a:lnTo>
                    <a:pt x="3552494" y="77304"/>
                  </a:lnTo>
                  <a:lnTo>
                    <a:pt x="3538372" y="63982"/>
                  </a:lnTo>
                  <a:lnTo>
                    <a:pt x="3529190" y="47739"/>
                  </a:lnTo>
                  <a:lnTo>
                    <a:pt x="3525926" y="29667"/>
                  </a:lnTo>
                  <a:lnTo>
                    <a:pt x="3525926" y="9753"/>
                  </a:lnTo>
                  <a:lnTo>
                    <a:pt x="3523081" y="9753"/>
                  </a:lnTo>
                  <a:lnTo>
                    <a:pt x="3512108" y="9753"/>
                  </a:lnTo>
                  <a:lnTo>
                    <a:pt x="3509060" y="9753"/>
                  </a:lnTo>
                  <a:lnTo>
                    <a:pt x="3509060" y="28448"/>
                  </a:lnTo>
                  <a:lnTo>
                    <a:pt x="3505835" y="48691"/>
                  </a:lnTo>
                  <a:lnTo>
                    <a:pt x="3496665" y="66649"/>
                  </a:lnTo>
                  <a:lnTo>
                    <a:pt x="3482314" y="81254"/>
                  </a:lnTo>
                  <a:lnTo>
                    <a:pt x="3463544" y="91440"/>
                  </a:lnTo>
                  <a:lnTo>
                    <a:pt x="3472484" y="105054"/>
                  </a:lnTo>
                  <a:lnTo>
                    <a:pt x="3493325" y="93002"/>
                  </a:lnTo>
                  <a:lnTo>
                    <a:pt x="3509289" y="75514"/>
                  </a:lnTo>
                  <a:lnTo>
                    <a:pt x="3517938" y="56959"/>
                  </a:lnTo>
                  <a:lnTo>
                    <a:pt x="3525850" y="72567"/>
                  </a:lnTo>
                  <a:lnTo>
                    <a:pt x="3541509" y="88684"/>
                  </a:lnTo>
                  <a:lnTo>
                    <a:pt x="3561689" y="99771"/>
                  </a:lnTo>
                  <a:lnTo>
                    <a:pt x="3570630" y="86563"/>
                  </a:lnTo>
                  <a:close/>
                </a:path>
                <a:path w="8799194" h="269875">
                  <a:moveTo>
                    <a:pt x="3608832" y="150164"/>
                  </a:moveTo>
                  <a:lnTo>
                    <a:pt x="3604679" y="136017"/>
                  </a:lnTo>
                  <a:lnTo>
                    <a:pt x="3597922" y="130048"/>
                  </a:lnTo>
                  <a:lnTo>
                    <a:pt x="3592753" y="125476"/>
                  </a:lnTo>
                  <a:lnTo>
                    <a:pt x="3592372" y="125349"/>
                  </a:lnTo>
                  <a:lnTo>
                    <a:pt x="3592372" y="150164"/>
                  </a:lnTo>
                  <a:lnTo>
                    <a:pt x="3589337" y="158711"/>
                  </a:lnTo>
                  <a:lnTo>
                    <a:pt x="3580638" y="165023"/>
                  </a:lnTo>
                  <a:lnTo>
                    <a:pt x="3566820" y="168948"/>
                  </a:lnTo>
                  <a:lnTo>
                    <a:pt x="3548481" y="170281"/>
                  </a:lnTo>
                  <a:lnTo>
                    <a:pt x="3530130" y="168948"/>
                  </a:lnTo>
                  <a:lnTo>
                    <a:pt x="3516325" y="165023"/>
                  </a:lnTo>
                  <a:lnTo>
                    <a:pt x="3507613" y="158711"/>
                  </a:lnTo>
                  <a:lnTo>
                    <a:pt x="3504590" y="150164"/>
                  </a:lnTo>
                  <a:lnTo>
                    <a:pt x="3507613" y="141630"/>
                  </a:lnTo>
                  <a:lnTo>
                    <a:pt x="3516325" y="135305"/>
                  </a:lnTo>
                  <a:lnTo>
                    <a:pt x="3530130" y="131394"/>
                  </a:lnTo>
                  <a:lnTo>
                    <a:pt x="3548481" y="130048"/>
                  </a:lnTo>
                  <a:lnTo>
                    <a:pt x="3566820" y="131394"/>
                  </a:lnTo>
                  <a:lnTo>
                    <a:pt x="3580638" y="135305"/>
                  </a:lnTo>
                  <a:lnTo>
                    <a:pt x="3589337" y="141630"/>
                  </a:lnTo>
                  <a:lnTo>
                    <a:pt x="3592372" y="150164"/>
                  </a:lnTo>
                  <a:lnTo>
                    <a:pt x="3592372" y="125349"/>
                  </a:lnTo>
                  <a:lnTo>
                    <a:pt x="3573767" y="118910"/>
                  </a:lnTo>
                  <a:lnTo>
                    <a:pt x="3548481" y="116636"/>
                  </a:lnTo>
                  <a:lnTo>
                    <a:pt x="3523183" y="118910"/>
                  </a:lnTo>
                  <a:lnTo>
                    <a:pt x="3504209" y="125476"/>
                  </a:lnTo>
                  <a:lnTo>
                    <a:pt x="3492271" y="136017"/>
                  </a:lnTo>
                  <a:lnTo>
                    <a:pt x="3488131" y="150164"/>
                  </a:lnTo>
                  <a:lnTo>
                    <a:pt x="3492271" y="164287"/>
                  </a:lnTo>
                  <a:lnTo>
                    <a:pt x="3504209" y="174752"/>
                  </a:lnTo>
                  <a:lnTo>
                    <a:pt x="3523183" y="181254"/>
                  </a:lnTo>
                  <a:lnTo>
                    <a:pt x="3548481" y="183489"/>
                  </a:lnTo>
                  <a:lnTo>
                    <a:pt x="3573767" y="181254"/>
                  </a:lnTo>
                  <a:lnTo>
                    <a:pt x="3592753" y="174752"/>
                  </a:lnTo>
                  <a:lnTo>
                    <a:pt x="3597846" y="170281"/>
                  </a:lnTo>
                  <a:lnTo>
                    <a:pt x="3604679" y="164287"/>
                  </a:lnTo>
                  <a:lnTo>
                    <a:pt x="3608832" y="150164"/>
                  </a:lnTo>
                  <a:close/>
                </a:path>
                <a:path w="8799194" h="269875">
                  <a:moveTo>
                    <a:pt x="3634232" y="47548"/>
                  </a:moveTo>
                  <a:lnTo>
                    <a:pt x="3607003" y="47548"/>
                  </a:lnTo>
                  <a:lnTo>
                    <a:pt x="3607003" y="203"/>
                  </a:lnTo>
                  <a:lnTo>
                    <a:pt x="3590137" y="203"/>
                  </a:lnTo>
                  <a:lnTo>
                    <a:pt x="3590137" y="111556"/>
                  </a:lnTo>
                  <a:lnTo>
                    <a:pt x="3607003" y="111556"/>
                  </a:lnTo>
                  <a:lnTo>
                    <a:pt x="3607003" y="61772"/>
                  </a:lnTo>
                  <a:lnTo>
                    <a:pt x="3634232" y="61772"/>
                  </a:lnTo>
                  <a:lnTo>
                    <a:pt x="3634232" y="47548"/>
                  </a:lnTo>
                  <a:close/>
                </a:path>
                <a:path w="8799194" h="269875">
                  <a:moveTo>
                    <a:pt x="3801643" y="5892"/>
                  </a:moveTo>
                  <a:lnTo>
                    <a:pt x="3757142" y="5892"/>
                  </a:lnTo>
                  <a:lnTo>
                    <a:pt x="3757142" y="19710"/>
                  </a:lnTo>
                  <a:lnTo>
                    <a:pt x="3757142" y="58115"/>
                  </a:lnTo>
                  <a:lnTo>
                    <a:pt x="3711422" y="58115"/>
                  </a:lnTo>
                  <a:lnTo>
                    <a:pt x="3711422" y="19710"/>
                  </a:lnTo>
                  <a:lnTo>
                    <a:pt x="3757142" y="19710"/>
                  </a:lnTo>
                  <a:lnTo>
                    <a:pt x="3757142" y="5892"/>
                  </a:lnTo>
                  <a:lnTo>
                    <a:pt x="3666718" y="5892"/>
                  </a:lnTo>
                  <a:lnTo>
                    <a:pt x="3666718" y="19710"/>
                  </a:lnTo>
                  <a:lnTo>
                    <a:pt x="3694557" y="19710"/>
                  </a:lnTo>
                  <a:lnTo>
                    <a:pt x="3694557" y="58115"/>
                  </a:lnTo>
                  <a:lnTo>
                    <a:pt x="3667531" y="58115"/>
                  </a:lnTo>
                  <a:lnTo>
                    <a:pt x="3667531" y="71932"/>
                  </a:lnTo>
                  <a:lnTo>
                    <a:pt x="3800830" y="71932"/>
                  </a:lnTo>
                  <a:lnTo>
                    <a:pt x="3800830" y="67056"/>
                  </a:lnTo>
                  <a:lnTo>
                    <a:pt x="3800830" y="58115"/>
                  </a:lnTo>
                  <a:lnTo>
                    <a:pt x="3773805" y="58115"/>
                  </a:lnTo>
                  <a:lnTo>
                    <a:pt x="3773805" y="19710"/>
                  </a:lnTo>
                  <a:lnTo>
                    <a:pt x="3801643" y="19710"/>
                  </a:lnTo>
                  <a:lnTo>
                    <a:pt x="3801643" y="11988"/>
                  </a:lnTo>
                  <a:lnTo>
                    <a:pt x="3801643" y="5892"/>
                  </a:lnTo>
                  <a:close/>
                </a:path>
                <a:path w="8799194" h="269875">
                  <a:moveTo>
                    <a:pt x="3817289" y="88798"/>
                  </a:moveTo>
                  <a:lnTo>
                    <a:pt x="3651275" y="88798"/>
                  </a:lnTo>
                  <a:lnTo>
                    <a:pt x="3651275" y="102616"/>
                  </a:lnTo>
                  <a:lnTo>
                    <a:pt x="3726053" y="102616"/>
                  </a:lnTo>
                  <a:lnTo>
                    <a:pt x="3726053" y="123952"/>
                  </a:lnTo>
                  <a:lnTo>
                    <a:pt x="3671595" y="123952"/>
                  </a:lnTo>
                  <a:lnTo>
                    <a:pt x="3671595" y="181457"/>
                  </a:lnTo>
                  <a:lnTo>
                    <a:pt x="3796969" y="181457"/>
                  </a:lnTo>
                  <a:lnTo>
                    <a:pt x="3796969" y="167843"/>
                  </a:lnTo>
                  <a:lnTo>
                    <a:pt x="3796969" y="137363"/>
                  </a:lnTo>
                  <a:lnTo>
                    <a:pt x="3796969" y="129438"/>
                  </a:lnTo>
                  <a:lnTo>
                    <a:pt x="3796969" y="123952"/>
                  </a:lnTo>
                  <a:lnTo>
                    <a:pt x="3780510" y="123952"/>
                  </a:lnTo>
                  <a:lnTo>
                    <a:pt x="3780510" y="137363"/>
                  </a:lnTo>
                  <a:lnTo>
                    <a:pt x="3780510" y="167843"/>
                  </a:lnTo>
                  <a:lnTo>
                    <a:pt x="3688257" y="167843"/>
                  </a:lnTo>
                  <a:lnTo>
                    <a:pt x="3688257" y="137363"/>
                  </a:lnTo>
                  <a:lnTo>
                    <a:pt x="3780510" y="137363"/>
                  </a:lnTo>
                  <a:lnTo>
                    <a:pt x="3780510" y="123952"/>
                  </a:lnTo>
                  <a:lnTo>
                    <a:pt x="3742715" y="123952"/>
                  </a:lnTo>
                  <a:lnTo>
                    <a:pt x="3742715" y="102616"/>
                  </a:lnTo>
                  <a:lnTo>
                    <a:pt x="3817289" y="102616"/>
                  </a:lnTo>
                  <a:lnTo>
                    <a:pt x="3817289" y="97739"/>
                  </a:lnTo>
                  <a:lnTo>
                    <a:pt x="3817289" y="88798"/>
                  </a:lnTo>
                  <a:close/>
                </a:path>
                <a:path w="8799194" h="269875">
                  <a:moveTo>
                    <a:pt x="3939400" y="14427"/>
                  </a:moveTo>
                  <a:lnTo>
                    <a:pt x="3929443" y="14427"/>
                  </a:lnTo>
                  <a:lnTo>
                    <a:pt x="3922738" y="14427"/>
                  </a:lnTo>
                  <a:lnTo>
                    <a:pt x="3848163" y="14427"/>
                  </a:lnTo>
                  <a:lnTo>
                    <a:pt x="3848163" y="28244"/>
                  </a:lnTo>
                  <a:lnTo>
                    <a:pt x="3922674" y="28244"/>
                  </a:lnTo>
                  <a:lnTo>
                    <a:pt x="3922649" y="34353"/>
                  </a:lnTo>
                  <a:lnTo>
                    <a:pt x="3922153" y="45847"/>
                  </a:lnTo>
                  <a:lnTo>
                    <a:pt x="3920769" y="60045"/>
                  </a:lnTo>
                  <a:lnTo>
                    <a:pt x="3918064" y="76809"/>
                  </a:lnTo>
                  <a:lnTo>
                    <a:pt x="3934523" y="78638"/>
                  </a:lnTo>
                  <a:lnTo>
                    <a:pt x="3937343" y="61620"/>
                  </a:lnTo>
                  <a:lnTo>
                    <a:pt x="3938790" y="46837"/>
                  </a:lnTo>
                  <a:lnTo>
                    <a:pt x="3939324" y="34353"/>
                  </a:lnTo>
                  <a:lnTo>
                    <a:pt x="3939375" y="28244"/>
                  </a:lnTo>
                  <a:lnTo>
                    <a:pt x="3939400" y="14427"/>
                  </a:lnTo>
                  <a:close/>
                </a:path>
                <a:path w="8799194" h="269875">
                  <a:moveTo>
                    <a:pt x="3953218" y="101803"/>
                  </a:moveTo>
                  <a:lnTo>
                    <a:pt x="3953179" y="101396"/>
                  </a:lnTo>
                  <a:lnTo>
                    <a:pt x="3951998" y="89611"/>
                  </a:lnTo>
                  <a:lnTo>
                    <a:pt x="3922941" y="92684"/>
                  </a:lnTo>
                  <a:lnTo>
                    <a:pt x="3892461" y="94475"/>
                  </a:lnTo>
                  <a:lnTo>
                    <a:pt x="3892461" y="55473"/>
                  </a:lnTo>
                  <a:lnTo>
                    <a:pt x="3875798" y="55473"/>
                  </a:lnTo>
                  <a:lnTo>
                    <a:pt x="3875798" y="94957"/>
                  </a:lnTo>
                  <a:lnTo>
                    <a:pt x="3863530" y="95300"/>
                  </a:lnTo>
                  <a:lnTo>
                    <a:pt x="3836987" y="95504"/>
                  </a:lnTo>
                  <a:lnTo>
                    <a:pt x="3838816" y="109321"/>
                  </a:lnTo>
                  <a:lnTo>
                    <a:pt x="3864953" y="109093"/>
                  </a:lnTo>
                  <a:lnTo>
                    <a:pt x="3893807" y="108077"/>
                  </a:lnTo>
                  <a:lnTo>
                    <a:pt x="3923766" y="105816"/>
                  </a:lnTo>
                  <a:lnTo>
                    <a:pt x="3953218" y="101803"/>
                  </a:lnTo>
                  <a:close/>
                </a:path>
                <a:path w="8799194" h="269875">
                  <a:moveTo>
                    <a:pt x="3987152" y="166014"/>
                  </a:moveTo>
                  <a:lnTo>
                    <a:pt x="3881894" y="166014"/>
                  </a:lnTo>
                  <a:lnTo>
                    <a:pt x="3881894" y="125780"/>
                  </a:lnTo>
                  <a:lnTo>
                    <a:pt x="3865232" y="125780"/>
                  </a:lnTo>
                  <a:lnTo>
                    <a:pt x="3865232" y="179832"/>
                  </a:lnTo>
                  <a:lnTo>
                    <a:pt x="3987152" y="179832"/>
                  </a:lnTo>
                  <a:lnTo>
                    <a:pt x="3987152" y="170281"/>
                  </a:lnTo>
                  <a:lnTo>
                    <a:pt x="3987152" y="166014"/>
                  </a:lnTo>
                  <a:close/>
                </a:path>
                <a:path w="8799194" h="269875">
                  <a:moveTo>
                    <a:pt x="4007472" y="59944"/>
                  </a:moveTo>
                  <a:lnTo>
                    <a:pt x="3981259" y="59944"/>
                  </a:lnTo>
                  <a:lnTo>
                    <a:pt x="3981259" y="203"/>
                  </a:lnTo>
                  <a:lnTo>
                    <a:pt x="3964394" y="203"/>
                  </a:lnTo>
                  <a:lnTo>
                    <a:pt x="3964394" y="138582"/>
                  </a:lnTo>
                  <a:lnTo>
                    <a:pt x="3981259" y="138582"/>
                  </a:lnTo>
                  <a:lnTo>
                    <a:pt x="3981259" y="73964"/>
                  </a:lnTo>
                  <a:lnTo>
                    <a:pt x="4007472" y="73964"/>
                  </a:lnTo>
                  <a:lnTo>
                    <a:pt x="4007472" y="59944"/>
                  </a:lnTo>
                  <a:close/>
                </a:path>
                <a:path w="8799194" h="269875">
                  <a:moveTo>
                    <a:pt x="4143603" y="133096"/>
                  </a:moveTo>
                  <a:lnTo>
                    <a:pt x="4143337" y="131064"/>
                  </a:lnTo>
                  <a:lnTo>
                    <a:pt x="4141774" y="119278"/>
                  </a:lnTo>
                  <a:lnTo>
                    <a:pt x="4118216" y="122529"/>
                  </a:lnTo>
                  <a:lnTo>
                    <a:pt x="4095775" y="124510"/>
                  </a:lnTo>
                  <a:lnTo>
                    <a:pt x="4073677" y="125514"/>
                  </a:lnTo>
                  <a:lnTo>
                    <a:pt x="4052773" y="125768"/>
                  </a:lnTo>
                  <a:lnTo>
                    <a:pt x="4052773" y="82905"/>
                  </a:lnTo>
                  <a:lnTo>
                    <a:pt x="4120438" y="82905"/>
                  </a:lnTo>
                  <a:lnTo>
                    <a:pt x="4120438" y="17272"/>
                  </a:lnTo>
                  <a:lnTo>
                    <a:pt x="4035501" y="17272"/>
                  </a:lnTo>
                  <a:lnTo>
                    <a:pt x="4035501" y="31089"/>
                  </a:lnTo>
                  <a:lnTo>
                    <a:pt x="4103370" y="31089"/>
                  </a:lnTo>
                  <a:lnTo>
                    <a:pt x="4103370" y="69088"/>
                  </a:lnTo>
                  <a:lnTo>
                    <a:pt x="4035907" y="69088"/>
                  </a:lnTo>
                  <a:lnTo>
                    <a:pt x="4035907" y="139801"/>
                  </a:lnTo>
                  <a:lnTo>
                    <a:pt x="4051147" y="139801"/>
                  </a:lnTo>
                  <a:lnTo>
                    <a:pt x="4074198" y="139534"/>
                  </a:lnTo>
                  <a:lnTo>
                    <a:pt x="4096689" y="138506"/>
                  </a:lnTo>
                  <a:lnTo>
                    <a:pt x="4119524" y="136461"/>
                  </a:lnTo>
                  <a:lnTo>
                    <a:pt x="4143603" y="133096"/>
                  </a:lnTo>
                  <a:close/>
                </a:path>
                <a:path w="8799194" h="269875">
                  <a:moveTo>
                    <a:pt x="4175912" y="0"/>
                  </a:moveTo>
                  <a:lnTo>
                    <a:pt x="4159046" y="0"/>
                  </a:lnTo>
                  <a:lnTo>
                    <a:pt x="4159046" y="184099"/>
                  </a:lnTo>
                  <a:lnTo>
                    <a:pt x="4175912" y="184099"/>
                  </a:lnTo>
                  <a:lnTo>
                    <a:pt x="4175912" y="0"/>
                  </a:lnTo>
                  <a:close/>
                </a:path>
                <a:path w="8799194" h="269875">
                  <a:moveTo>
                    <a:pt x="4865522" y="130454"/>
                  </a:moveTo>
                  <a:lnTo>
                    <a:pt x="4848796" y="116522"/>
                  </a:lnTo>
                  <a:lnTo>
                    <a:pt x="4836566" y="97713"/>
                  </a:lnTo>
                  <a:lnTo>
                    <a:pt x="4829060" y="75679"/>
                  </a:lnTo>
                  <a:lnTo>
                    <a:pt x="4826508" y="52019"/>
                  </a:lnTo>
                  <a:lnTo>
                    <a:pt x="4826508" y="35560"/>
                  </a:lnTo>
                  <a:lnTo>
                    <a:pt x="4859223" y="35560"/>
                  </a:lnTo>
                  <a:lnTo>
                    <a:pt x="4859223" y="28651"/>
                  </a:lnTo>
                  <a:lnTo>
                    <a:pt x="4859223" y="21539"/>
                  </a:lnTo>
                  <a:lnTo>
                    <a:pt x="4775301" y="21539"/>
                  </a:lnTo>
                  <a:lnTo>
                    <a:pt x="4775301" y="35560"/>
                  </a:lnTo>
                  <a:lnTo>
                    <a:pt x="4810049" y="35560"/>
                  </a:lnTo>
                  <a:lnTo>
                    <a:pt x="4810049" y="52019"/>
                  </a:lnTo>
                  <a:lnTo>
                    <a:pt x="4807420" y="77000"/>
                  </a:lnTo>
                  <a:lnTo>
                    <a:pt x="4799736" y="100228"/>
                  </a:lnTo>
                  <a:lnTo>
                    <a:pt x="4787239" y="120027"/>
                  </a:lnTo>
                  <a:lnTo>
                    <a:pt x="4770221" y="134721"/>
                  </a:lnTo>
                  <a:lnTo>
                    <a:pt x="4780585" y="147320"/>
                  </a:lnTo>
                  <a:lnTo>
                    <a:pt x="4798619" y="130886"/>
                  </a:lnTo>
                  <a:lnTo>
                    <a:pt x="4811954" y="108356"/>
                  </a:lnTo>
                  <a:lnTo>
                    <a:pt x="4818456" y="87210"/>
                  </a:lnTo>
                  <a:lnTo>
                    <a:pt x="4824273" y="105740"/>
                  </a:lnTo>
                  <a:lnTo>
                    <a:pt x="4837328" y="127203"/>
                  </a:lnTo>
                  <a:lnTo>
                    <a:pt x="4855159" y="142849"/>
                  </a:lnTo>
                  <a:lnTo>
                    <a:pt x="4865522" y="130454"/>
                  </a:lnTo>
                  <a:close/>
                </a:path>
                <a:path w="8799194" h="269875">
                  <a:moveTo>
                    <a:pt x="4891329" y="4470"/>
                  </a:moveTo>
                  <a:lnTo>
                    <a:pt x="4875479" y="4470"/>
                  </a:lnTo>
                  <a:lnTo>
                    <a:pt x="4875479" y="66040"/>
                  </a:lnTo>
                  <a:lnTo>
                    <a:pt x="4845405" y="66040"/>
                  </a:lnTo>
                  <a:lnTo>
                    <a:pt x="4845405" y="80060"/>
                  </a:lnTo>
                  <a:lnTo>
                    <a:pt x="4875479" y="80060"/>
                  </a:lnTo>
                  <a:lnTo>
                    <a:pt x="4875479" y="174548"/>
                  </a:lnTo>
                  <a:lnTo>
                    <a:pt x="4891329" y="174548"/>
                  </a:lnTo>
                  <a:lnTo>
                    <a:pt x="4891329" y="80060"/>
                  </a:lnTo>
                  <a:lnTo>
                    <a:pt x="4891329" y="66040"/>
                  </a:lnTo>
                  <a:lnTo>
                    <a:pt x="4891329" y="4470"/>
                  </a:lnTo>
                  <a:close/>
                </a:path>
                <a:path w="8799194" h="269875">
                  <a:moveTo>
                    <a:pt x="4928514" y="203"/>
                  </a:moveTo>
                  <a:lnTo>
                    <a:pt x="4912258" y="203"/>
                  </a:lnTo>
                  <a:lnTo>
                    <a:pt x="4912258" y="183896"/>
                  </a:lnTo>
                  <a:lnTo>
                    <a:pt x="4928514" y="183896"/>
                  </a:lnTo>
                  <a:lnTo>
                    <a:pt x="4928514" y="203"/>
                  </a:lnTo>
                  <a:close/>
                </a:path>
                <a:path w="8799194" h="269875">
                  <a:moveTo>
                    <a:pt x="5109743" y="5892"/>
                  </a:moveTo>
                  <a:lnTo>
                    <a:pt x="5065242" y="5892"/>
                  </a:lnTo>
                  <a:lnTo>
                    <a:pt x="5065242" y="19710"/>
                  </a:lnTo>
                  <a:lnTo>
                    <a:pt x="5065242" y="58115"/>
                  </a:lnTo>
                  <a:lnTo>
                    <a:pt x="5019522" y="58115"/>
                  </a:lnTo>
                  <a:lnTo>
                    <a:pt x="5019522" y="19710"/>
                  </a:lnTo>
                  <a:lnTo>
                    <a:pt x="5065242" y="19710"/>
                  </a:lnTo>
                  <a:lnTo>
                    <a:pt x="5065242" y="5892"/>
                  </a:lnTo>
                  <a:lnTo>
                    <a:pt x="4974818" y="5892"/>
                  </a:lnTo>
                  <a:lnTo>
                    <a:pt x="4974818" y="19710"/>
                  </a:lnTo>
                  <a:lnTo>
                    <a:pt x="5002657" y="19710"/>
                  </a:lnTo>
                  <a:lnTo>
                    <a:pt x="5002657" y="58115"/>
                  </a:lnTo>
                  <a:lnTo>
                    <a:pt x="4975631" y="58115"/>
                  </a:lnTo>
                  <a:lnTo>
                    <a:pt x="4975631" y="71932"/>
                  </a:lnTo>
                  <a:lnTo>
                    <a:pt x="5108930" y="71932"/>
                  </a:lnTo>
                  <a:lnTo>
                    <a:pt x="5108930" y="67056"/>
                  </a:lnTo>
                  <a:lnTo>
                    <a:pt x="5108930" y="58115"/>
                  </a:lnTo>
                  <a:lnTo>
                    <a:pt x="5081905" y="58115"/>
                  </a:lnTo>
                  <a:lnTo>
                    <a:pt x="5081905" y="19710"/>
                  </a:lnTo>
                  <a:lnTo>
                    <a:pt x="5109743" y="19710"/>
                  </a:lnTo>
                  <a:lnTo>
                    <a:pt x="5109743" y="11988"/>
                  </a:lnTo>
                  <a:lnTo>
                    <a:pt x="5109743" y="5892"/>
                  </a:lnTo>
                  <a:close/>
                </a:path>
                <a:path w="8799194" h="269875">
                  <a:moveTo>
                    <a:pt x="5125390" y="88798"/>
                  </a:moveTo>
                  <a:lnTo>
                    <a:pt x="4959375" y="88798"/>
                  </a:lnTo>
                  <a:lnTo>
                    <a:pt x="4959375" y="102616"/>
                  </a:lnTo>
                  <a:lnTo>
                    <a:pt x="5034153" y="102616"/>
                  </a:lnTo>
                  <a:lnTo>
                    <a:pt x="5034153" y="123952"/>
                  </a:lnTo>
                  <a:lnTo>
                    <a:pt x="4979695" y="123952"/>
                  </a:lnTo>
                  <a:lnTo>
                    <a:pt x="4979695" y="181457"/>
                  </a:lnTo>
                  <a:lnTo>
                    <a:pt x="5105070" y="181457"/>
                  </a:lnTo>
                  <a:lnTo>
                    <a:pt x="5105070" y="167843"/>
                  </a:lnTo>
                  <a:lnTo>
                    <a:pt x="5105070" y="137363"/>
                  </a:lnTo>
                  <a:lnTo>
                    <a:pt x="5105070" y="129438"/>
                  </a:lnTo>
                  <a:lnTo>
                    <a:pt x="5105070" y="123952"/>
                  </a:lnTo>
                  <a:lnTo>
                    <a:pt x="5088610" y="123952"/>
                  </a:lnTo>
                  <a:lnTo>
                    <a:pt x="5088610" y="137363"/>
                  </a:lnTo>
                  <a:lnTo>
                    <a:pt x="5088610" y="167843"/>
                  </a:lnTo>
                  <a:lnTo>
                    <a:pt x="4996358" y="167843"/>
                  </a:lnTo>
                  <a:lnTo>
                    <a:pt x="4996358" y="137363"/>
                  </a:lnTo>
                  <a:lnTo>
                    <a:pt x="5088610" y="137363"/>
                  </a:lnTo>
                  <a:lnTo>
                    <a:pt x="5088610" y="123952"/>
                  </a:lnTo>
                  <a:lnTo>
                    <a:pt x="5050815" y="123952"/>
                  </a:lnTo>
                  <a:lnTo>
                    <a:pt x="5050815" y="102616"/>
                  </a:lnTo>
                  <a:lnTo>
                    <a:pt x="5125390" y="102616"/>
                  </a:lnTo>
                  <a:lnTo>
                    <a:pt x="5125390" y="97739"/>
                  </a:lnTo>
                  <a:lnTo>
                    <a:pt x="5125390" y="88798"/>
                  </a:lnTo>
                  <a:close/>
                </a:path>
                <a:path w="8799194" h="269875">
                  <a:moveTo>
                    <a:pt x="5247500" y="14427"/>
                  </a:moveTo>
                  <a:lnTo>
                    <a:pt x="5237543" y="14427"/>
                  </a:lnTo>
                  <a:lnTo>
                    <a:pt x="5230838" y="14427"/>
                  </a:lnTo>
                  <a:lnTo>
                    <a:pt x="5156263" y="14427"/>
                  </a:lnTo>
                  <a:lnTo>
                    <a:pt x="5156263" y="28244"/>
                  </a:lnTo>
                  <a:lnTo>
                    <a:pt x="5230774" y="28244"/>
                  </a:lnTo>
                  <a:lnTo>
                    <a:pt x="5230749" y="34353"/>
                  </a:lnTo>
                  <a:lnTo>
                    <a:pt x="5230253" y="45847"/>
                  </a:lnTo>
                  <a:lnTo>
                    <a:pt x="5228869" y="60045"/>
                  </a:lnTo>
                  <a:lnTo>
                    <a:pt x="5226164" y="76809"/>
                  </a:lnTo>
                  <a:lnTo>
                    <a:pt x="5242623" y="78638"/>
                  </a:lnTo>
                  <a:lnTo>
                    <a:pt x="5245443" y="61620"/>
                  </a:lnTo>
                  <a:lnTo>
                    <a:pt x="5246890" y="46837"/>
                  </a:lnTo>
                  <a:lnTo>
                    <a:pt x="5247424" y="34353"/>
                  </a:lnTo>
                  <a:lnTo>
                    <a:pt x="5247475" y="28244"/>
                  </a:lnTo>
                  <a:lnTo>
                    <a:pt x="5247500" y="14427"/>
                  </a:lnTo>
                  <a:close/>
                </a:path>
                <a:path w="8799194" h="269875">
                  <a:moveTo>
                    <a:pt x="5261318" y="101803"/>
                  </a:moveTo>
                  <a:lnTo>
                    <a:pt x="5261280" y="101396"/>
                  </a:lnTo>
                  <a:lnTo>
                    <a:pt x="5260098" y="89611"/>
                  </a:lnTo>
                  <a:lnTo>
                    <a:pt x="5231041" y="92684"/>
                  </a:lnTo>
                  <a:lnTo>
                    <a:pt x="5200561" y="94475"/>
                  </a:lnTo>
                  <a:lnTo>
                    <a:pt x="5200561" y="55473"/>
                  </a:lnTo>
                  <a:lnTo>
                    <a:pt x="5183898" y="55473"/>
                  </a:lnTo>
                  <a:lnTo>
                    <a:pt x="5183898" y="94957"/>
                  </a:lnTo>
                  <a:lnTo>
                    <a:pt x="5171630" y="95300"/>
                  </a:lnTo>
                  <a:lnTo>
                    <a:pt x="5145087" y="95504"/>
                  </a:lnTo>
                  <a:lnTo>
                    <a:pt x="5146916" y="109321"/>
                  </a:lnTo>
                  <a:lnTo>
                    <a:pt x="5173053" y="109093"/>
                  </a:lnTo>
                  <a:lnTo>
                    <a:pt x="5201907" y="108077"/>
                  </a:lnTo>
                  <a:lnTo>
                    <a:pt x="5231866" y="105816"/>
                  </a:lnTo>
                  <a:lnTo>
                    <a:pt x="5261318" y="101803"/>
                  </a:lnTo>
                  <a:close/>
                </a:path>
                <a:path w="8799194" h="269875">
                  <a:moveTo>
                    <a:pt x="5295252" y="166014"/>
                  </a:moveTo>
                  <a:lnTo>
                    <a:pt x="5189994" y="166014"/>
                  </a:lnTo>
                  <a:lnTo>
                    <a:pt x="5189994" y="125780"/>
                  </a:lnTo>
                  <a:lnTo>
                    <a:pt x="5173332" y="125780"/>
                  </a:lnTo>
                  <a:lnTo>
                    <a:pt x="5173332" y="179832"/>
                  </a:lnTo>
                  <a:lnTo>
                    <a:pt x="5295252" y="179832"/>
                  </a:lnTo>
                  <a:lnTo>
                    <a:pt x="5295252" y="170281"/>
                  </a:lnTo>
                  <a:lnTo>
                    <a:pt x="5295252" y="166014"/>
                  </a:lnTo>
                  <a:close/>
                </a:path>
                <a:path w="8799194" h="269875">
                  <a:moveTo>
                    <a:pt x="5315572" y="59944"/>
                  </a:moveTo>
                  <a:lnTo>
                    <a:pt x="5289359" y="59944"/>
                  </a:lnTo>
                  <a:lnTo>
                    <a:pt x="5289359" y="203"/>
                  </a:lnTo>
                  <a:lnTo>
                    <a:pt x="5272494" y="203"/>
                  </a:lnTo>
                  <a:lnTo>
                    <a:pt x="5272494" y="138582"/>
                  </a:lnTo>
                  <a:lnTo>
                    <a:pt x="5289359" y="138582"/>
                  </a:lnTo>
                  <a:lnTo>
                    <a:pt x="5289359" y="73964"/>
                  </a:lnTo>
                  <a:lnTo>
                    <a:pt x="5315572" y="73964"/>
                  </a:lnTo>
                  <a:lnTo>
                    <a:pt x="5315572" y="59944"/>
                  </a:lnTo>
                  <a:close/>
                </a:path>
                <a:path w="8799194" h="269875">
                  <a:moveTo>
                    <a:pt x="5451703" y="133096"/>
                  </a:moveTo>
                  <a:lnTo>
                    <a:pt x="5451437" y="131064"/>
                  </a:lnTo>
                  <a:lnTo>
                    <a:pt x="5449875" y="119278"/>
                  </a:lnTo>
                  <a:lnTo>
                    <a:pt x="5426316" y="122529"/>
                  </a:lnTo>
                  <a:lnTo>
                    <a:pt x="5403875" y="124510"/>
                  </a:lnTo>
                  <a:lnTo>
                    <a:pt x="5381777" y="125514"/>
                  </a:lnTo>
                  <a:lnTo>
                    <a:pt x="5360873" y="125768"/>
                  </a:lnTo>
                  <a:lnTo>
                    <a:pt x="5360873" y="82905"/>
                  </a:lnTo>
                  <a:lnTo>
                    <a:pt x="5428539" y="82905"/>
                  </a:lnTo>
                  <a:lnTo>
                    <a:pt x="5428539" y="17272"/>
                  </a:lnTo>
                  <a:lnTo>
                    <a:pt x="5343601" y="17272"/>
                  </a:lnTo>
                  <a:lnTo>
                    <a:pt x="5343601" y="31089"/>
                  </a:lnTo>
                  <a:lnTo>
                    <a:pt x="5411470" y="31089"/>
                  </a:lnTo>
                  <a:lnTo>
                    <a:pt x="5411470" y="69088"/>
                  </a:lnTo>
                  <a:lnTo>
                    <a:pt x="5344007" y="69088"/>
                  </a:lnTo>
                  <a:lnTo>
                    <a:pt x="5344007" y="139801"/>
                  </a:lnTo>
                  <a:lnTo>
                    <a:pt x="5359247" y="139801"/>
                  </a:lnTo>
                  <a:lnTo>
                    <a:pt x="5382298" y="139534"/>
                  </a:lnTo>
                  <a:lnTo>
                    <a:pt x="5404790" y="138506"/>
                  </a:lnTo>
                  <a:lnTo>
                    <a:pt x="5427624" y="136461"/>
                  </a:lnTo>
                  <a:lnTo>
                    <a:pt x="5451703" y="133096"/>
                  </a:lnTo>
                  <a:close/>
                </a:path>
                <a:path w="8799194" h="269875">
                  <a:moveTo>
                    <a:pt x="5484012" y="0"/>
                  </a:moveTo>
                  <a:lnTo>
                    <a:pt x="5467147" y="0"/>
                  </a:lnTo>
                  <a:lnTo>
                    <a:pt x="5467147" y="184099"/>
                  </a:lnTo>
                  <a:lnTo>
                    <a:pt x="5484012" y="184099"/>
                  </a:lnTo>
                  <a:lnTo>
                    <a:pt x="5484012" y="0"/>
                  </a:lnTo>
                  <a:close/>
                </a:path>
                <a:path w="8799194" h="269875">
                  <a:moveTo>
                    <a:pt x="8307908" y="137210"/>
                  </a:moveTo>
                  <a:lnTo>
                    <a:pt x="8242122" y="137210"/>
                  </a:lnTo>
                  <a:lnTo>
                    <a:pt x="8242122" y="107162"/>
                  </a:lnTo>
                  <a:lnTo>
                    <a:pt x="8293684" y="107162"/>
                  </a:lnTo>
                  <a:lnTo>
                    <a:pt x="8293684" y="102717"/>
                  </a:lnTo>
                  <a:lnTo>
                    <a:pt x="8293684" y="101295"/>
                  </a:lnTo>
                  <a:lnTo>
                    <a:pt x="8293684" y="95072"/>
                  </a:lnTo>
                  <a:lnTo>
                    <a:pt x="8195005" y="95072"/>
                  </a:lnTo>
                  <a:lnTo>
                    <a:pt x="8195005" y="69113"/>
                  </a:lnTo>
                  <a:lnTo>
                    <a:pt x="8289950" y="69113"/>
                  </a:lnTo>
                  <a:lnTo>
                    <a:pt x="8289950" y="20396"/>
                  </a:lnTo>
                  <a:lnTo>
                    <a:pt x="8179892" y="20396"/>
                  </a:lnTo>
                  <a:lnTo>
                    <a:pt x="8179892" y="32308"/>
                  </a:lnTo>
                  <a:lnTo>
                    <a:pt x="8275371" y="32308"/>
                  </a:lnTo>
                  <a:lnTo>
                    <a:pt x="8275371" y="57200"/>
                  </a:lnTo>
                  <a:lnTo>
                    <a:pt x="8180425" y="57200"/>
                  </a:lnTo>
                  <a:lnTo>
                    <a:pt x="8180425" y="107162"/>
                  </a:lnTo>
                  <a:lnTo>
                    <a:pt x="8227365" y="107162"/>
                  </a:lnTo>
                  <a:lnTo>
                    <a:pt x="8227365" y="137210"/>
                  </a:lnTo>
                  <a:lnTo>
                    <a:pt x="8162290" y="137210"/>
                  </a:lnTo>
                  <a:lnTo>
                    <a:pt x="8162290" y="149479"/>
                  </a:lnTo>
                  <a:lnTo>
                    <a:pt x="8307908" y="149479"/>
                  </a:lnTo>
                  <a:lnTo>
                    <a:pt x="8307908" y="142367"/>
                  </a:lnTo>
                  <a:lnTo>
                    <a:pt x="8307908" y="137210"/>
                  </a:lnTo>
                  <a:close/>
                </a:path>
                <a:path w="8799194" h="269875">
                  <a:moveTo>
                    <a:pt x="8451545" y="25552"/>
                  </a:moveTo>
                  <a:lnTo>
                    <a:pt x="8444967" y="25552"/>
                  </a:lnTo>
                  <a:lnTo>
                    <a:pt x="8437143" y="25552"/>
                  </a:lnTo>
                  <a:lnTo>
                    <a:pt x="8341487" y="25552"/>
                  </a:lnTo>
                  <a:lnTo>
                    <a:pt x="8341487" y="37465"/>
                  </a:lnTo>
                  <a:lnTo>
                    <a:pt x="8437105" y="37465"/>
                  </a:lnTo>
                  <a:lnTo>
                    <a:pt x="8437042" y="57607"/>
                  </a:lnTo>
                  <a:lnTo>
                    <a:pt x="8436343" y="75095"/>
                  </a:lnTo>
                  <a:lnTo>
                    <a:pt x="8434451" y="95288"/>
                  </a:lnTo>
                  <a:lnTo>
                    <a:pt x="8430743" y="118364"/>
                  </a:lnTo>
                  <a:lnTo>
                    <a:pt x="8445500" y="119786"/>
                  </a:lnTo>
                  <a:lnTo>
                    <a:pt x="8449005" y="95846"/>
                  </a:lnTo>
                  <a:lnTo>
                    <a:pt x="8450796" y="75412"/>
                  </a:lnTo>
                  <a:lnTo>
                    <a:pt x="8451456" y="57607"/>
                  </a:lnTo>
                  <a:lnTo>
                    <a:pt x="8451545" y="37465"/>
                  </a:lnTo>
                  <a:lnTo>
                    <a:pt x="8451545" y="25552"/>
                  </a:lnTo>
                  <a:close/>
                </a:path>
                <a:path w="8799194" h="269875">
                  <a:moveTo>
                    <a:pt x="8471103" y="133477"/>
                  </a:moveTo>
                  <a:lnTo>
                    <a:pt x="8325840" y="133477"/>
                  </a:lnTo>
                  <a:lnTo>
                    <a:pt x="8325840" y="145745"/>
                  </a:lnTo>
                  <a:lnTo>
                    <a:pt x="8471103" y="145745"/>
                  </a:lnTo>
                  <a:lnTo>
                    <a:pt x="8471103" y="133477"/>
                  </a:lnTo>
                  <a:close/>
                </a:path>
                <a:path w="8799194" h="269875">
                  <a:moveTo>
                    <a:pt x="8572436" y="76758"/>
                  </a:moveTo>
                  <a:lnTo>
                    <a:pt x="8569465" y="53606"/>
                  </a:lnTo>
                  <a:lnTo>
                    <a:pt x="8561133" y="35953"/>
                  </a:lnTo>
                  <a:lnTo>
                    <a:pt x="8559013" y="34086"/>
                  </a:lnTo>
                  <a:lnTo>
                    <a:pt x="8558390" y="33540"/>
                  </a:lnTo>
                  <a:lnTo>
                    <a:pt x="8558390" y="76758"/>
                  </a:lnTo>
                  <a:lnTo>
                    <a:pt x="8556460" y="94538"/>
                  </a:lnTo>
                  <a:lnTo>
                    <a:pt x="8551037" y="108165"/>
                  </a:lnTo>
                  <a:lnTo>
                    <a:pt x="8542718" y="116890"/>
                  </a:lnTo>
                  <a:lnTo>
                    <a:pt x="8532076" y="119964"/>
                  </a:lnTo>
                  <a:lnTo>
                    <a:pt x="8521370" y="116890"/>
                  </a:lnTo>
                  <a:lnTo>
                    <a:pt x="8513051" y="108165"/>
                  </a:lnTo>
                  <a:lnTo>
                    <a:pt x="8507679" y="94538"/>
                  </a:lnTo>
                  <a:lnTo>
                    <a:pt x="8505761" y="76758"/>
                  </a:lnTo>
                  <a:lnTo>
                    <a:pt x="8507679" y="59143"/>
                  </a:lnTo>
                  <a:lnTo>
                    <a:pt x="8513051" y="45694"/>
                  </a:lnTo>
                  <a:lnTo>
                    <a:pt x="8521370" y="37109"/>
                  </a:lnTo>
                  <a:lnTo>
                    <a:pt x="8532076" y="34086"/>
                  </a:lnTo>
                  <a:lnTo>
                    <a:pt x="8542718" y="37109"/>
                  </a:lnTo>
                  <a:lnTo>
                    <a:pt x="8551037" y="45694"/>
                  </a:lnTo>
                  <a:lnTo>
                    <a:pt x="8556460" y="59143"/>
                  </a:lnTo>
                  <a:lnTo>
                    <a:pt x="8558390" y="76758"/>
                  </a:lnTo>
                  <a:lnTo>
                    <a:pt x="8558390" y="33540"/>
                  </a:lnTo>
                  <a:lnTo>
                    <a:pt x="8548357" y="24701"/>
                  </a:lnTo>
                  <a:lnTo>
                    <a:pt x="8532076" y="20751"/>
                  </a:lnTo>
                  <a:lnTo>
                    <a:pt x="8515794" y="24701"/>
                  </a:lnTo>
                  <a:lnTo>
                    <a:pt x="8503031" y="35953"/>
                  </a:lnTo>
                  <a:lnTo>
                    <a:pt x="8494700" y="53606"/>
                  </a:lnTo>
                  <a:lnTo>
                    <a:pt x="8491715" y="76758"/>
                  </a:lnTo>
                  <a:lnTo>
                    <a:pt x="8494700" y="100025"/>
                  </a:lnTo>
                  <a:lnTo>
                    <a:pt x="8503031" y="117729"/>
                  </a:lnTo>
                  <a:lnTo>
                    <a:pt x="8515794" y="128993"/>
                  </a:lnTo>
                  <a:lnTo>
                    <a:pt x="8532076" y="132943"/>
                  </a:lnTo>
                  <a:lnTo>
                    <a:pt x="8548357" y="128993"/>
                  </a:lnTo>
                  <a:lnTo>
                    <a:pt x="8558581" y="119964"/>
                  </a:lnTo>
                  <a:lnTo>
                    <a:pt x="8561133" y="117729"/>
                  </a:lnTo>
                  <a:lnTo>
                    <a:pt x="8569465" y="100025"/>
                  </a:lnTo>
                  <a:lnTo>
                    <a:pt x="8572436" y="76758"/>
                  </a:lnTo>
                  <a:close/>
                </a:path>
                <a:path w="8799194" h="269875">
                  <a:moveTo>
                    <a:pt x="8639289" y="72669"/>
                  </a:moveTo>
                  <a:lnTo>
                    <a:pt x="8612975" y="72669"/>
                  </a:lnTo>
                  <a:lnTo>
                    <a:pt x="8612975" y="8483"/>
                  </a:lnTo>
                  <a:lnTo>
                    <a:pt x="8598040" y="8483"/>
                  </a:lnTo>
                  <a:lnTo>
                    <a:pt x="8598040" y="169214"/>
                  </a:lnTo>
                  <a:lnTo>
                    <a:pt x="8612975" y="169214"/>
                  </a:lnTo>
                  <a:lnTo>
                    <a:pt x="8612975" y="85115"/>
                  </a:lnTo>
                  <a:lnTo>
                    <a:pt x="8639289" y="85115"/>
                  </a:lnTo>
                  <a:lnTo>
                    <a:pt x="8639289" y="72669"/>
                  </a:lnTo>
                  <a:close/>
                </a:path>
                <a:path w="8799194" h="269875">
                  <a:moveTo>
                    <a:pt x="8782050" y="40309"/>
                  </a:moveTo>
                  <a:lnTo>
                    <a:pt x="8778113" y="27825"/>
                  </a:lnTo>
                  <a:lnTo>
                    <a:pt x="8771255" y="22174"/>
                  </a:lnTo>
                  <a:lnTo>
                    <a:pt x="8766937" y="18630"/>
                  </a:lnTo>
                  <a:lnTo>
                    <a:pt x="8766937" y="40309"/>
                  </a:lnTo>
                  <a:lnTo>
                    <a:pt x="8764067" y="47955"/>
                  </a:lnTo>
                  <a:lnTo>
                    <a:pt x="8755824" y="53644"/>
                  </a:lnTo>
                  <a:lnTo>
                    <a:pt x="8742782" y="57213"/>
                  </a:lnTo>
                  <a:lnTo>
                    <a:pt x="8725510" y="58445"/>
                  </a:lnTo>
                  <a:lnTo>
                    <a:pt x="8708161" y="57213"/>
                  </a:lnTo>
                  <a:lnTo>
                    <a:pt x="8695131" y="53644"/>
                  </a:lnTo>
                  <a:lnTo>
                    <a:pt x="8686927" y="47955"/>
                  </a:lnTo>
                  <a:lnTo>
                    <a:pt x="8684082" y="40309"/>
                  </a:lnTo>
                  <a:lnTo>
                    <a:pt x="8686927" y="32600"/>
                  </a:lnTo>
                  <a:lnTo>
                    <a:pt x="8695131" y="26911"/>
                  </a:lnTo>
                  <a:lnTo>
                    <a:pt x="8708161" y="23393"/>
                  </a:lnTo>
                  <a:lnTo>
                    <a:pt x="8725510" y="22174"/>
                  </a:lnTo>
                  <a:lnTo>
                    <a:pt x="8742782" y="23393"/>
                  </a:lnTo>
                  <a:lnTo>
                    <a:pt x="8755824" y="26911"/>
                  </a:lnTo>
                  <a:lnTo>
                    <a:pt x="8764067" y="32600"/>
                  </a:lnTo>
                  <a:lnTo>
                    <a:pt x="8766937" y="40309"/>
                  </a:lnTo>
                  <a:lnTo>
                    <a:pt x="8766937" y="18630"/>
                  </a:lnTo>
                  <a:lnTo>
                    <a:pt x="8749043" y="12788"/>
                  </a:lnTo>
                  <a:lnTo>
                    <a:pt x="8725510" y="10795"/>
                  </a:lnTo>
                  <a:lnTo>
                    <a:pt x="8701900" y="12788"/>
                  </a:lnTo>
                  <a:lnTo>
                    <a:pt x="8684108" y="18554"/>
                  </a:lnTo>
                  <a:lnTo>
                    <a:pt x="8672881" y="27825"/>
                  </a:lnTo>
                  <a:lnTo>
                    <a:pt x="8668969" y="40309"/>
                  </a:lnTo>
                  <a:lnTo>
                    <a:pt x="8672881" y="52806"/>
                  </a:lnTo>
                  <a:lnTo>
                    <a:pt x="8684108" y="62077"/>
                  </a:lnTo>
                  <a:lnTo>
                    <a:pt x="8701900" y="67843"/>
                  </a:lnTo>
                  <a:lnTo>
                    <a:pt x="8725510" y="69824"/>
                  </a:lnTo>
                  <a:lnTo>
                    <a:pt x="8749043" y="67843"/>
                  </a:lnTo>
                  <a:lnTo>
                    <a:pt x="8766848" y="62077"/>
                  </a:lnTo>
                  <a:lnTo>
                    <a:pt x="8771255" y="58445"/>
                  </a:lnTo>
                  <a:lnTo>
                    <a:pt x="8778113" y="52806"/>
                  </a:lnTo>
                  <a:lnTo>
                    <a:pt x="8782050" y="40309"/>
                  </a:lnTo>
                  <a:close/>
                </a:path>
                <a:path w="8799194" h="269875">
                  <a:moveTo>
                    <a:pt x="8787028" y="157302"/>
                  </a:moveTo>
                  <a:lnTo>
                    <a:pt x="8766251" y="153390"/>
                  </a:lnTo>
                  <a:lnTo>
                    <a:pt x="8748979" y="146215"/>
                  </a:lnTo>
                  <a:lnTo>
                    <a:pt x="8737181" y="136283"/>
                  </a:lnTo>
                  <a:lnTo>
                    <a:pt x="8732799" y="124053"/>
                  </a:lnTo>
                  <a:lnTo>
                    <a:pt x="8732799" y="119075"/>
                  </a:lnTo>
                  <a:lnTo>
                    <a:pt x="8730310" y="119075"/>
                  </a:lnTo>
                  <a:lnTo>
                    <a:pt x="8720176" y="119075"/>
                  </a:lnTo>
                  <a:lnTo>
                    <a:pt x="8717686" y="119075"/>
                  </a:lnTo>
                  <a:lnTo>
                    <a:pt x="8717686" y="124053"/>
                  </a:lnTo>
                  <a:lnTo>
                    <a:pt x="8713292" y="136029"/>
                  </a:lnTo>
                  <a:lnTo>
                    <a:pt x="8701443" y="145948"/>
                  </a:lnTo>
                  <a:lnTo>
                    <a:pt x="8684158" y="153238"/>
                  </a:lnTo>
                  <a:lnTo>
                    <a:pt x="8663457" y="157302"/>
                  </a:lnTo>
                  <a:lnTo>
                    <a:pt x="8668258" y="168681"/>
                  </a:lnTo>
                  <a:lnTo>
                    <a:pt x="8692134" y="163512"/>
                  </a:lnTo>
                  <a:lnTo>
                    <a:pt x="8711882" y="154101"/>
                  </a:lnTo>
                  <a:lnTo>
                    <a:pt x="8725116" y="141058"/>
                  </a:lnTo>
                  <a:lnTo>
                    <a:pt x="8725103" y="140843"/>
                  </a:lnTo>
                  <a:lnTo>
                    <a:pt x="8725154" y="141008"/>
                  </a:lnTo>
                  <a:lnTo>
                    <a:pt x="8738667" y="154305"/>
                  </a:lnTo>
                  <a:lnTo>
                    <a:pt x="8758428" y="163588"/>
                  </a:lnTo>
                  <a:lnTo>
                    <a:pt x="8782228" y="168681"/>
                  </a:lnTo>
                  <a:lnTo>
                    <a:pt x="8787028" y="157302"/>
                  </a:lnTo>
                  <a:close/>
                </a:path>
                <a:path w="8799194" h="269875">
                  <a:moveTo>
                    <a:pt x="8798585" y="81915"/>
                  </a:moveTo>
                  <a:lnTo>
                    <a:pt x="8652789" y="81915"/>
                  </a:lnTo>
                  <a:lnTo>
                    <a:pt x="8652789" y="94005"/>
                  </a:lnTo>
                  <a:lnTo>
                    <a:pt x="8718042" y="94005"/>
                  </a:lnTo>
                  <a:lnTo>
                    <a:pt x="8718042" y="111607"/>
                  </a:lnTo>
                  <a:lnTo>
                    <a:pt x="8732444" y="111607"/>
                  </a:lnTo>
                  <a:lnTo>
                    <a:pt x="8732444" y="94005"/>
                  </a:lnTo>
                  <a:lnTo>
                    <a:pt x="8798585" y="94005"/>
                  </a:lnTo>
                  <a:lnTo>
                    <a:pt x="8798585" y="87071"/>
                  </a:lnTo>
                  <a:lnTo>
                    <a:pt x="8798585" y="8191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96" name="object 96"/>
            <p:cNvPicPr/>
            <p:nvPr/>
          </p:nvPicPr>
          <p:blipFill rotWithShape="1">
            <a:blip r:embed="rId16"/>
            <a:stretch>
              <a:fillRect/>
            </a:stretch>
          </p:blipFill>
          <p:spPr>
            <a:xfrm>
              <a:off x="6166571" y="12053887"/>
              <a:ext cx="95827" cy="109104"/>
            </a:xfrm>
            <a:prstGeom prst="rect">
              <a:avLst/>
            </a:prstGeom>
          </p:spPr>
        </p:pic>
        <p:pic>
          <p:nvPicPr>
            <p:cNvPr id="97" name="object 97"/>
            <p:cNvPicPr/>
            <p:nvPr/>
          </p:nvPicPr>
          <p:blipFill rotWithShape="1">
            <a:blip r:embed="rId17"/>
            <a:stretch>
              <a:fillRect/>
            </a:stretch>
          </p:blipFill>
          <p:spPr>
            <a:xfrm>
              <a:off x="9409400" y="12043208"/>
              <a:ext cx="95827" cy="109104"/>
            </a:xfrm>
            <a:prstGeom prst="rect">
              <a:avLst/>
            </a:prstGeom>
          </p:spPr>
        </p:pic>
        <p:sp>
          <p:nvSpPr>
            <p:cNvPr id="98" name="object 98"/>
            <p:cNvSpPr/>
            <p:nvPr/>
          </p:nvSpPr>
          <p:spPr>
            <a:xfrm>
              <a:off x="6526789" y="12018818"/>
              <a:ext cx="59055" cy="147955"/>
            </a:xfrm>
            <a:custGeom>
              <a:avLst/>
              <a:gdLst/>
              <a:rect l="l" t="t" r="r" b="b"/>
              <a:pathLst>
                <a:path w="59054" h="147954">
                  <a:moveTo>
                    <a:pt x="58593" y="0"/>
                  </a:moveTo>
                  <a:lnTo>
                    <a:pt x="36873" y="0"/>
                  </a:lnTo>
                  <a:lnTo>
                    <a:pt x="0" y="24101"/>
                  </a:lnTo>
                  <a:lnTo>
                    <a:pt x="0" y="45460"/>
                  </a:lnTo>
                  <a:lnTo>
                    <a:pt x="35357" y="22369"/>
                  </a:lnTo>
                  <a:lnTo>
                    <a:pt x="36223" y="22369"/>
                  </a:lnTo>
                  <a:lnTo>
                    <a:pt x="36223" y="147781"/>
                  </a:lnTo>
                  <a:lnTo>
                    <a:pt x="58593" y="147781"/>
                  </a:lnTo>
                  <a:lnTo>
                    <a:pt x="5859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99" name="object 99"/>
            <p:cNvPicPr/>
            <p:nvPr/>
          </p:nvPicPr>
          <p:blipFill rotWithShape="1">
            <a:blip r:embed="rId18"/>
            <a:stretch>
              <a:fillRect/>
            </a:stretch>
          </p:blipFill>
          <p:spPr>
            <a:xfrm>
              <a:off x="7037171" y="12016797"/>
              <a:ext cx="97414" cy="149802"/>
            </a:xfrm>
            <a:prstGeom prst="rect">
              <a:avLst/>
            </a:prstGeom>
          </p:spPr>
        </p:pic>
        <p:pic>
          <p:nvPicPr>
            <p:cNvPr id="100" name="object 100"/>
            <p:cNvPicPr/>
            <p:nvPr/>
          </p:nvPicPr>
          <p:blipFill rotWithShape="1">
            <a:blip r:embed="rId19"/>
            <a:stretch>
              <a:fillRect/>
            </a:stretch>
          </p:blipFill>
          <p:spPr>
            <a:xfrm>
              <a:off x="7569993" y="12016797"/>
              <a:ext cx="104462" cy="151822"/>
            </a:xfrm>
            <a:prstGeom prst="rect">
              <a:avLst/>
            </a:prstGeom>
          </p:spPr>
        </p:pic>
        <p:pic>
          <p:nvPicPr>
            <p:cNvPr id="101" name="object 101"/>
            <p:cNvPicPr/>
            <p:nvPr/>
          </p:nvPicPr>
          <p:blipFill rotWithShape="1">
            <a:blip r:embed="rId20"/>
            <a:stretch>
              <a:fillRect/>
            </a:stretch>
          </p:blipFill>
          <p:spPr>
            <a:xfrm>
              <a:off x="8037512" y="12018818"/>
              <a:ext cx="110908" cy="147781"/>
            </a:xfrm>
            <a:prstGeom prst="rect">
              <a:avLst/>
            </a:prstGeom>
          </p:spPr>
        </p:pic>
        <p:pic>
          <p:nvPicPr>
            <p:cNvPr id="102" name="object 102"/>
            <p:cNvPicPr/>
            <p:nvPr/>
          </p:nvPicPr>
          <p:blipFill rotWithShape="1">
            <a:blip r:embed="rId21"/>
            <a:stretch>
              <a:fillRect/>
            </a:stretch>
          </p:blipFill>
          <p:spPr>
            <a:xfrm>
              <a:off x="8510875" y="12018818"/>
              <a:ext cx="99290" cy="149802"/>
            </a:xfrm>
            <a:prstGeom prst="rect">
              <a:avLst/>
            </a:prstGeom>
          </p:spPr>
        </p:pic>
        <p:sp>
          <p:nvSpPr>
            <p:cNvPr id="103" name="object 103"/>
            <p:cNvSpPr/>
            <p:nvPr/>
          </p:nvSpPr>
          <p:spPr>
            <a:xfrm>
              <a:off x="8978141" y="12016797"/>
              <a:ext cx="269240" cy="152400"/>
            </a:xfrm>
            <a:custGeom>
              <a:avLst/>
              <a:gdLst/>
              <a:rect l="l" t="t" r="r" b="b"/>
              <a:pathLst>
                <a:path w="269240" h="152400">
                  <a:moveTo>
                    <a:pt x="64546" y="0"/>
                  </a:moveTo>
                  <a:lnTo>
                    <a:pt x="47180" y="0"/>
                  </a:lnTo>
                  <a:lnTo>
                    <a:pt x="39459" y="1803"/>
                  </a:lnTo>
                  <a:lnTo>
                    <a:pt x="8533" y="32706"/>
                  </a:lnTo>
                  <a:lnTo>
                    <a:pt x="203" y="71491"/>
                  </a:lnTo>
                  <a:lnTo>
                    <a:pt x="0" y="82099"/>
                  </a:lnTo>
                  <a:lnTo>
                    <a:pt x="179" y="88178"/>
                  </a:lnTo>
                  <a:lnTo>
                    <a:pt x="11870" y="131281"/>
                  </a:lnTo>
                  <a:lnTo>
                    <a:pt x="47276" y="151726"/>
                  </a:lnTo>
                  <a:lnTo>
                    <a:pt x="53867" y="151822"/>
                  </a:lnTo>
                  <a:lnTo>
                    <a:pt x="61344" y="151470"/>
                  </a:lnTo>
                  <a:lnTo>
                    <a:pt x="94840" y="133061"/>
                  </a:lnTo>
                  <a:lnTo>
                    <a:pt x="48118" y="133061"/>
                  </a:lnTo>
                  <a:lnTo>
                    <a:pt x="43019" y="131642"/>
                  </a:lnTo>
                  <a:lnTo>
                    <a:pt x="24065" y="97895"/>
                  </a:lnTo>
                  <a:lnTo>
                    <a:pt x="24835" y="93975"/>
                  </a:lnTo>
                  <a:lnTo>
                    <a:pt x="43699" y="72952"/>
                  </a:lnTo>
                  <a:lnTo>
                    <a:pt x="21323" y="72952"/>
                  </a:lnTo>
                  <a:lnTo>
                    <a:pt x="30415" y="33626"/>
                  </a:lnTo>
                  <a:lnTo>
                    <a:pt x="55743" y="19482"/>
                  </a:lnTo>
                  <a:lnTo>
                    <a:pt x="95741" y="19482"/>
                  </a:lnTo>
                  <a:lnTo>
                    <a:pt x="91558" y="13445"/>
                  </a:lnTo>
                  <a:lnTo>
                    <a:pt x="86026" y="8659"/>
                  </a:lnTo>
                  <a:lnTo>
                    <a:pt x="72363" y="1731"/>
                  </a:lnTo>
                  <a:lnTo>
                    <a:pt x="64546" y="0"/>
                  </a:lnTo>
                  <a:close/>
                </a:path>
                <a:path w="269240" h="152400">
                  <a:moveTo>
                    <a:pt x="95945" y="71076"/>
                  </a:moveTo>
                  <a:lnTo>
                    <a:pt x="59928" y="71076"/>
                  </a:lnTo>
                  <a:lnTo>
                    <a:pt x="64931" y="72447"/>
                  </a:lnTo>
                  <a:lnTo>
                    <a:pt x="69309" y="75189"/>
                  </a:lnTo>
                  <a:lnTo>
                    <a:pt x="73734" y="77931"/>
                  </a:lnTo>
                  <a:lnTo>
                    <a:pt x="77198" y="81635"/>
                  </a:lnTo>
                  <a:lnTo>
                    <a:pt x="79818" y="86518"/>
                  </a:lnTo>
                  <a:lnTo>
                    <a:pt x="82249" y="90968"/>
                  </a:lnTo>
                  <a:lnTo>
                    <a:pt x="83524" y="96139"/>
                  </a:lnTo>
                  <a:lnTo>
                    <a:pt x="83507" y="107706"/>
                  </a:lnTo>
                  <a:lnTo>
                    <a:pt x="82225" y="112904"/>
                  </a:lnTo>
                  <a:lnTo>
                    <a:pt x="77030" y="122333"/>
                  </a:lnTo>
                  <a:lnTo>
                    <a:pt x="73494" y="126085"/>
                  </a:lnTo>
                  <a:lnTo>
                    <a:pt x="64546" y="131666"/>
                  </a:lnTo>
                  <a:lnTo>
                    <a:pt x="59471" y="133061"/>
                  </a:lnTo>
                  <a:lnTo>
                    <a:pt x="94840" y="133061"/>
                  </a:lnTo>
                  <a:lnTo>
                    <a:pt x="105172" y="101527"/>
                  </a:lnTo>
                  <a:lnTo>
                    <a:pt x="104784" y="94654"/>
                  </a:lnTo>
                  <a:lnTo>
                    <a:pt x="103620" y="88178"/>
                  </a:lnTo>
                  <a:lnTo>
                    <a:pt x="101681" y="82099"/>
                  </a:lnTo>
                  <a:lnTo>
                    <a:pt x="98966" y="76416"/>
                  </a:lnTo>
                  <a:lnTo>
                    <a:pt x="95945" y="71076"/>
                  </a:lnTo>
                  <a:close/>
                </a:path>
                <a:path w="269240" h="152400">
                  <a:moveTo>
                    <a:pt x="67625" y="52964"/>
                  </a:moveTo>
                  <a:lnTo>
                    <a:pt x="53915" y="52964"/>
                  </a:lnTo>
                  <a:lnTo>
                    <a:pt x="49008" y="53782"/>
                  </a:lnTo>
                  <a:lnTo>
                    <a:pt x="22405" y="72952"/>
                  </a:lnTo>
                  <a:lnTo>
                    <a:pt x="43699" y="72952"/>
                  </a:lnTo>
                  <a:lnTo>
                    <a:pt x="46049" y="71894"/>
                  </a:lnTo>
                  <a:lnTo>
                    <a:pt x="50018" y="71076"/>
                  </a:lnTo>
                  <a:lnTo>
                    <a:pt x="95945" y="71076"/>
                  </a:lnTo>
                  <a:lnTo>
                    <a:pt x="94829" y="69104"/>
                  </a:lnTo>
                  <a:lnTo>
                    <a:pt x="89273" y="63379"/>
                  </a:lnTo>
                  <a:lnTo>
                    <a:pt x="82297" y="59242"/>
                  </a:lnTo>
                  <a:lnTo>
                    <a:pt x="75370" y="55057"/>
                  </a:lnTo>
                  <a:lnTo>
                    <a:pt x="67625" y="52964"/>
                  </a:lnTo>
                  <a:close/>
                </a:path>
                <a:path w="269240" h="152400">
                  <a:moveTo>
                    <a:pt x="95741" y="19482"/>
                  </a:moveTo>
                  <a:lnTo>
                    <a:pt x="62863" y="19482"/>
                  </a:lnTo>
                  <a:lnTo>
                    <a:pt x="68635" y="21431"/>
                  </a:lnTo>
                  <a:lnTo>
                    <a:pt x="77487" y="29224"/>
                  </a:lnTo>
                  <a:lnTo>
                    <a:pt x="80445" y="34251"/>
                  </a:lnTo>
                  <a:lnTo>
                    <a:pt x="81937" y="40409"/>
                  </a:lnTo>
                  <a:lnTo>
                    <a:pt x="103945" y="40409"/>
                  </a:lnTo>
                  <a:lnTo>
                    <a:pt x="102791" y="32615"/>
                  </a:lnTo>
                  <a:lnTo>
                    <a:pt x="100073" y="25664"/>
                  </a:lnTo>
                  <a:lnTo>
                    <a:pt x="95741" y="19482"/>
                  </a:lnTo>
                  <a:close/>
                </a:path>
                <a:path w="269240" h="152400">
                  <a:moveTo>
                    <a:pt x="143158" y="122381"/>
                  </a:moveTo>
                  <a:lnTo>
                    <a:pt x="135268" y="122381"/>
                  </a:lnTo>
                  <a:lnTo>
                    <a:pt x="131877" y="123800"/>
                  </a:lnTo>
                  <a:lnTo>
                    <a:pt x="129038" y="126639"/>
                  </a:lnTo>
                  <a:lnTo>
                    <a:pt x="126200" y="129429"/>
                  </a:lnTo>
                  <a:lnTo>
                    <a:pt x="124781" y="132796"/>
                  </a:lnTo>
                  <a:lnTo>
                    <a:pt x="124781" y="140734"/>
                  </a:lnTo>
                  <a:lnTo>
                    <a:pt x="126200" y="144149"/>
                  </a:lnTo>
                  <a:lnTo>
                    <a:pt x="129038" y="146988"/>
                  </a:lnTo>
                  <a:lnTo>
                    <a:pt x="131877" y="149778"/>
                  </a:lnTo>
                  <a:lnTo>
                    <a:pt x="135268" y="151173"/>
                  </a:lnTo>
                  <a:lnTo>
                    <a:pt x="141859" y="151173"/>
                  </a:lnTo>
                  <a:lnTo>
                    <a:pt x="153645" y="139387"/>
                  </a:lnTo>
                  <a:lnTo>
                    <a:pt x="153645" y="132796"/>
                  </a:lnTo>
                  <a:lnTo>
                    <a:pt x="152226" y="129429"/>
                  </a:lnTo>
                  <a:lnTo>
                    <a:pt x="149387" y="126639"/>
                  </a:lnTo>
                  <a:lnTo>
                    <a:pt x="146549" y="123800"/>
                  </a:lnTo>
                  <a:lnTo>
                    <a:pt x="143158" y="122381"/>
                  </a:lnTo>
                  <a:close/>
                </a:path>
                <a:path w="269240" h="152400">
                  <a:moveTo>
                    <a:pt x="200704" y="122381"/>
                  </a:moveTo>
                  <a:lnTo>
                    <a:pt x="192815" y="122381"/>
                  </a:lnTo>
                  <a:lnTo>
                    <a:pt x="189424" y="123800"/>
                  </a:lnTo>
                  <a:lnTo>
                    <a:pt x="186585" y="126639"/>
                  </a:lnTo>
                  <a:lnTo>
                    <a:pt x="183747" y="129429"/>
                  </a:lnTo>
                  <a:lnTo>
                    <a:pt x="182328" y="132796"/>
                  </a:lnTo>
                  <a:lnTo>
                    <a:pt x="182328" y="140734"/>
                  </a:lnTo>
                  <a:lnTo>
                    <a:pt x="183747" y="144149"/>
                  </a:lnTo>
                  <a:lnTo>
                    <a:pt x="186585" y="146988"/>
                  </a:lnTo>
                  <a:lnTo>
                    <a:pt x="189424" y="149778"/>
                  </a:lnTo>
                  <a:lnTo>
                    <a:pt x="192815" y="151173"/>
                  </a:lnTo>
                  <a:lnTo>
                    <a:pt x="199406" y="151173"/>
                  </a:lnTo>
                  <a:lnTo>
                    <a:pt x="211192" y="139387"/>
                  </a:lnTo>
                  <a:lnTo>
                    <a:pt x="211192" y="132796"/>
                  </a:lnTo>
                  <a:lnTo>
                    <a:pt x="209772" y="129429"/>
                  </a:lnTo>
                  <a:lnTo>
                    <a:pt x="206934" y="126639"/>
                  </a:lnTo>
                  <a:lnTo>
                    <a:pt x="204096" y="123800"/>
                  </a:lnTo>
                  <a:lnTo>
                    <a:pt x="200704" y="122381"/>
                  </a:lnTo>
                  <a:close/>
                </a:path>
                <a:path w="269240" h="152400">
                  <a:moveTo>
                    <a:pt x="258251" y="122381"/>
                  </a:moveTo>
                  <a:lnTo>
                    <a:pt x="250362" y="122381"/>
                  </a:lnTo>
                  <a:lnTo>
                    <a:pt x="246970" y="123800"/>
                  </a:lnTo>
                  <a:lnTo>
                    <a:pt x="244132" y="126639"/>
                  </a:lnTo>
                  <a:lnTo>
                    <a:pt x="241294" y="129429"/>
                  </a:lnTo>
                  <a:lnTo>
                    <a:pt x="239875" y="132796"/>
                  </a:lnTo>
                  <a:lnTo>
                    <a:pt x="239875" y="140734"/>
                  </a:lnTo>
                  <a:lnTo>
                    <a:pt x="241294" y="144149"/>
                  </a:lnTo>
                  <a:lnTo>
                    <a:pt x="244132" y="146988"/>
                  </a:lnTo>
                  <a:lnTo>
                    <a:pt x="246970" y="149778"/>
                  </a:lnTo>
                  <a:lnTo>
                    <a:pt x="250362" y="151173"/>
                  </a:lnTo>
                  <a:lnTo>
                    <a:pt x="256952" y="151173"/>
                  </a:lnTo>
                  <a:lnTo>
                    <a:pt x="268738" y="139387"/>
                  </a:lnTo>
                  <a:lnTo>
                    <a:pt x="268738" y="132796"/>
                  </a:lnTo>
                  <a:lnTo>
                    <a:pt x="267319" y="129429"/>
                  </a:lnTo>
                  <a:lnTo>
                    <a:pt x="264481" y="126639"/>
                  </a:lnTo>
                  <a:lnTo>
                    <a:pt x="261643" y="123800"/>
                  </a:lnTo>
                  <a:lnTo>
                    <a:pt x="258251" y="122381"/>
                  </a:lnTo>
                  <a:close/>
                </a:path>
              </a:pathLst>
            </a:custGeom>
            <a:solidFill>
              <a:srgbClr val="a8a8a8"/>
            </a:solidFill>
          </p:spPr>
          <p:txBody>
            <a:bodyPr wrap="square" lIns="0" tIns="0" rIns="0" bIns="0"/>
            <a:lstStyle/>
            <a:p>
              <a:pPr lvl="0">
                <a:defRPr/>
              </a:pPr>
              <a:endParaRPr lang="ko-KR" altLang="en-US"/>
            </a:p>
          </p:txBody>
        </p:sp>
        <p:pic>
          <p:nvPicPr>
            <p:cNvPr id="104" name="object 104"/>
            <p:cNvPicPr/>
            <p:nvPr/>
          </p:nvPicPr>
          <p:blipFill rotWithShape="1">
            <a:blip r:embed="rId22"/>
            <a:stretch>
              <a:fillRect/>
            </a:stretch>
          </p:blipFill>
          <p:spPr>
            <a:xfrm>
              <a:off x="660400" y="152400"/>
              <a:ext cx="1371203" cy="381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4227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60400" y="6096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25400" y="0"/>
                </a:moveTo>
                <a:lnTo>
                  <a:pt x="15513" y="1995"/>
                </a:lnTo>
                <a:lnTo>
                  <a:pt x="7439" y="7439"/>
                </a:lnTo>
                <a:lnTo>
                  <a:pt x="1996" y="15512"/>
                </a:lnTo>
                <a:lnTo>
                  <a:pt x="0" y="25400"/>
                </a:lnTo>
                <a:lnTo>
                  <a:pt x="0" y="12738317"/>
                </a:lnTo>
                <a:lnTo>
                  <a:pt x="1995" y="12748203"/>
                </a:lnTo>
                <a:lnTo>
                  <a:pt x="7439" y="12756277"/>
                </a:lnTo>
                <a:lnTo>
                  <a:pt x="15512" y="12761720"/>
                </a:lnTo>
                <a:lnTo>
                  <a:pt x="25399" y="12763717"/>
                </a:lnTo>
                <a:lnTo>
                  <a:pt x="25399" y="12751016"/>
                </a:lnTo>
                <a:lnTo>
                  <a:pt x="18385" y="12751016"/>
                </a:lnTo>
                <a:lnTo>
                  <a:pt x="12700" y="12745330"/>
                </a:lnTo>
                <a:lnTo>
                  <a:pt x="12700" y="18385"/>
                </a:lnTo>
                <a:lnTo>
                  <a:pt x="18386" y="12700"/>
                </a:lnTo>
                <a:lnTo>
                  <a:pt x="25400" y="12700"/>
                </a:lnTo>
                <a:lnTo>
                  <a:pt x="25400" y="0"/>
                </a:lnTo>
                <a:close/>
              </a:path>
              <a:path w="13119100" h="12764135">
                <a:moveTo>
                  <a:pt x="13093700" y="12751016"/>
                </a:moveTo>
                <a:lnTo>
                  <a:pt x="25399" y="12751016"/>
                </a:lnTo>
                <a:lnTo>
                  <a:pt x="25399" y="12763717"/>
                </a:lnTo>
                <a:lnTo>
                  <a:pt x="13093700" y="12763717"/>
                </a:lnTo>
                <a:lnTo>
                  <a:pt x="13093700" y="12751016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13093700" y="12700"/>
                </a:lnTo>
                <a:lnTo>
                  <a:pt x="13100713" y="12700"/>
                </a:lnTo>
                <a:lnTo>
                  <a:pt x="13106400" y="18385"/>
                </a:lnTo>
                <a:lnTo>
                  <a:pt x="13106400" y="12745330"/>
                </a:lnTo>
                <a:lnTo>
                  <a:pt x="13100713" y="12751016"/>
                </a:lnTo>
                <a:lnTo>
                  <a:pt x="13093700" y="12751016"/>
                </a:lnTo>
                <a:lnTo>
                  <a:pt x="13093700" y="12763717"/>
                </a:lnTo>
                <a:lnTo>
                  <a:pt x="13103587" y="12761720"/>
                </a:lnTo>
                <a:lnTo>
                  <a:pt x="13111660" y="12756277"/>
                </a:lnTo>
                <a:lnTo>
                  <a:pt x="13117104" y="12748203"/>
                </a:lnTo>
                <a:lnTo>
                  <a:pt x="13119100" y="12738317"/>
                </a:lnTo>
                <a:lnTo>
                  <a:pt x="13119100" y="25400"/>
                </a:lnTo>
                <a:lnTo>
                  <a:pt x="13117104" y="15512"/>
                </a:lnTo>
                <a:lnTo>
                  <a:pt x="13111660" y="7439"/>
                </a:lnTo>
                <a:lnTo>
                  <a:pt x="13103587" y="1995"/>
                </a:lnTo>
                <a:lnTo>
                  <a:pt x="13093700" y="0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25400" y="12700"/>
                </a:lnTo>
                <a:lnTo>
                  <a:pt x="13093700" y="12700"/>
                </a:lnTo>
                <a:lnTo>
                  <a:pt x="13093700" y="0"/>
                </a:lnTo>
                <a:close/>
              </a:path>
            </a:pathLst>
          </a:custGeom>
          <a:solidFill>
            <a:srgbClr val="000000">
              <a:alpha val="9999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88534" y="2228309"/>
            <a:ext cx="73241" cy="184727"/>
          </a:xfrm>
          <a:prstGeom prst="rect">
            <a:avLst/>
          </a:prstGeom>
        </p:spPr>
      </p:pic>
      <p:sp>
        <p:nvSpPr>
          <p:cNvPr id="4" name="object 4" descr=""/>
          <p:cNvSpPr/>
          <p:nvPr/>
        </p:nvSpPr>
        <p:spPr>
          <a:xfrm>
            <a:off x="9961500" y="10414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9961500" y="13716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10394524" y="11148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2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1"/>
                </a:moveTo>
                <a:lnTo>
                  <a:pt x="74168" y="113791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1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1"/>
                </a:lnTo>
                <a:lnTo>
                  <a:pt x="166014" y="113791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1"/>
                </a:moveTo>
                <a:lnTo>
                  <a:pt x="90830" y="113791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1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1"/>
                </a:lnTo>
                <a:lnTo>
                  <a:pt x="378067" y="42671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1"/>
                </a:lnTo>
                <a:lnTo>
                  <a:pt x="383147" y="42671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1"/>
                </a:lnTo>
                <a:lnTo>
                  <a:pt x="410376" y="42671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3"/>
                </a:lnTo>
                <a:lnTo>
                  <a:pt x="263056" y="100583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7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5616221" y="10414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/>
          <p:nvPr/>
        </p:nvSpPr>
        <p:spPr>
          <a:xfrm>
            <a:off x="5616221" y="31877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/>
          <p:nvPr/>
        </p:nvSpPr>
        <p:spPr>
          <a:xfrm>
            <a:off x="5687976" y="1313330"/>
            <a:ext cx="535305" cy="188595"/>
          </a:xfrm>
          <a:custGeom>
            <a:avLst/>
            <a:gdLst/>
            <a:ahLst/>
            <a:cxnLst/>
            <a:rect l="l" t="t" r="r" b="b"/>
            <a:pathLst>
              <a:path w="535304" h="188594">
                <a:moveTo>
                  <a:pt x="49784" y="10159"/>
                </a:moveTo>
                <a:lnTo>
                  <a:pt x="44297" y="10159"/>
                </a:lnTo>
                <a:lnTo>
                  <a:pt x="44297" y="26822"/>
                </a:lnTo>
                <a:lnTo>
                  <a:pt x="41805" y="45726"/>
                </a:lnTo>
                <a:lnTo>
                  <a:pt x="33959" y="63144"/>
                </a:lnTo>
                <a:lnTo>
                  <a:pt x="20208" y="77743"/>
                </a:lnTo>
                <a:lnTo>
                  <a:pt x="0" y="88188"/>
                </a:lnTo>
                <a:lnTo>
                  <a:pt x="14427" y="109524"/>
                </a:lnTo>
                <a:lnTo>
                  <a:pt x="37642" y="96631"/>
                </a:lnTo>
                <a:lnTo>
                  <a:pt x="53848" y="77546"/>
                </a:lnTo>
                <a:lnTo>
                  <a:pt x="58276" y="66464"/>
                </a:lnTo>
                <a:lnTo>
                  <a:pt x="52822" y="53832"/>
                </a:lnTo>
                <a:lnTo>
                  <a:pt x="49784" y="29463"/>
                </a:lnTo>
                <a:lnTo>
                  <a:pt x="49784" y="10159"/>
                </a:lnTo>
                <a:close/>
              </a:path>
              <a:path w="535304" h="188594">
                <a:moveTo>
                  <a:pt x="71729" y="10159"/>
                </a:moveTo>
                <a:lnTo>
                  <a:pt x="66446" y="10159"/>
                </a:lnTo>
                <a:lnTo>
                  <a:pt x="66446" y="26822"/>
                </a:lnTo>
                <a:lnTo>
                  <a:pt x="63347" y="53774"/>
                </a:lnTo>
                <a:lnTo>
                  <a:pt x="58276" y="66464"/>
                </a:lnTo>
                <a:lnTo>
                  <a:pt x="62052" y="75209"/>
                </a:lnTo>
                <a:lnTo>
                  <a:pt x="77644" y="92357"/>
                </a:lnTo>
                <a:lnTo>
                  <a:pt x="99771" y="104038"/>
                </a:lnTo>
                <a:lnTo>
                  <a:pt x="113792" y="83108"/>
                </a:lnTo>
                <a:lnTo>
                  <a:pt x="94789" y="74040"/>
                </a:lnTo>
                <a:lnTo>
                  <a:pt x="81711" y="61315"/>
                </a:lnTo>
                <a:lnTo>
                  <a:pt x="74158" y="46075"/>
                </a:lnTo>
                <a:lnTo>
                  <a:pt x="71729" y="29463"/>
                </a:lnTo>
                <a:lnTo>
                  <a:pt x="71729" y="10159"/>
                </a:lnTo>
                <a:close/>
              </a:path>
              <a:path w="535304" h="188594">
                <a:moveTo>
                  <a:pt x="66446" y="10159"/>
                </a:moveTo>
                <a:lnTo>
                  <a:pt x="49784" y="10159"/>
                </a:lnTo>
                <a:lnTo>
                  <a:pt x="49784" y="29463"/>
                </a:lnTo>
                <a:lnTo>
                  <a:pt x="52822" y="53832"/>
                </a:lnTo>
                <a:lnTo>
                  <a:pt x="58276" y="66464"/>
                </a:lnTo>
                <a:lnTo>
                  <a:pt x="63347" y="53774"/>
                </a:lnTo>
                <a:lnTo>
                  <a:pt x="66446" y="26822"/>
                </a:lnTo>
                <a:lnTo>
                  <a:pt x="66446" y="10159"/>
                </a:lnTo>
                <a:close/>
              </a:path>
              <a:path w="535304" h="188594">
                <a:moveTo>
                  <a:pt x="151180" y="0"/>
                </a:moveTo>
                <a:lnTo>
                  <a:pt x="124155" y="0"/>
                </a:lnTo>
                <a:lnTo>
                  <a:pt x="124155" y="111150"/>
                </a:lnTo>
                <a:lnTo>
                  <a:pt x="151180" y="111150"/>
                </a:lnTo>
                <a:lnTo>
                  <a:pt x="151180" y="65836"/>
                </a:lnTo>
                <a:lnTo>
                  <a:pt x="143662" y="65836"/>
                </a:lnTo>
                <a:lnTo>
                  <a:pt x="143662" y="43484"/>
                </a:lnTo>
                <a:lnTo>
                  <a:pt x="151180" y="43484"/>
                </a:lnTo>
                <a:lnTo>
                  <a:pt x="151180" y="0"/>
                </a:lnTo>
                <a:close/>
              </a:path>
              <a:path w="535304" h="188594">
                <a:moveTo>
                  <a:pt x="151180" y="43484"/>
                </a:moveTo>
                <a:lnTo>
                  <a:pt x="143662" y="43484"/>
                </a:lnTo>
                <a:lnTo>
                  <a:pt x="143662" y="65836"/>
                </a:lnTo>
                <a:lnTo>
                  <a:pt x="151180" y="65836"/>
                </a:lnTo>
                <a:lnTo>
                  <a:pt x="151180" y="43484"/>
                </a:lnTo>
                <a:close/>
              </a:path>
              <a:path w="535304" h="188594">
                <a:moveTo>
                  <a:pt x="176174" y="43484"/>
                </a:moveTo>
                <a:lnTo>
                  <a:pt x="151180" y="43484"/>
                </a:lnTo>
                <a:lnTo>
                  <a:pt x="151180" y="65836"/>
                </a:lnTo>
                <a:lnTo>
                  <a:pt x="176174" y="65836"/>
                </a:lnTo>
                <a:lnTo>
                  <a:pt x="176174" y="43484"/>
                </a:lnTo>
                <a:close/>
              </a:path>
              <a:path w="535304" h="188594">
                <a:moveTo>
                  <a:pt x="89814" y="115417"/>
                </a:moveTo>
                <a:lnTo>
                  <a:pt x="63299" y="117900"/>
                </a:lnTo>
                <a:lnTo>
                  <a:pt x="43205" y="125069"/>
                </a:lnTo>
                <a:lnTo>
                  <a:pt x="30464" y="136505"/>
                </a:lnTo>
                <a:lnTo>
                  <a:pt x="26009" y="151790"/>
                </a:lnTo>
                <a:lnTo>
                  <a:pt x="30464" y="167160"/>
                </a:lnTo>
                <a:lnTo>
                  <a:pt x="43205" y="178587"/>
                </a:lnTo>
                <a:lnTo>
                  <a:pt x="63299" y="185708"/>
                </a:lnTo>
                <a:lnTo>
                  <a:pt x="89814" y="188163"/>
                </a:lnTo>
                <a:lnTo>
                  <a:pt x="116211" y="185708"/>
                </a:lnTo>
                <a:lnTo>
                  <a:pt x="136245" y="178587"/>
                </a:lnTo>
                <a:lnTo>
                  <a:pt x="148883" y="167233"/>
                </a:lnTo>
                <a:lnTo>
                  <a:pt x="89814" y="167233"/>
                </a:lnTo>
                <a:lnTo>
                  <a:pt x="73920" y="166306"/>
                </a:lnTo>
                <a:lnTo>
                  <a:pt x="62331" y="163474"/>
                </a:lnTo>
                <a:lnTo>
                  <a:pt x="55238" y="158661"/>
                </a:lnTo>
                <a:lnTo>
                  <a:pt x="52832" y="151790"/>
                </a:lnTo>
                <a:lnTo>
                  <a:pt x="55238" y="145005"/>
                </a:lnTo>
                <a:lnTo>
                  <a:pt x="62331" y="140182"/>
                </a:lnTo>
                <a:lnTo>
                  <a:pt x="73920" y="137302"/>
                </a:lnTo>
                <a:lnTo>
                  <a:pt x="89814" y="136347"/>
                </a:lnTo>
                <a:lnTo>
                  <a:pt x="148788" y="136347"/>
                </a:lnTo>
                <a:lnTo>
                  <a:pt x="136245" y="125069"/>
                </a:lnTo>
                <a:lnTo>
                  <a:pt x="116211" y="117900"/>
                </a:lnTo>
                <a:lnTo>
                  <a:pt x="89814" y="115417"/>
                </a:lnTo>
                <a:close/>
              </a:path>
              <a:path w="535304" h="188594">
                <a:moveTo>
                  <a:pt x="148788" y="136347"/>
                </a:moveTo>
                <a:lnTo>
                  <a:pt x="89814" y="136347"/>
                </a:lnTo>
                <a:lnTo>
                  <a:pt x="105676" y="137302"/>
                </a:lnTo>
                <a:lnTo>
                  <a:pt x="117195" y="140182"/>
                </a:lnTo>
                <a:lnTo>
                  <a:pt x="124218" y="145005"/>
                </a:lnTo>
                <a:lnTo>
                  <a:pt x="126593" y="151790"/>
                </a:lnTo>
                <a:lnTo>
                  <a:pt x="124218" y="158661"/>
                </a:lnTo>
                <a:lnTo>
                  <a:pt x="117195" y="163474"/>
                </a:lnTo>
                <a:lnTo>
                  <a:pt x="105676" y="166306"/>
                </a:lnTo>
                <a:lnTo>
                  <a:pt x="89814" y="167233"/>
                </a:lnTo>
                <a:lnTo>
                  <a:pt x="148883" y="167233"/>
                </a:lnTo>
                <a:lnTo>
                  <a:pt x="153416" y="151790"/>
                </a:lnTo>
                <a:lnTo>
                  <a:pt x="148964" y="136505"/>
                </a:lnTo>
                <a:lnTo>
                  <a:pt x="148788" y="136347"/>
                </a:lnTo>
                <a:close/>
              </a:path>
              <a:path w="535304" h="188594">
                <a:moveTo>
                  <a:pt x="261502" y="124967"/>
                </a:moveTo>
                <a:lnTo>
                  <a:pt x="209686" y="124967"/>
                </a:lnTo>
                <a:lnTo>
                  <a:pt x="209686" y="186131"/>
                </a:lnTo>
                <a:lnTo>
                  <a:pt x="339734" y="186131"/>
                </a:lnTo>
                <a:lnTo>
                  <a:pt x="339734" y="164795"/>
                </a:lnTo>
                <a:lnTo>
                  <a:pt x="236305" y="164795"/>
                </a:lnTo>
                <a:lnTo>
                  <a:pt x="236305" y="145897"/>
                </a:lnTo>
                <a:lnTo>
                  <a:pt x="339734" y="145897"/>
                </a:lnTo>
                <a:lnTo>
                  <a:pt x="339734" y="132079"/>
                </a:lnTo>
                <a:lnTo>
                  <a:pt x="261502" y="132079"/>
                </a:lnTo>
                <a:lnTo>
                  <a:pt x="261502" y="124967"/>
                </a:lnTo>
                <a:close/>
              </a:path>
              <a:path w="535304" h="188594">
                <a:moveTo>
                  <a:pt x="339734" y="145897"/>
                </a:moveTo>
                <a:lnTo>
                  <a:pt x="313318" y="145897"/>
                </a:lnTo>
                <a:lnTo>
                  <a:pt x="313318" y="164795"/>
                </a:lnTo>
                <a:lnTo>
                  <a:pt x="339734" y="164795"/>
                </a:lnTo>
                <a:lnTo>
                  <a:pt x="339734" y="145897"/>
                </a:lnTo>
                <a:close/>
              </a:path>
              <a:path w="535304" h="188594">
                <a:moveTo>
                  <a:pt x="288528" y="103428"/>
                </a:moveTo>
                <a:lnTo>
                  <a:pt x="261502" y="103428"/>
                </a:lnTo>
                <a:lnTo>
                  <a:pt x="261502" y="132079"/>
                </a:lnTo>
                <a:lnTo>
                  <a:pt x="288528" y="132079"/>
                </a:lnTo>
                <a:lnTo>
                  <a:pt x="288528" y="103428"/>
                </a:lnTo>
                <a:close/>
              </a:path>
              <a:path w="535304" h="188594">
                <a:moveTo>
                  <a:pt x="339734" y="124967"/>
                </a:moveTo>
                <a:lnTo>
                  <a:pt x="288528" y="124967"/>
                </a:lnTo>
                <a:lnTo>
                  <a:pt x="288528" y="132079"/>
                </a:lnTo>
                <a:lnTo>
                  <a:pt x="339734" y="132079"/>
                </a:lnTo>
                <a:lnTo>
                  <a:pt x="339734" y="124967"/>
                </a:lnTo>
                <a:close/>
              </a:path>
              <a:path w="535304" h="188594">
                <a:moveTo>
                  <a:pt x="360054" y="87985"/>
                </a:moveTo>
                <a:lnTo>
                  <a:pt x="189976" y="87985"/>
                </a:lnTo>
                <a:lnTo>
                  <a:pt x="189976" y="109321"/>
                </a:lnTo>
                <a:lnTo>
                  <a:pt x="261502" y="109321"/>
                </a:lnTo>
                <a:lnTo>
                  <a:pt x="261502" y="103428"/>
                </a:lnTo>
                <a:lnTo>
                  <a:pt x="360054" y="103428"/>
                </a:lnTo>
                <a:lnTo>
                  <a:pt x="360054" y="87985"/>
                </a:lnTo>
                <a:close/>
              </a:path>
              <a:path w="535304" h="188594">
                <a:moveTo>
                  <a:pt x="360054" y="103428"/>
                </a:moveTo>
                <a:lnTo>
                  <a:pt x="288528" y="103428"/>
                </a:lnTo>
                <a:lnTo>
                  <a:pt x="288528" y="109321"/>
                </a:lnTo>
                <a:lnTo>
                  <a:pt x="360054" y="109321"/>
                </a:lnTo>
                <a:lnTo>
                  <a:pt x="360054" y="103428"/>
                </a:lnTo>
                <a:close/>
              </a:path>
              <a:path w="535304" h="188594">
                <a:moveTo>
                  <a:pt x="228787" y="54863"/>
                </a:moveTo>
                <a:lnTo>
                  <a:pt x="206232" y="54863"/>
                </a:lnTo>
                <a:lnTo>
                  <a:pt x="206232" y="76403"/>
                </a:lnTo>
                <a:lnTo>
                  <a:pt x="343595" y="76403"/>
                </a:lnTo>
                <a:lnTo>
                  <a:pt x="343595" y="68884"/>
                </a:lnTo>
                <a:lnTo>
                  <a:pt x="228787" y="68884"/>
                </a:lnTo>
                <a:lnTo>
                  <a:pt x="228787" y="54863"/>
                </a:lnTo>
                <a:close/>
              </a:path>
              <a:path w="535304" h="188594">
                <a:moveTo>
                  <a:pt x="255812" y="13004"/>
                </a:moveTo>
                <a:lnTo>
                  <a:pt x="228787" y="13004"/>
                </a:lnTo>
                <a:lnTo>
                  <a:pt x="228787" y="68884"/>
                </a:lnTo>
                <a:lnTo>
                  <a:pt x="255812" y="68884"/>
                </a:lnTo>
                <a:lnTo>
                  <a:pt x="255812" y="13004"/>
                </a:lnTo>
                <a:close/>
              </a:path>
              <a:path w="535304" h="188594">
                <a:moveTo>
                  <a:pt x="294014" y="54863"/>
                </a:moveTo>
                <a:lnTo>
                  <a:pt x="255812" y="54863"/>
                </a:lnTo>
                <a:lnTo>
                  <a:pt x="255812" y="68884"/>
                </a:lnTo>
                <a:lnTo>
                  <a:pt x="294014" y="68884"/>
                </a:lnTo>
                <a:lnTo>
                  <a:pt x="294014" y="54863"/>
                </a:lnTo>
                <a:close/>
              </a:path>
              <a:path w="535304" h="188594">
                <a:moveTo>
                  <a:pt x="321040" y="13004"/>
                </a:moveTo>
                <a:lnTo>
                  <a:pt x="294014" y="13004"/>
                </a:lnTo>
                <a:lnTo>
                  <a:pt x="294014" y="68884"/>
                </a:lnTo>
                <a:lnTo>
                  <a:pt x="321040" y="68884"/>
                </a:lnTo>
                <a:lnTo>
                  <a:pt x="321040" y="13004"/>
                </a:lnTo>
                <a:close/>
              </a:path>
              <a:path w="535304" h="188594">
                <a:moveTo>
                  <a:pt x="343595" y="54863"/>
                </a:moveTo>
                <a:lnTo>
                  <a:pt x="321040" y="54863"/>
                </a:lnTo>
                <a:lnTo>
                  <a:pt x="321040" y="68884"/>
                </a:lnTo>
                <a:lnTo>
                  <a:pt x="343595" y="68884"/>
                </a:lnTo>
                <a:lnTo>
                  <a:pt x="343595" y="54863"/>
                </a:lnTo>
                <a:close/>
              </a:path>
              <a:path w="535304" h="188594">
                <a:moveTo>
                  <a:pt x="345017" y="5079"/>
                </a:moveTo>
                <a:lnTo>
                  <a:pt x="204809" y="5079"/>
                </a:lnTo>
                <a:lnTo>
                  <a:pt x="204809" y="26619"/>
                </a:lnTo>
                <a:lnTo>
                  <a:pt x="228787" y="26619"/>
                </a:lnTo>
                <a:lnTo>
                  <a:pt x="228787" y="13004"/>
                </a:lnTo>
                <a:lnTo>
                  <a:pt x="345017" y="13004"/>
                </a:lnTo>
                <a:lnTo>
                  <a:pt x="345017" y="5079"/>
                </a:lnTo>
                <a:close/>
              </a:path>
              <a:path w="535304" h="188594">
                <a:moveTo>
                  <a:pt x="294014" y="13004"/>
                </a:moveTo>
                <a:lnTo>
                  <a:pt x="255812" y="13004"/>
                </a:lnTo>
                <a:lnTo>
                  <a:pt x="255812" y="26619"/>
                </a:lnTo>
                <a:lnTo>
                  <a:pt x="294014" y="26619"/>
                </a:lnTo>
                <a:lnTo>
                  <a:pt x="294014" y="13004"/>
                </a:lnTo>
                <a:close/>
              </a:path>
              <a:path w="535304" h="188594">
                <a:moveTo>
                  <a:pt x="345017" y="13004"/>
                </a:moveTo>
                <a:lnTo>
                  <a:pt x="321040" y="13004"/>
                </a:lnTo>
                <a:lnTo>
                  <a:pt x="321040" y="26619"/>
                </a:lnTo>
                <a:lnTo>
                  <a:pt x="345017" y="26619"/>
                </a:lnTo>
                <a:lnTo>
                  <a:pt x="345017" y="13004"/>
                </a:lnTo>
                <a:close/>
              </a:path>
              <a:path w="535304" h="188594">
                <a:moveTo>
                  <a:pt x="534384" y="0"/>
                </a:moveTo>
                <a:lnTo>
                  <a:pt x="507358" y="0"/>
                </a:lnTo>
                <a:lnTo>
                  <a:pt x="507358" y="110134"/>
                </a:lnTo>
                <a:lnTo>
                  <a:pt x="534384" y="110134"/>
                </a:lnTo>
                <a:lnTo>
                  <a:pt x="534384" y="86359"/>
                </a:lnTo>
                <a:lnTo>
                  <a:pt x="516705" y="86359"/>
                </a:lnTo>
                <a:lnTo>
                  <a:pt x="516705" y="64820"/>
                </a:lnTo>
                <a:lnTo>
                  <a:pt x="534384" y="64820"/>
                </a:lnTo>
                <a:lnTo>
                  <a:pt x="534384" y="48564"/>
                </a:lnTo>
                <a:lnTo>
                  <a:pt x="515893" y="48564"/>
                </a:lnTo>
                <a:lnTo>
                  <a:pt x="515893" y="27228"/>
                </a:lnTo>
                <a:lnTo>
                  <a:pt x="534384" y="27228"/>
                </a:lnTo>
                <a:lnTo>
                  <a:pt x="534384" y="0"/>
                </a:lnTo>
                <a:close/>
              </a:path>
              <a:path w="535304" h="188594">
                <a:moveTo>
                  <a:pt x="473627" y="13614"/>
                </a:moveTo>
                <a:lnTo>
                  <a:pt x="384625" y="13614"/>
                </a:lnTo>
                <a:lnTo>
                  <a:pt x="384625" y="99974"/>
                </a:lnTo>
                <a:lnTo>
                  <a:pt x="473627" y="99974"/>
                </a:lnTo>
                <a:lnTo>
                  <a:pt x="473627" y="86359"/>
                </a:lnTo>
                <a:lnTo>
                  <a:pt x="467937" y="86359"/>
                </a:lnTo>
                <a:lnTo>
                  <a:pt x="467937" y="78841"/>
                </a:lnTo>
                <a:lnTo>
                  <a:pt x="411245" y="78841"/>
                </a:lnTo>
                <a:lnTo>
                  <a:pt x="411245" y="34950"/>
                </a:lnTo>
                <a:lnTo>
                  <a:pt x="467937" y="34950"/>
                </a:lnTo>
                <a:lnTo>
                  <a:pt x="467937" y="27228"/>
                </a:lnTo>
                <a:lnTo>
                  <a:pt x="473627" y="27228"/>
                </a:lnTo>
                <a:lnTo>
                  <a:pt x="473627" y="13614"/>
                </a:lnTo>
                <a:close/>
              </a:path>
              <a:path w="535304" h="188594">
                <a:moveTo>
                  <a:pt x="473627" y="64820"/>
                </a:moveTo>
                <a:lnTo>
                  <a:pt x="467937" y="64820"/>
                </a:lnTo>
                <a:lnTo>
                  <a:pt x="467937" y="86359"/>
                </a:lnTo>
                <a:lnTo>
                  <a:pt x="473627" y="86359"/>
                </a:lnTo>
                <a:lnTo>
                  <a:pt x="473627" y="64820"/>
                </a:lnTo>
                <a:close/>
              </a:path>
              <a:path w="535304" h="188594">
                <a:moveTo>
                  <a:pt x="507358" y="64820"/>
                </a:moveTo>
                <a:lnTo>
                  <a:pt x="473627" y="64820"/>
                </a:lnTo>
                <a:lnTo>
                  <a:pt x="473627" y="86359"/>
                </a:lnTo>
                <a:lnTo>
                  <a:pt x="507358" y="86359"/>
                </a:lnTo>
                <a:lnTo>
                  <a:pt x="507358" y="64820"/>
                </a:lnTo>
                <a:close/>
              </a:path>
              <a:path w="535304" h="188594">
                <a:moveTo>
                  <a:pt x="534384" y="64820"/>
                </a:moveTo>
                <a:lnTo>
                  <a:pt x="516705" y="64820"/>
                </a:lnTo>
                <a:lnTo>
                  <a:pt x="516705" y="86359"/>
                </a:lnTo>
                <a:lnTo>
                  <a:pt x="534384" y="86359"/>
                </a:lnTo>
                <a:lnTo>
                  <a:pt x="534384" y="64820"/>
                </a:lnTo>
                <a:close/>
              </a:path>
              <a:path w="535304" h="188594">
                <a:moveTo>
                  <a:pt x="467937" y="34950"/>
                </a:moveTo>
                <a:lnTo>
                  <a:pt x="447008" y="34950"/>
                </a:lnTo>
                <a:lnTo>
                  <a:pt x="447008" y="78841"/>
                </a:lnTo>
                <a:lnTo>
                  <a:pt x="467937" y="78841"/>
                </a:lnTo>
                <a:lnTo>
                  <a:pt x="467937" y="64820"/>
                </a:lnTo>
                <a:lnTo>
                  <a:pt x="473627" y="64820"/>
                </a:lnTo>
                <a:lnTo>
                  <a:pt x="473627" y="48564"/>
                </a:lnTo>
                <a:lnTo>
                  <a:pt x="467937" y="48564"/>
                </a:lnTo>
                <a:lnTo>
                  <a:pt x="467937" y="34950"/>
                </a:lnTo>
                <a:close/>
              </a:path>
              <a:path w="535304" h="188594">
                <a:moveTo>
                  <a:pt x="473627" y="27228"/>
                </a:moveTo>
                <a:lnTo>
                  <a:pt x="467937" y="27228"/>
                </a:lnTo>
                <a:lnTo>
                  <a:pt x="467937" y="48564"/>
                </a:lnTo>
                <a:lnTo>
                  <a:pt x="473627" y="48564"/>
                </a:lnTo>
                <a:lnTo>
                  <a:pt x="473627" y="27228"/>
                </a:lnTo>
                <a:close/>
              </a:path>
              <a:path w="535304" h="188594">
                <a:moveTo>
                  <a:pt x="507358" y="27228"/>
                </a:moveTo>
                <a:lnTo>
                  <a:pt x="473627" y="27228"/>
                </a:lnTo>
                <a:lnTo>
                  <a:pt x="473627" y="48564"/>
                </a:lnTo>
                <a:lnTo>
                  <a:pt x="507358" y="48564"/>
                </a:lnTo>
                <a:lnTo>
                  <a:pt x="507358" y="27228"/>
                </a:lnTo>
                <a:close/>
              </a:path>
              <a:path w="535304" h="188594">
                <a:moveTo>
                  <a:pt x="534384" y="27228"/>
                </a:moveTo>
                <a:lnTo>
                  <a:pt x="515893" y="27228"/>
                </a:lnTo>
                <a:lnTo>
                  <a:pt x="515893" y="48564"/>
                </a:lnTo>
                <a:lnTo>
                  <a:pt x="534384" y="48564"/>
                </a:lnTo>
                <a:lnTo>
                  <a:pt x="534384" y="27228"/>
                </a:lnTo>
                <a:close/>
              </a:path>
              <a:path w="535304" h="188594">
                <a:moveTo>
                  <a:pt x="470579" y="115011"/>
                </a:moveTo>
                <a:lnTo>
                  <a:pt x="443712" y="117497"/>
                </a:lnTo>
                <a:lnTo>
                  <a:pt x="423437" y="124688"/>
                </a:lnTo>
                <a:lnTo>
                  <a:pt x="410629" y="136185"/>
                </a:lnTo>
                <a:lnTo>
                  <a:pt x="406165" y="151587"/>
                </a:lnTo>
                <a:lnTo>
                  <a:pt x="410629" y="167074"/>
                </a:lnTo>
                <a:lnTo>
                  <a:pt x="423437" y="178561"/>
                </a:lnTo>
                <a:lnTo>
                  <a:pt x="443712" y="185705"/>
                </a:lnTo>
                <a:lnTo>
                  <a:pt x="470579" y="188163"/>
                </a:lnTo>
                <a:lnTo>
                  <a:pt x="497446" y="185705"/>
                </a:lnTo>
                <a:lnTo>
                  <a:pt x="517721" y="178561"/>
                </a:lnTo>
                <a:lnTo>
                  <a:pt x="529899" y="167639"/>
                </a:lnTo>
                <a:lnTo>
                  <a:pt x="470579" y="167639"/>
                </a:lnTo>
                <a:lnTo>
                  <a:pt x="454450" y="166646"/>
                </a:lnTo>
                <a:lnTo>
                  <a:pt x="442741" y="163652"/>
                </a:lnTo>
                <a:lnTo>
                  <a:pt x="435603" y="158638"/>
                </a:lnTo>
                <a:lnTo>
                  <a:pt x="433190" y="151587"/>
                </a:lnTo>
                <a:lnTo>
                  <a:pt x="435603" y="144567"/>
                </a:lnTo>
                <a:lnTo>
                  <a:pt x="442741" y="139623"/>
                </a:lnTo>
                <a:lnTo>
                  <a:pt x="454450" y="136699"/>
                </a:lnTo>
                <a:lnTo>
                  <a:pt x="470579" y="135737"/>
                </a:lnTo>
                <a:lnTo>
                  <a:pt x="530031" y="135737"/>
                </a:lnTo>
                <a:lnTo>
                  <a:pt x="517721" y="124688"/>
                </a:lnTo>
                <a:lnTo>
                  <a:pt x="497446" y="117497"/>
                </a:lnTo>
                <a:lnTo>
                  <a:pt x="470579" y="115011"/>
                </a:lnTo>
                <a:close/>
              </a:path>
              <a:path w="535304" h="188594">
                <a:moveTo>
                  <a:pt x="530031" y="135737"/>
                </a:moveTo>
                <a:lnTo>
                  <a:pt x="470579" y="135737"/>
                </a:lnTo>
                <a:lnTo>
                  <a:pt x="486825" y="136699"/>
                </a:lnTo>
                <a:lnTo>
                  <a:pt x="498595" y="139623"/>
                </a:lnTo>
                <a:lnTo>
                  <a:pt x="505755" y="144567"/>
                </a:lnTo>
                <a:lnTo>
                  <a:pt x="508171" y="151587"/>
                </a:lnTo>
                <a:lnTo>
                  <a:pt x="505755" y="158638"/>
                </a:lnTo>
                <a:lnTo>
                  <a:pt x="498595" y="163652"/>
                </a:lnTo>
                <a:lnTo>
                  <a:pt x="486825" y="166646"/>
                </a:lnTo>
                <a:lnTo>
                  <a:pt x="470579" y="167639"/>
                </a:lnTo>
                <a:lnTo>
                  <a:pt x="529899" y="167639"/>
                </a:lnTo>
                <a:lnTo>
                  <a:pt x="530529" y="167074"/>
                </a:lnTo>
                <a:lnTo>
                  <a:pt x="534993" y="151587"/>
                </a:lnTo>
                <a:lnTo>
                  <a:pt x="530529" y="136185"/>
                </a:lnTo>
                <a:lnTo>
                  <a:pt x="530031" y="13573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/>
          <p:nvPr/>
        </p:nvSpPr>
        <p:spPr>
          <a:xfrm>
            <a:off x="5695885" y="1608750"/>
            <a:ext cx="660400" cy="179705"/>
          </a:xfrm>
          <a:custGeom>
            <a:avLst/>
            <a:gdLst/>
            <a:ahLst/>
            <a:cxnLst/>
            <a:rect l="l" t="t" r="r" b="b"/>
            <a:pathLst>
              <a:path w="660400" h="179705">
                <a:moveTo>
                  <a:pt x="18761" y="130609"/>
                </a:moveTo>
                <a:lnTo>
                  <a:pt x="1154" y="130609"/>
                </a:lnTo>
                <a:lnTo>
                  <a:pt x="2309" y="138402"/>
                </a:lnTo>
                <a:lnTo>
                  <a:pt x="31389" y="168228"/>
                </a:lnTo>
                <a:lnTo>
                  <a:pt x="38773" y="169863"/>
                </a:lnTo>
                <a:lnTo>
                  <a:pt x="55370" y="169863"/>
                </a:lnTo>
                <a:lnTo>
                  <a:pt x="62826" y="168059"/>
                </a:lnTo>
                <a:lnTo>
                  <a:pt x="76055" y="160843"/>
                </a:lnTo>
                <a:lnTo>
                  <a:pt x="81684" y="155552"/>
                </a:lnTo>
                <a:lnTo>
                  <a:pt x="82719" y="153988"/>
                </a:lnTo>
                <a:lnTo>
                  <a:pt x="39254" y="153988"/>
                </a:lnTo>
                <a:lnTo>
                  <a:pt x="32976" y="151799"/>
                </a:lnTo>
                <a:lnTo>
                  <a:pt x="28214" y="147422"/>
                </a:lnTo>
                <a:lnTo>
                  <a:pt x="23499" y="142996"/>
                </a:lnTo>
                <a:lnTo>
                  <a:pt x="20348" y="137392"/>
                </a:lnTo>
                <a:lnTo>
                  <a:pt x="18761" y="130609"/>
                </a:lnTo>
                <a:close/>
              </a:path>
              <a:path w="660400" h="179705">
                <a:moveTo>
                  <a:pt x="100514" y="96838"/>
                </a:moveTo>
                <a:lnTo>
                  <a:pt x="83993" y="96838"/>
                </a:lnTo>
                <a:lnTo>
                  <a:pt x="83370" y="109705"/>
                </a:lnTo>
                <a:lnTo>
                  <a:pt x="81503" y="121029"/>
                </a:lnTo>
                <a:lnTo>
                  <a:pt x="55147" y="153055"/>
                </a:lnTo>
                <a:lnTo>
                  <a:pt x="47047" y="153988"/>
                </a:lnTo>
                <a:lnTo>
                  <a:pt x="82719" y="153988"/>
                </a:lnTo>
                <a:lnTo>
                  <a:pt x="98623" y="114964"/>
                </a:lnTo>
                <a:lnTo>
                  <a:pt x="100464" y="97921"/>
                </a:lnTo>
                <a:lnTo>
                  <a:pt x="100514" y="96838"/>
                </a:lnTo>
                <a:close/>
              </a:path>
              <a:path w="660400" h="179705">
                <a:moveTo>
                  <a:pt x="49356" y="18040"/>
                </a:moveTo>
                <a:lnTo>
                  <a:pt x="10150" y="35022"/>
                </a:lnTo>
                <a:lnTo>
                  <a:pt x="0" y="67397"/>
                </a:lnTo>
                <a:lnTo>
                  <a:pt x="392" y="74343"/>
                </a:lnTo>
                <a:lnTo>
                  <a:pt x="23244" y="110236"/>
                </a:lnTo>
                <a:lnTo>
                  <a:pt x="38003" y="116465"/>
                </a:lnTo>
                <a:lnTo>
                  <a:pt x="51569" y="116465"/>
                </a:lnTo>
                <a:lnTo>
                  <a:pt x="80337" y="100590"/>
                </a:lnTo>
                <a:lnTo>
                  <a:pt x="42718" y="100590"/>
                </a:lnTo>
                <a:lnTo>
                  <a:pt x="37306" y="99123"/>
                </a:lnTo>
                <a:lnTo>
                  <a:pt x="17318" y="73555"/>
                </a:lnTo>
                <a:lnTo>
                  <a:pt x="17437" y="60759"/>
                </a:lnTo>
                <a:lnTo>
                  <a:pt x="43295" y="33915"/>
                </a:lnTo>
                <a:lnTo>
                  <a:pt x="85249" y="33915"/>
                </a:lnTo>
                <a:lnTo>
                  <a:pt x="79134" y="27517"/>
                </a:lnTo>
                <a:lnTo>
                  <a:pt x="73602" y="23765"/>
                </a:lnTo>
                <a:lnTo>
                  <a:pt x="61479" y="19243"/>
                </a:lnTo>
                <a:lnTo>
                  <a:pt x="55418" y="18089"/>
                </a:lnTo>
                <a:lnTo>
                  <a:pt x="49356" y="18040"/>
                </a:lnTo>
                <a:close/>
              </a:path>
              <a:path w="660400" h="179705">
                <a:moveTo>
                  <a:pt x="85249" y="33915"/>
                </a:moveTo>
                <a:lnTo>
                  <a:pt x="55514" y="33915"/>
                </a:lnTo>
                <a:lnTo>
                  <a:pt x="60998" y="35479"/>
                </a:lnTo>
                <a:lnTo>
                  <a:pt x="70667" y="41733"/>
                </a:lnTo>
                <a:lnTo>
                  <a:pt x="74468" y="45822"/>
                </a:lnTo>
                <a:lnTo>
                  <a:pt x="77210" y="50873"/>
                </a:lnTo>
                <a:lnTo>
                  <a:pt x="80000" y="55924"/>
                </a:lnTo>
                <a:lnTo>
                  <a:pt x="81366" y="61223"/>
                </a:lnTo>
                <a:lnTo>
                  <a:pt x="81395" y="71486"/>
                </a:lnTo>
                <a:lnTo>
                  <a:pt x="80553" y="75696"/>
                </a:lnTo>
                <a:lnTo>
                  <a:pt x="53349" y="100590"/>
                </a:lnTo>
                <a:lnTo>
                  <a:pt x="80337" y="100590"/>
                </a:lnTo>
                <a:lnTo>
                  <a:pt x="82838" y="96838"/>
                </a:lnTo>
                <a:lnTo>
                  <a:pt x="100514" y="96838"/>
                </a:lnTo>
                <a:lnTo>
                  <a:pt x="100613" y="92797"/>
                </a:lnTo>
                <a:lnTo>
                  <a:pt x="96188" y="54048"/>
                </a:lnTo>
                <a:lnTo>
                  <a:pt x="89140" y="37956"/>
                </a:lnTo>
                <a:lnTo>
                  <a:pt x="85249" y="33915"/>
                </a:lnTo>
                <a:close/>
              </a:path>
              <a:path w="660400" h="179705">
                <a:moveTo>
                  <a:pt x="177312" y="18040"/>
                </a:moveTo>
                <a:lnTo>
                  <a:pt x="139465" y="38028"/>
                </a:lnTo>
                <a:lnTo>
                  <a:pt x="126314" y="82411"/>
                </a:lnTo>
                <a:lnTo>
                  <a:pt x="125935" y="93952"/>
                </a:lnTo>
                <a:lnTo>
                  <a:pt x="126314" y="105560"/>
                </a:lnTo>
                <a:lnTo>
                  <a:pt x="135365" y="143061"/>
                </a:lnTo>
                <a:lnTo>
                  <a:pt x="169461" y="169308"/>
                </a:lnTo>
                <a:lnTo>
                  <a:pt x="177312" y="169863"/>
                </a:lnTo>
                <a:lnTo>
                  <a:pt x="185164" y="169308"/>
                </a:lnTo>
                <a:lnTo>
                  <a:pt x="212092" y="153988"/>
                </a:lnTo>
                <a:lnTo>
                  <a:pt x="170145" y="153988"/>
                </a:lnTo>
                <a:lnTo>
                  <a:pt x="164011" y="151655"/>
                </a:lnTo>
                <a:lnTo>
                  <a:pt x="144264" y="111703"/>
                </a:lnTo>
                <a:lnTo>
                  <a:pt x="143253" y="93952"/>
                </a:lnTo>
                <a:lnTo>
                  <a:pt x="143817" y="80372"/>
                </a:lnTo>
                <a:lnTo>
                  <a:pt x="157221" y="42516"/>
                </a:lnTo>
                <a:lnTo>
                  <a:pt x="177312" y="33627"/>
                </a:lnTo>
                <a:lnTo>
                  <a:pt x="211637" y="33627"/>
                </a:lnTo>
                <a:lnTo>
                  <a:pt x="210379" y="32039"/>
                </a:lnTo>
                <a:lnTo>
                  <a:pt x="204949" y="27060"/>
                </a:lnTo>
                <a:lnTo>
                  <a:pt x="198920" y="23114"/>
                </a:lnTo>
                <a:lnTo>
                  <a:pt x="192303" y="20295"/>
                </a:lnTo>
                <a:lnTo>
                  <a:pt x="185101" y="18604"/>
                </a:lnTo>
                <a:lnTo>
                  <a:pt x="177312" y="18040"/>
                </a:lnTo>
                <a:close/>
              </a:path>
              <a:path w="660400" h="179705">
                <a:moveTo>
                  <a:pt x="211637" y="33627"/>
                </a:moveTo>
                <a:lnTo>
                  <a:pt x="184432" y="33627"/>
                </a:lnTo>
                <a:lnTo>
                  <a:pt x="190518" y="35984"/>
                </a:lnTo>
                <a:lnTo>
                  <a:pt x="200668" y="45413"/>
                </a:lnTo>
                <a:lnTo>
                  <a:pt x="211114" y="84711"/>
                </a:lnTo>
                <a:lnTo>
                  <a:pt x="211372" y="93952"/>
                </a:lnTo>
                <a:lnTo>
                  <a:pt x="210812" y="107554"/>
                </a:lnTo>
                <a:lnTo>
                  <a:pt x="197499" y="145221"/>
                </a:lnTo>
                <a:lnTo>
                  <a:pt x="177312" y="153988"/>
                </a:lnTo>
                <a:lnTo>
                  <a:pt x="212092" y="153988"/>
                </a:lnTo>
                <a:lnTo>
                  <a:pt x="227174" y="116285"/>
                </a:lnTo>
                <a:lnTo>
                  <a:pt x="228690" y="93952"/>
                </a:lnTo>
                <a:lnTo>
                  <a:pt x="228306" y="82411"/>
                </a:lnTo>
                <a:lnTo>
                  <a:pt x="219183" y="45028"/>
                </a:lnTo>
                <a:lnTo>
                  <a:pt x="215124" y="38028"/>
                </a:lnTo>
                <a:lnTo>
                  <a:pt x="211637" y="33627"/>
                </a:lnTo>
                <a:close/>
              </a:path>
              <a:path w="660400" h="179705">
                <a:moveTo>
                  <a:pt x="304312" y="18040"/>
                </a:moveTo>
                <a:lnTo>
                  <a:pt x="266465" y="38028"/>
                </a:lnTo>
                <a:lnTo>
                  <a:pt x="253314" y="82411"/>
                </a:lnTo>
                <a:lnTo>
                  <a:pt x="252935" y="93952"/>
                </a:lnTo>
                <a:lnTo>
                  <a:pt x="253314" y="105560"/>
                </a:lnTo>
                <a:lnTo>
                  <a:pt x="262365" y="143061"/>
                </a:lnTo>
                <a:lnTo>
                  <a:pt x="296461" y="169308"/>
                </a:lnTo>
                <a:lnTo>
                  <a:pt x="304312" y="169863"/>
                </a:lnTo>
                <a:lnTo>
                  <a:pt x="312164" y="169308"/>
                </a:lnTo>
                <a:lnTo>
                  <a:pt x="339092" y="153988"/>
                </a:lnTo>
                <a:lnTo>
                  <a:pt x="297145" y="153988"/>
                </a:lnTo>
                <a:lnTo>
                  <a:pt x="291011" y="151655"/>
                </a:lnTo>
                <a:lnTo>
                  <a:pt x="271264" y="111703"/>
                </a:lnTo>
                <a:lnTo>
                  <a:pt x="270253" y="93952"/>
                </a:lnTo>
                <a:lnTo>
                  <a:pt x="270817" y="80372"/>
                </a:lnTo>
                <a:lnTo>
                  <a:pt x="284221" y="42516"/>
                </a:lnTo>
                <a:lnTo>
                  <a:pt x="304312" y="33627"/>
                </a:lnTo>
                <a:lnTo>
                  <a:pt x="338637" y="33627"/>
                </a:lnTo>
                <a:lnTo>
                  <a:pt x="337379" y="32039"/>
                </a:lnTo>
                <a:lnTo>
                  <a:pt x="331949" y="27060"/>
                </a:lnTo>
                <a:lnTo>
                  <a:pt x="325920" y="23114"/>
                </a:lnTo>
                <a:lnTo>
                  <a:pt x="319303" y="20295"/>
                </a:lnTo>
                <a:lnTo>
                  <a:pt x="312101" y="18604"/>
                </a:lnTo>
                <a:lnTo>
                  <a:pt x="304312" y="18040"/>
                </a:lnTo>
                <a:close/>
              </a:path>
              <a:path w="660400" h="179705">
                <a:moveTo>
                  <a:pt x="338637" y="33627"/>
                </a:moveTo>
                <a:lnTo>
                  <a:pt x="311432" y="33627"/>
                </a:lnTo>
                <a:lnTo>
                  <a:pt x="317518" y="35984"/>
                </a:lnTo>
                <a:lnTo>
                  <a:pt x="327668" y="45413"/>
                </a:lnTo>
                <a:lnTo>
                  <a:pt x="338114" y="84711"/>
                </a:lnTo>
                <a:lnTo>
                  <a:pt x="338372" y="93952"/>
                </a:lnTo>
                <a:lnTo>
                  <a:pt x="337812" y="107554"/>
                </a:lnTo>
                <a:lnTo>
                  <a:pt x="324499" y="145221"/>
                </a:lnTo>
                <a:lnTo>
                  <a:pt x="304312" y="153988"/>
                </a:lnTo>
                <a:lnTo>
                  <a:pt x="339092" y="153988"/>
                </a:lnTo>
                <a:lnTo>
                  <a:pt x="354174" y="116285"/>
                </a:lnTo>
                <a:lnTo>
                  <a:pt x="355690" y="93952"/>
                </a:lnTo>
                <a:lnTo>
                  <a:pt x="355306" y="82411"/>
                </a:lnTo>
                <a:lnTo>
                  <a:pt x="346183" y="45028"/>
                </a:lnTo>
                <a:lnTo>
                  <a:pt x="342124" y="38028"/>
                </a:lnTo>
                <a:lnTo>
                  <a:pt x="338637" y="33627"/>
                </a:lnTo>
                <a:close/>
              </a:path>
              <a:path w="660400" h="179705">
                <a:moveTo>
                  <a:pt x="431312" y="18040"/>
                </a:moveTo>
                <a:lnTo>
                  <a:pt x="393465" y="38028"/>
                </a:lnTo>
                <a:lnTo>
                  <a:pt x="380314" y="82411"/>
                </a:lnTo>
                <a:lnTo>
                  <a:pt x="379935" y="93952"/>
                </a:lnTo>
                <a:lnTo>
                  <a:pt x="380314" y="105560"/>
                </a:lnTo>
                <a:lnTo>
                  <a:pt x="389365" y="143061"/>
                </a:lnTo>
                <a:lnTo>
                  <a:pt x="423461" y="169308"/>
                </a:lnTo>
                <a:lnTo>
                  <a:pt x="431312" y="169863"/>
                </a:lnTo>
                <a:lnTo>
                  <a:pt x="439164" y="169308"/>
                </a:lnTo>
                <a:lnTo>
                  <a:pt x="466092" y="153988"/>
                </a:lnTo>
                <a:lnTo>
                  <a:pt x="424145" y="153988"/>
                </a:lnTo>
                <a:lnTo>
                  <a:pt x="418011" y="151655"/>
                </a:lnTo>
                <a:lnTo>
                  <a:pt x="398264" y="111703"/>
                </a:lnTo>
                <a:lnTo>
                  <a:pt x="397253" y="93952"/>
                </a:lnTo>
                <a:lnTo>
                  <a:pt x="397817" y="80372"/>
                </a:lnTo>
                <a:lnTo>
                  <a:pt x="411221" y="42516"/>
                </a:lnTo>
                <a:lnTo>
                  <a:pt x="431312" y="33627"/>
                </a:lnTo>
                <a:lnTo>
                  <a:pt x="465637" y="33627"/>
                </a:lnTo>
                <a:lnTo>
                  <a:pt x="464379" y="32039"/>
                </a:lnTo>
                <a:lnTo>
                  <a:pt x="458949" y="27060"/>
                </a:lnTo>
                <a:lnTo>
                  <a:pt x="452920" y="23114"/>
                </a:lnTo>
                <a:lnTo>
                  <a:pt x="446303" y="20295"/>
                </a:lnTo>
                <a:lnTo>
                  <a:pt x="439101" y="18604"/>
                </a:lnTo>
                <a:lnTo>
                  <a:pt x="431312" y="18040"/>
                </a:lnTo>
                <a:close/>
              </a:path>
              <a:path w="660400" h="179705">
                <a:moveTo>
                  <a:pt x="465637" y="33627"/>
                </a:moveTo>
                <a:lnTo>
                  <a:pt x="438432" y="33627"/>
                </a:lnTo>
                <a:lnTo>
                  <a:pt x="444518" y="35984"/>
                </a:lnTo>
                <a:lnTo>
                  <a:pt x="454668" y="45413"/>
                </a:lnTo>
                <a:lnTo>
                  <a:pt x="465114" y="84711"/>
                </a:lnTo>
                <a:lnTo>
                  <a:pt x="465372" y="93952"/>
                </a:lnTo>
                <a:lnTo>
                  <a:pt x="464812" y="107554"/>
                </a:lnTo>
                <a:lnTo>
                  <a:pt x="451499" y="145221"/>
                </a:lnTo>
                <a:lnTo>
                  <a:pt x="431312" y="153988"/>
                </a:lnTo>
                <a:lnTo>
                  <a:pt x="466092" y="153988"/>
                </a:lnTo>
                <a:lnTo>
                  <a:pt x="481174" y="116285"/>
                </a:lnTo>
                <a:lnTo>
                  <a:pt x="482690" y="93952"/>
                </a:lnTo>
                <a:lnTo>
                  <a:pt x="482306" y="82411"/>
                </a:lnTo>
                <a:lnTo>
                  <a:pt x="473183" y="45028"/>
                </a:lnTo>
                <a:lnTo>
                  <a:pt x="469124" y="38028"/>
                </a:lnTo>
                <a:lnTo>
                  <a:pt x="465637" y="33627"/>
                </a:lnTo>
                <a:close/>
              </a:path>
              <a:path w="660400" h="179705">
                <a:moveTo>
                  <a:pt x="546832" y="126187"/>
                </a:moveTo>
                <a:lnTo>
                  <a:pt x="529966" y="126187"/>
                </a:lnTo>
                <a:lnTo>
                  <a:pt x="529966" y="179628"/>
                </a:lnTo>
                <a:lnTo>
                  <a:pt x="659811" y="179628"/>
                </a:lnTo>
                <a:lnTo>
                  <a:pt x="659811" y="169671"/>
                </a:lnTo>
                <a:lnTo>
                  <a:pt x="546832" y="169671"/>
                </a:lnTo>
                <a:lnTo>
                  <a:pt x="546832" y="126187"/>
                </a:lnTo>
                <a:close/>
              </a:path>
              <a:path w="660400" h="179705">
                <a:moveTo>
                  <a:pt x="659811" y="165811"/>
                </a:moveTo>
                <a:lnTo>
                  <a:pt x="546832" y="165811"/>
                </a:lnTo>
                <a:lnTo>
                  <a:pt x="546832" y="169671"/>
                </a:lnTo>
                <a:lnTo>
                  <a:pt x="659811" y="169671"/>
                </a:lnTo>
                <a:lnTo>
                  <a:pt x="659811" y="165811"/>
                </a:lnTo>
                <a:close/>
              </a:path>
              <a:path w="660400" h="179705">
                <a:moveTo>
                  <a:pt x="655340" y="0"/>
                </a:moveTo>
                <a:lnTo>
                  <a:pt x="638475" y="0"/>
                </a:lnTo>
                <a:lnTo>
                  <a:pt x="638475" y="139801"/>
                </a:lnTo>
                <a:lnTo>
                  <a:pt x="655340" y="139801"/>
                </a:lnTo>
                <a:lnTo>
                  <a:pt x="655340" y="120903"/>
                </a:lnTo>
                <a:lnTo>
                  <a:pt x="642742" y="120903"/>
                </a:lnTo>
                <a:lnTo>
                  <a:pt x="642742" y="108508"/>
                </a:lnTo>
                <a:lnTo>
                  <a:pt x="655340" y="108508"/>
                </a:lnTo>
                <a:lnTo>
                  <a:pt x="655340" y="0"/>
                </a:lnTo>
                <a:close/>
              </a:path>
              <a:path w="660400" h="179705">
                <a:moveTo>
                  <a:pt x="573857" y="96897"/>
                </a:moveTo>
                <a:lnTo>
                  <a:pt x="562554" y="97662"/>
                </a:lnTo>
                <a:lnTo>
                  <a:pt x="556992" y="97832"/>
                </a:lnTo>
                <a:lnTo>
                  <a:pt x="556992" y="133299"/>
                </a:lnTo>
                <a:lnTo>
                  <a:pt x="573857" y="133299"/>
                </a:lnTo>
                <a:lnTo>
                  <a:pt x="573857" y="96897"/>
                </a:lnTo>
                <a:close/>
              </a:path>
              <a:path w="660400" h="179705">
                <a:moveTo>
                  <a:pt x="638475" y="108508"/>
                </a:moveTo>
                <a:lnTo>
                  <a:pt x="601086" y="108508"/>
                </a:lnTo>
                <a:lnTo>
                  <a:pt x="601086" y="120903"/>
                </a:lnTo>
                <a:lnTo>
                  <a:pt x="638475" y="120903"/>
                </a:lnTo>
                <a:lnTo>
                  <a:pt x="638475" y="108508"/>
                </a:lnTo>
                <a:close/>
              </a:path>
              <a:path w="660400" h="179705">
                <a:moveTo>
                  <a:pt x="655340" y="108508"/>
                </a:moveTo>
                <a:lnTo>
                  <a:pt x="642742" y="108508"/>
                </a:lnTo>
                <a:lnTo>
                  <a:pt x="642742" y="120903"/>
                </a:lnTo>
                <a:lnTo>
                  <a:pt x="655340" y="120903"/>
                </a:lnTo>
                <a:lnTo>
                  <a:pt x="655340" y="108508"/>
                </a:lnTo>
                <a:close/>
              </a:path>
              <a:path w="660400" h="179705">
                <a:moveTo>
                  <a:pt x="622422" y="79451"/>
                </a:moveTo>
                <a:lnTo>
                  <a:pt x="592225" y="82451"/>
                </a:lnTo>
                <a:lnTo>
                  <a:pt x="561284" y="84099"/>
                </a:lnTo>
                <a:lnTo>
                  <a:pt x="531296" y="84794"/>
                </a:lnTo>
                <a:lnTo>
                  <a:pt x="503956" y="84937"/>
                </a:lnTo>
                <a:lnTo>
                  <a:pt x="506192" y="98755"/>
                </a:lnTo>
                <a:lnTo>
                  <a:pt x="533030" y="98561"/>
                </a:lnTo>
                <a:lnTo>
                  <a:pt x="556992" y="97832"/>
                </a:lnTo>
                <a:lnTo>
                  <a:pt x="556992" y="92455"/>
                </a:lnTo>
                <a:lnTo>
                  <a:pt x="618685" y="92455"/>
                </a:lnTo>
                <a:lnTo>
                  <a:pt x="623641" y="91846"/>
                </a:lnTo>
                <a:lnTo>
                  <a:pt x="622422" y="79451"/>
                </a:lnTo>
                <a:close/>
              </a:path>
              <a:path w="660400" h="179705">
                <a:moveTo>
                  <a:pt x="573857" y="92455"/>
                </a:moveTo>
                <a:lnTo>
                  <a:pt x="556992" y="92455"/>
                </a:lnTo>
                <a:lnTo>
                  <a:pt x="556992" y="97832"/>
                </a:lnTo>
                <a:lnTo>
                  <a:pt x="562554" y="97662"/>
                </a:lnTo>
                <a:lnTo>
                  <a:pt x="573857" y="96897"/>
                </a:lnTo>
                <a:lnTo>
                  <a:pt x="573857" y="92455"/>
                </a:lnTo>
                <a:close/>
              </a:path>
              <a:path w="660400" h="179705">
                <a:moveTo>
                  <a:pt x="618685" y="92455"/>
                </a:moveTo>
                <a:lnTo>
                  <a:pt x="573857" y="92455"/>
                </a:lnTo>
                <a:lnTo>
                  <a:pt x="573857" y="96897"/>
                </a:lnTo>
                <a:lnTo>
                  <a:pt x="593260" y="95583"/>
                </a:lnTo>
                <a:lnTo>
                  <a:pt x="618685" y="92455"/>
                </a:lnTo>
                <a:close/>
              </a:path>
              <a:path w="660400" h="179705">
                <a:moveTo>
                  <a:pt x="563697" y="7518"/>
                </a:moveTo>
                <a:lnTo>
                  <a:pt x="545216" y="9788"/>
                </a:lnTo>
                <a:lnTo>
                  <a:pt x="530906" y="16230"/>
                </a:lnTo>
                <a:lnTo>
                  <a:pt x="521663" y="26292"/>
                </a:lnTo>
                <a:lnTo>
                  <a:pt x="518384" y="39420"/>
                </a:lnTo>
                <a:lnTo>
                  <a:pt x="521663" y="52666"/>
                </a:lnTo>
                <a:lnTo>
                  <a:pt x="530906" y="62788"/>
                </a:lnTo>
                <a:lnTo>
                  <a:pt x="545216" y="69253"/>
                </a:lnTo>
                <a:lnTo>
                  <a:pt x="563697" y="71526"/>
                </a:lnTo>
                <a:lnTo>
                  <a:pt x="582061" y="69253"/>
                </a:lnTo>
                <a:lnTo>
                  <a:pt x="596311" y="62788"/>
                </a:lnTo>
                <a:lnTo>
                  <a:pt x="600013" y="58724"/>
                </a:lnTo>
                <a:lnTo>
                  <a:pt x="563697" y="58724"/>
                </a:lnTo>
                <a:lnTo>
                  <a:pt x="551839" y="57365"/>
                </a:lnTo>
                <a:lnTo>
                  <a:pt x="542590" y="53492"/>
                </a:lnTo>
                <a:lnTo>
                  <a:pt x="536580" y="47409"/>
                </a:lnTo>
                <a:lnTo>
                  <a:pt x="534436" y="39420"/>
                </a:lnTo>
                <a:lnTo>
                  <a:pt x="536580" y="31432"/>
                </a:lnTo>
                <a:lnTo>
                  <a:pt x="542590" y="25349"/>
                </a:lnTo>
                <a:lnTo>
                  <a:pt x="551839" y="21475"/>
                </a:lnTo>
                <a:lnTo>
                  <a:pt x="563697" y="20116"/>
                </a:lnTo>
                <a:lnTo>
                  <a:pt x="599872" y="20116"/>
                </a:lnTo>
                <a:lnTo>
                  <a:pt x="596311" y="16230"/>
                </a:lnTo>
                <a:lnTo>
                  <a:pt x="582061" y="9788"/>
                </a:lnTo>
                <a:lnTo>
                  <a:pt x="563697" y="7518"/>
                </a:lnTo>
                <a:close/>
              </a:path>
              <a:path w="660400" h="179705">
                <a:moveTo>
                  <a:pt x="599872" y="20116"/>
                </a:moveTo>
                <a:lnTo>
                  <a:pt x="563697" y="20116"/>
                </a:lnTo>
                <a:lnTo>
                  <a:pt x="575438" y="21475"/>
                </a:lnTo>
                <a:lnTo>
                  <a:pt x="584627" y="25349"/>
                </a:lnTo>
                <a:lnTo>
                  <a:pt x="590615" y="31432"/>
                </a:lnTo>
                <a:lnTo>
                  <a:pt x="592755" y="39420"/>
                </a:lnTo>
                <a:lnTo>
                  <a:pt x="590615" y="47409"/>
                </a:lnTo>
                <a:lnTo>
                  <a:pt x="584627" y="53492"/>
                </a:lnTo>
                <a:lnTo>
                  <a:pt x="575438" y="57365"/>
                </a:lnTo>
                <a:lnTo>
                  <a:pt x="563697" y="58724"/>
                </a:lnTo>
                <a:lnTo>
                  <a:pt x="600013" y="58724"/>
                </a:lnTo>
                <a:lnTo>
                  <a:pt x="605531" y="52666"/>
                </a:lnTo>
                <a:lnTo>
                  <a:pt x="608808" y="39420"/>
                </a:lnTo>
                <a:lnTo>
                  <a:pt x="605531" y="26292"/>
                </a:lnTo>
                <a:lnTo>
                  <a:pt x="599872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/>
          <p:nvPr/>
        </p:nvSpPr>
        <p:spPr>
          <a:xfrm>
            <a:off x="5699291" y="19020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80"/>
                </a:lnTo>
                <a:lnTo>
                  <a:pt x="39217" y="55880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80"/>
                </a:lnTo>
                <a:lnTo>
                  <a:pt x="147320" y="55880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4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2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2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4"/>
                </a:lnTo>
                <a:lnTo>
                  <a:pt x="271291" y="29464"/>
                </a:lnTo>
                <a:lnTo>
                  <a:pt x="258956" y="18738"/>
                </a:lnTo>
                <a:lnTo>
                  <a:pt x="240166" y="14224"/>
                </a:lnTo>
                <a:close/>
              </a:path>
              <a:path w="337185" h="184150">
                <a:moveTo>
                  <a:pt x="271291" y="29464"/>
                </a:moveTo>
                <a:lnTo>
                  <a:pt x="240166" y="29464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2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2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/>
          <p:nvPr/>
        </p:nvSpPr>
        <p:spPr>
          <a:xfrm>
            <a:off x="6506408" y="19203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/>
          <p:nvPr/>
        </p:nvSpPr>
        <p:spPr>
          <a:xfrm>
            <a:off x="5709248" y="21941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5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5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5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5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5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5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5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5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5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5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/>
          <p:nvPr/>
        </p:nvSpPr>
        <p:spPr>
          <a:xfrm>
            <a:off x="6506408" y="22124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 descr=""/>
          <p:cNvSpPr/>
          <p:nvPr/>
        </p:nvSpPr>
        <p:spPr>
          <a:xfrm>
            <a:off x="5702339" y="24735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1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4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2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2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4"/>
                </a:lnTo>
                <a:lnTo>
                  <a:pt x="268243" y="29464"/>
                </a:lnTo>
                <a:lnTo>
                  <a:pt x="255908" y="18738"/>
                </a:lnTo>
                <a:lnTo>
                  <a:pt x="237118" y="14224"/>
                </a:lnTo>
                <a:close/>
              </a:path>
              <a:path w="334645" h="184150">
                <a:moveTo>
                  <a:pt x="268243" y="29464"/>
                </a:moveTo>
                <a:lnTo>
                  <a:pt x="237118" y="29464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2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2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 descr=""/>
          <p:cNvSpPr/>
          <p:nvPr/>
        </p:nvSpPr>
        <p:spPr>
          <a:xfrm>
            <a:off x="6506408" y="24918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 descr=""/>
          <p:cNvSpPr/>
          <p:nvPr/>
        </p:nvSpPr>
        <p:spPr>
          <a:xfrm>
            <a:off x="5699088" y="27658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59"/>
                </a:moveTo>
                <a:lnTo>
                  <a:pt x="21132" y="10159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59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 descr=""/>
          <p:cNvSpPr/>
          <p:nvPr/>
        </p:nvSpPr>
        <p:spPr>
          <a:xfrm>
            <a:off x="6500924" y="2783934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object 19" descr=""/>
          <p:cNvSpPr/>
          <p:nvPr/>
        </p:nvSpPr>
        <p:spPr>
          <a:xfrm>
            <a:off x="9950450" y="3194087"/>
            <a:ext cx="1358900" cy="12700"/>
          </a:xfrm>
          <a:custGeom>
            <a:avLst/>
            <a:gdLst/>
            <a:ahLst/>
            <a:cxnLst/>
            <a:rect l="l" t="t" r="r" b="b"/>
            <a:pathLst>
              <a:path w="1358900" h="12700">
                <a:moveTo>
                  <a:pt x="6350" y="0"/>
                </a:moveTo>
                <a:lnTo>
                  <a:pt x="2842" y="0"/>
                </a:lnTo>
                <a:lnTo>
                  <a:pt x="0" y="2842"/>
                </a:lnTo>
                <a:lnTo>
                  <a:pt x="0" y="9857"/>
                </a:lnTo>
                <a:lnTo>
                  <a:pt x="2842" y="12700"/>
                </a:lnTo>
                <a:lnTo>
                  <a:pt x="6350" y="12700"/>
                </a:lnTo>
                <a:lnTo>
                  <a:pt x="6350" y="0"/>
                </a:lnTo>
                <a:close/>
              </a:path>
              <a:path w="1358900" h="12700">
                <a:moveTo>
                  <a:pt x="1352550" y="0"/>
                </a:moveTo>
                <a:lnTo>
                  <a:pt x="6350" y="0"/>
                </a:lnTo>
                <a:lnTo>
                  <a:pt x="6350" y="12700"/>
                </a:lnTo>
                <a:lnTo>
                  <a:pt x="1352550" y="12700"/>
                </a:lnTo>
                <a:lnTo>
                  <a:pt x="1352550" y="0"/>
                </a:lnTo>
                <a:close/>
              </a:path>
              <a:path w="1358900" h="12700">
                <a:moveTo>
                  <a:pt x="1356057" y="0"/>
                </a:moveTo>
                <a:lnTo>
                  <a:pt x="1352550" y="0"/>
                </a:lnTo>
                <a:lnTo>
                  <a:pt x="1352550" y="12700"/>
                </a:lnTo>
                <a:lnTo>
                  <a:pt x="1356057" y="12700"/>
                </a:lnTo>
                <a:lnTo>
                  <a:pt x="1358900" y="9857"/>
                </a:lnTo>
                <a:lnTo>
                  <a:pt x="1358900" y="2842"/>
                </a:lnTo>
                <a:lnTo>
                  <a:pt x="13560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20" name="object 20" descr=""/>
          <p:cNvGrpSpPr/>
          <p:nvPr/>
        </p:nvGrpSpPr>
        <p:grpSpPr>
          <a:xfrm>
            <a:off x="8407400" y="2743237"/>
            <a:ext cx="1117600" cy="292100"/>
            <a:chOff x="8407400" y="2743237"/>
            <a:chExt cx="1117600" cy="292100"/>
          </a:xfrm>
        </p:grpSpPr>
        <p:sp>
          <p:nvSpPr>
            <p:cNvPr id="21" name="object 21" descr=""/>
            <p:cNvSpPr/>
            <p:nvPr/>
          </p:nvSpPr>
          <p:spPr>
            <a:xfrm>
              <a:off x="8407400" y="27432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8407400" y="27432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8644712" y="2818599"/>
              <a:ext cx="309245" cy="154940"/>
            </a:xfrm>
            <a:custGeom>
              <a:avLst/>
              <a:gdLst/>
              <a:ahLst/>
              <a:cxnLst/>
              <a:rect l="l" t="t" r="r" b="b"/>
              <a:pathLst>
                <a:path w="309245" h="154939">
                  <a:moveTo>
                    <a:pt x="127127" y="76"/>
                  </a:moveTo>
                  <a:lnTo>
                    <a:pt x="112547" y="76"/>
                  </a:lnTo>
                  <a:lnTo>
                    <a:pt x="112547" y="21590"/>
                  </a:lnTo>
                  <a:lnTo>
                    <a:pt x="112547" y="34290"/>
                  </a:lnTo>
                  <a:lnTo>
                    <a:pt x="112547" y="57150"/>
                  </a:lnTo>
                  <a:lnTo>
                    <a:pt x="33070" y="57150"/>
                  </a:lnTo>
                  <a:lnTo>
                    <a:pt x="33070" y="34290"/>
                  </a:lnTo>
                  <a:lnTo>
                    <a:pt x="112547" y="34290"/>
                  </a:lnTo>
                  <a:lnTo>
                    <a:pt x="112547" y="21590"/>
                  </a:lnTo>
                  <a:lnTo>
                    <a:pt x="33070" y="21590"/>
                  </a:lnTo>
                  <a:lnTo>
                    <a:pt x="33070" y="0"/>
                  </a:lnTo>
                  <a:lnTo>
                    <a:pt x="18313" y="0"/>
                  </a:lnTo>
                  <a:lnTo>
                    <a:pt x="18313" y="21590"/>
                  </a:lnTo>
                  <a:lnTo>
                    <a:pt x="18313" y="34290"/>
                  </a:lnTo>
                  <a:lnTo>
                    <a:pt x="18313" y="57150"/>
                  </a:lnTo>
                  <a:lnTo>
                    <a:pt x="18313" y="69850"/>
                  </a:lnTo>
                  <a:lnTo>
                    <a:pt x="127127" y="69850"/>
                  </a:lnTo>
                  <a:lnTo>
                    <a:pt x="127127" y="21590"/>
                  </a:lnTo>
                  <a:lnTo>
                    <a:pt x="127127" y="76"/>
                  </a:lnTo>
                  <a:close/>
                </a:path>
                <a:path w="309245" h="154939">
                  <a:moveTo>
                    <a:pt x="145796" y="88900"/>
                  </a:moveTo>
                  <a:lnTo>
                    <a:pt x="0" y="88900"/>
                  </a:lnTo>
                  <a:lnTo>
                    <a:pt x="0" y="93980"/>
                  </a:lnTo>
                  <a:lnTo>
                    <a:pt x="0" y="100330"/>
                  </a:lnTo>
                  <a:lnTo>
                    <a:pt x="65074" y="100330"/>
                  </a:lnTo>
                  <a:lnTo>
                    <a:pt x="65074" y="154406"/>
                  </a:lnTo>
                  <a:lnTo>
                    <a:pt x="79654" y="154406"/>
                  </a:lnTo>
                  <a:lnTo>
                    <a:pt x="79654" y="100888"/>
                  </a:lnTo>
                  <a:lnTo>
                    <a:pt x="145796" y="100888"/>
                  </a:lnTo>
                  <a:lnTo>
                    <a:pt x="145796" y="94488"/>
                  </a:lnTo>
                  <a:lnTo>
                    <a:pt x="79654" y="94488"/>
                  </a:lnTo>
                  <a:lnTo>
                    <a:pt x="65074" y="94488"/>
                  </a:lnTo>
                  <a:lnTo>
                    <a:pt x="65074" y="93980"/>
                  </a:lnTo>
                  <a:lnTo>
                    <a:pt x="145796" y="93980"/>
                  </a:lnTo>
                  <a:lnTo>
                    <a:pt x="145796" y="88900"/>
                  </a:lnTo>
                  <a:close/>
                </a:path>
                <a:path w="309245" h="154939">
                  <a:moveTo>
                    <a:pt x="294411" y="52070"/>
                  </a:moveTo>
                  <a:lnTo>
                    <a:pt x="216179" y="52070"/>
                  </a:lnTo>
                  <a:lnTo>
                    <a:pt x="216179" y="3987"/>
                  </a:lnTo>
                  <a:lnTo>
                    <a:pt x="201422" y="3987"/>
                  </a:lnTo>
                  <a:lnTo>
                    <a:pt x="201422" y="44450"/>
                  </a:lnTo>
                  <a:lnTo>
                    <a:pt x="177774" y="44450"/>
                  </a:lnTo>
                  <a:lnTo>
                    <a:pt x="177774" y="52070"/>
                  </a:lnTo>
                  <a:lnTo>
                    <a:pt x="177774" y="55880"/>
                  </a:lnTo>
                  <a:lnTo>
                    <a:pt x="294411" y="55880"/>
                  </a:lnTo>
                  <a:lnTo>
                    <a:pt x="294411" y="52070"/>
                  </a:lnTo>
                  <a:close/>
                </a:path>
                <a:path w="309245" h="154939">
                  <a:moveTo>
                    <a:pt x="308813" y="71120"/>
                  </a:moveTo>
                  <a:lnTo>
                    <a:pt x="163550" y="71120"/>
                  </a:lnTo>
                  <a:lnTo>
                    <a:pt x="163550" y="78740"/>
                  </a:lnTo>
                  <a:lnTo>
                    <a:pt x="163550" y="83820"/>
                  </a:lnTo>
                  <a:lnTo>
                    <a:pt x="228981" y="83820"/>
                  </a:lnTo>
                  <a:lnTo>
                    <a:pt x="228981" y="101600"/>
                  </a:lnTo>
                  <a:lnTo>
                    <a:pt x="181330" y="101600"/>
                  </a:lnTo>
                  <a:lnTo>
                    <a:pt x="181330" y="106680"/>
                  </a:lnTo>
                  <a:lnTo>
                    <a:pt x="181330" y="114300"/>
                  </a:lnTo>
                  <a:lnTo>
                    <a:pt x="181330" y="140970"/>
                  </a:lnTo>
                  <a:lnTo>
                    <a:pt x="181330" y="152400"/>
                  </a:lnTo>
                  <a:lnTo>
                    <a:pt x="291033" y="152400"/>
                  </a:lnTo>
                  <a:lnTo>
                    <a:pt x="291033" y="140970"/>
                  </a:lnTo>
                  <a:lnTo>
                    <a:pt x="195910" y="140970"/>
                  </a:lnTo>
                  <a:lnTo>
                    <a:pt x="195910" y="114300"/>
                  </a:lnTo>
                  <a:lnTo>
                    <a:pt x="276631" y="114300"/>
                  </a:lnTo>
                  <a:lnTo>
                    <a:pt x="276631" y="140360"/>
                  </a:lnTo>
                  <a:lnTo>
                    <a:pt x="291033" y="140360"/>
                  </a:lnTo>
                  <a:lnTo>
                    <a:pt x="291033" y="101955"/>
                  </a:lnTo>
                  <a:lnTo>
                    <a:pt x="243560" y="101955"/>
                  </a:lnTo>
                  <a:lnTo>
                    <a:pt x="243560" y="83286"/>
                  </a:lnTo>
                  <a:lnTo>
                    <a:pt x="308813" y="83286"/>
                  </a:lnTo>
                  <a:lnTo>
                    <a:pt x="308813" y="79019"/>
                  </a:lnTo>
                  <a:lnTo>
                    <a:pt x="243560" y="79019"/>
                  </a:lnTo>
                  <a:lnTo>
                    <a:pt x="228981" y="79019"/>
                  </a:lnTo>
                  <a:lnTo>
                    <a:pt x="228981" y="78740"/>
                  </a:lnTo>
                  <a:lnTo>
                    <a:pt x="308813" y="78740"/>
                  </a:lnTo>
                  <a:lnTo>
                    <a:pt x="308813" y="711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24" name="object 2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29003" y="1384337"/>
            <a:ext cx="1866428" cy="1460500"/>
          </a:xfrm>
          <a:prstGeom prst="rect">
            <a:avLst/>
          </a:prstGeom>
        </p:spPr>
      </p:pic>
      <p:sp>
        <p:nvSpPr>
          <p:cNvPr id="25" name="object 25" descr=""/>
          <p:cNvSpPr/>
          <p:nvPr/>
        </p:nvSpPr>
        <p:spPr>
          <a:xfrm>
            <a:off x="8821776" y="2816059"/>
            <a:ext cx="459740" cy="157480"/>
          </a:xfrm>
          <a:custGeom>
            <a:avLst/>
            <a:gdLst/>
            <a:ahLst/>
            <a:cxnLst/>
            <a:rect l="l" t="t" r="r" b="b"/>
            <a:pathLst>
              <a:path w="459740" h="157480">
                <a:moveTo>
                  <a:pt x="118059" y="6527"/>
                </a:moveTo>
                <a:lnTo>
                  <a:pt x="93700" y="6527"/>
                </a:lnTo>
                <a:lnTo>
                  <a:pt x="79121" y="6527"/>
                </a:lnTo>
                <a:lnTo>
                  <a:pt x="39116" y="6527"/>
                </a:lnTo>
                <a:lnTo>
                  <a:pt x="39116" y="13284"/>
                </a:lnTo>
                <a:lnTo>
                  <a:pt x="79121" y="13284"/>
                </a:lnTo>
                <a:lnTo>
                  <a:pt x="79121" y="46888"/>
                </a:lnTo>
                <a:lnTo>
                  <a:pt x="39116" y="46888"/>
                </a:lnTo>
                <a:lnTo>
                  <a:pt x="39116" y="54711"/>
                </a:lnTo>
                <a:lnTo>
                  <a:pt x="79121" y="54711"/>
                </a:lnTo>
                <a:lnTo>
                  <a:pt x="93700" y="54711"/>
                </a:lnTo>
                <a:lnTo>
                  <a:pt x="117348" y="54711"/>
                </a:lnTo>
                <a:lnTo>
                  <a:pt x="117348" y="46888"/>
                </a:lnTo>
                <a:lnTo>
                  <a:pt x="93700" y="46888"/>
                </a:lnTo>
                <a:lnTo>
                  <a:pt x="93700" y="13284"/>
                </a:lnTo>
                <a:lnTo>
                  <a:pt x="118059" y="13284"/>
                </a:lnTo>
                <a:lnTo>
                  <a:pt x="118059" y="6527"/>
                </a:lnTo>
                <a:close/>
              </a:path>
              <a:path w="459740" h="157480">
                <a:moveTo>
                  <a:pt x="118059" y="1270"/>
                </a:moveTo>
                <a:lnTo>
                  <a:pt x="0" y="1270"/>
                </a:lnTo>
                <a:lnTo>
                  <a:pt x="0" y="6350"/>
                </a:lnTo>
                <a:lnTo>
                  <a:pt x="0" y="12700"/>
                </a:lnTo>
                <a:lnTo>
                  <a:pt x="24358" y="12700"/>
                </a:lnTo>
                <a:lnTo>
                  <a:pt x="24358" y="6350"/>
                </a:lnTo>
                <a:lnTo>
                  <a:pt x="118059" y="6350"/>
                </a:lnTo>
                <a:lnTo>
                  <a:pt x="118059" y="1270"/>
                </a:lnTo>
                <a:close/>
              </a:path>
              <a:path w="459740" h="157480">
                <a:moveTo>
                  <a:pt x="277355" y="106680"/>
                </a:moveTo>
                <a:lnTo>
                  <a:pt x="166230" y="106680"/>
                </a:lnTo>
                <a:lnTo>
                  <a:pt x="166230" y="118110"/>
                </a:lnTo>
                <a:lnTo>
                  <a:pt x="262597" y="118110"/>
                </a:lnTo>
                <a:lnTo>
                  <a:pt x="262597" y="157480"/>
                </a:lnTo>
                <a:lnTo>
                  <a:pt x="277355" y="157480"/>
                </a:lnTo>
                <a:lnTo>
                  <a:pt x="277355" y="118110"/>
                </a:lnTo>
                <a:lnTo>
                  <a:pt x="277355" y="106680"/>
                </a:lnTo>
                <a:close/>
              </a:path>
              <a:path w="459740" h="157480">
                <a:moveTo>
                  <a:pt x="295313" y="77647"/>
                </a:moveTo>
                <a:lnTo>
                  <a:pt x="230060" y="77647"/>
                </a:lnTo>
                <a:lnTo>
                  <a:pt x="230060" y="57556"/>
                </a:lnTo>
                <a:lnTo>
                  <a:pt x="276821" y="57556"/>
                </a:lnTo>
                <a:lnTo>
                  <a:pt x="276821" y="54610"/>
                </a:lnTo>
                <a:lnTo>
                  <a:pt x="276821" y="54356"/>
                </a:lnTo>
                <a:lnTo>
                  <a:pt x="276821" y="45720"/>
                </a:lnTo>
                <a:lnTo>
                  <a:pt x="183121" y="45720"/>
                </a:lnTo>
                <a:lnTo>
                  <a:pt x="183121" y="15240"/>
                </a:lnTo>
                <a:lnTo>
                  <a:pt x="262242" y="15240"/>
                </a:lnTo>
                <a:lnTo>
                  <a:pt x="262242" y="45643"/>
                </a:lnTo>
                <a:lnTo>
                  <a:pt x="276821" y="45643"/>
                </a:lnTo>
                <a:lnTo>
                  <a:pt x="276821" y="15240"/>
                </a:lnTo>
                <a:lnTo>
                  <a:pt x="276821" y="14706"/>
                </a:lnTo>
                <a:lnTo>
                  <a:pt x="276821" y="2540"/>
                </a:lnTo>
                <a:lnTo>
                  <a:pt x="168719" y="2540"/>
                </a:lnTo>
                <a:lnTo>
                  <a:pt x="168719" y="15240"/>
                </a:lnTo>
                <a:lnTo>
                  <a:pt x="168719" y="45720"/>
                </a:lnTo>
                <a:lnTo>
                  <a:pt x="168719" y="54610"/>
                </a:lnTo>
                <a:lnTo>
                  <a:pt x="168719" y="57150"/>
                </a:lnTo>
                <a:lnTo>
                  <a:pt x="215480" y="57150"/>
                </a:lnTo>
                <a:lnTo>
                  <a:pt x="215480" y="77470"/>
                </a:lnTo>
                <a:lnTo>
                  <a:pt x="150050" y="77470"/>
                </a:lnTo>
                <a:lnTo>
                  <a:pt x="150050" y="82550"/>
                </a:lnTo>
                <a:lnTo>
                  <a:pt x="150050" y="90170"/>
                </a:lnTo>
                <a:lnTo>
                  <a:pt x="295313" y="90170"/>
                </a:lnTo>
                <a:lnTo>
                  <a:pt x="295313" y="82550"/>
                </a:lnTo>
                <a:lnTo>
                  <a:pt x="215480" y="82550"/>
                </a:lnTo>
                <a:lnTo>
                  <a:pt x="215480" y="82092"/>
                </a:lnTo>
                <a:lnTo>
                  <a:pt x="230060" y="82092"/>
                </a:lnTo>
                <a:lnTo>
                  <a:pt x="295313" y="82092"/>
                </a:lnTo>
                <a:lnTo>
                  <a:pt x="295313" y="77647"/>
                </a:lnTo>
                <a:close/>
              </a:path>
              <a:path w="459740" h="157480">
                <a:moveTo>
                  <a:pt x="441629" y="109220"/>
                </a:moveTo>
                <a:lnTo>
                  <a:pt x="329793" y="109220"/>
                </a:lnTo>
                <a:lnTo>
                  <a:pt x="329793" y="120650"/>
                </a:lnTo>
                <a:lnTo>
                  <a:pt x="426872" y="120650"/>
                </a:lnTo>
                <a:lnTo>
                  <a:pt x="426872" y="154940"/>
                </a:lnTo>
                <a:lnTo>
                  <a:pt x="441629" y="154940"/>
                </a:lnTo>
                <a:lnTo>
                  <a:pt x="441629" y="120650"/>
                </a:lnTo>
                <a:lnTo>
                  <a:pt x="441629" y="109220"/>
                </a:lnTo>
                <a:close/>
              </a:path>
              <a:path w="459740" h="157480">
                <a:moveTo>
                  <a:pt x="459409" y="84582"/>
                </a:moveTo>
                <a:lnTo>
                  <a:pt x="393801" y="84582"/>
                </a:lnTo>
                <a:lnTo>
                  <a:pt x="393801" y="67691"/>
                </a:lnTo>
                <a:lnTo>
                  <a:pt x="444119" y="67691"/>
                </a:lnTo>
                <a:lnTo>
                  <a:pt x="444119" y="62230"/>
                </a:lnTo>
                <a:lnTo>
                  <a:pt x="444119" y="60960"/>
                </a:lnTo>
                <a:lnTo>
                  <a:pt x="347040" y="60960"/>
                </a:lnTo>
                <a:lnTo>
                  <a:pt x="444119" y="60934"/>
                </a:lnTo>
                <a:lnTo>
                  <a:pt x="444119" y="56134"/>
                </a:lnTo>
                <a:lnTo>
                  <a:pt x="347040" y="56134"/>
                </a:lnTo>
                <a:lnTo>
                  <a:pt x="347040" y="39370"/>
                </a:lnTo>
                <a:lnTo>
                  <a:pt x="440563" y="39370"/>
                </a:lnTo>
                <a:lnTo>
                  <a:pt x="440563" y="27940"/>
                </a:lnTo>
                <a:lnTo>
                  <a:pt x="440563" y="11430"/>
                </a:lnTo>
                <a:lnTo>
                  <a:pt x="440563" y="0"/>
                </a:lnTo>
                <a:lnTo>
                  <a:pt x="332105" y="0"/>
                </a:lnTo>
                <a:lnTo>
                  <a:pt x="332105" y="11430"/>
                </a:lnTo>
                <a:lnTo>
                  <a:pt x="426161" y="11430"/>
                </a:lnTo>
                <a:lnTo>
                  <a:pt x="426161" y="27940"/>
                </a:lnTo>
                <a:lnTo>
                  <a:pt x="332460" y="27940"/>
                </a:lnTo>
                <a:lnTo>
                  <a:pt x="332460" y="39370"/>
                </a:lnTo>
                <a:lnTo>
                  <a:pt x="332460" y="60960"/>
                </a:lnTo>
                <a:lnTo>
                  <a:pt x="332460" y="62230"/>
                </a:lnTo>
                <a:lnTo>
                  <a:pt x="332460" y="67310"/>
                </a:lnTo>
                <a:lnTo>
                  <a:pt x="379044" y="67310"/>
                </a:lnTo>
                <a:lnTo>
                  <a:pt x="379044" y="85090"/>
                </a:lnTo>
                <a:lnTo>
                  <a:pt x="313613" y="85090"/>
                </a:lnTo>
                <a:lnTo>
                  <a:pt x="313613" y="90170"/>
                </a:lnTo>
                <a:lnTo>
                  <a:pt x="313613" y="96520"/>
                </a:lnTo>
                <a:lnTo>
                  <a:pt x="459409" y="96520"/>
                </a:lnTo>
                <a:lnTo>
                  <a:pt x="459409" y="90627"/>
                </a:lnTo>
                <a:lnTo>
                  <a:pt x="459409" y="90170"/>
                </a:lnTo>
                <a:lnTo>
                  <a:pt x="459409" y="8458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6" name="object 2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88534" y="2228309"/>
            <a:ext cx="73241" cy="184727"/>
          </a:xfrm>
          <a:prstGeom prst="rect">
            <a:avLst/>
          </a:prstGeom>
        </p:spPr>
      </p:pic>
      <p:sp>
        <p:nvSpPr>
          <p:cNvPr id="27" name="object 27" descr=""/>
          <p:cNvSpPr/>
          <p:nvPr/>
        </p:nvSpPr>
        <p:spPr>
          <a:xfrm>
            <a:off x="9961500" y="10414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8" name="object 28" descr=""/>
          <p:cNvSpPr/>
          <p:nvPr/>
        </p:nvSpPr>
        <p:spPr>
          <a:xfrm>
            <a:off x="9961500" y="13716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9" name="object 29" descr=""/>
          <p:cNvSpPr/>
          <p:nvPr/>
        </p:nvSpPr>
        <p:spPr>
          <a:xfrm>
            <a:off x="10394524" y="11148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2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1"/>
                </a:moveTo>
                <a:lnTo>
                  <a:pt x="74168" y="113791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1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1"/>
                </a:lnTo>
                <a:lnTo>
                  <a:pt x="166014" y="113791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1"/>
                </a:moveTo>
                <a:lnTo>
                  <a:pt x="90830" y="113791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1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1"/>
                </a:lnTo>
                <a:lnTo>
                  <a:pt x="378067" y="42671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1"/>
                </a:lnTo>
                <a:lnTo>
                  <a:pt x="383147" y="42671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1"/>
                </a:lnTo>
                <a:lnTo>
                  <a:pt x="410376" y="42671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3"/>
                </a:lnTo>
                <a:lnTo>
                  <a:pt x="263056" y="100583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7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0" name="object 30" descr=""/>
          <p:cNvSpPr/>
          <p:nvPr/>
        </p:nvSpPr>
        <p:spPr>
          <a:xfrm>
            <a:off x="5616221" y="10414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1" name="object 31" descr=""/>
          <p:cNvSpPr/>
          <p:nvPr/>
        </p:nvSpPr>
        <p:spPr>
          <a:xfrm>
            <a:off x="5616221" y="31877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2" name="object 32" descr=""/>
          <p:cNvSpPr/>
          <p:nvPr/>
        </p:nvSpPr>
        <p:spPr>
          <a:xfrm>
            <a:off x="5687976" y="1313330"/>
            <a:ext cx="535305" cy="188595"/>
          </a:xfrm>
          <a:custGeom>
            <a:avLst/>
            <a:gdLst/>
            <a:ahLst/>
            <a:cxnLst/>
            <a:rect l="l" t="t" r="r" b="b"/>
            <a:pathLst>
              <a:path w="535304" h="188594">
                <a:moveTo>
                  <a:pt x="49784" y="10159"/>
                </a:moveTo>
                <a:lnTo>
                  <a:pt x="44297" y="10159"/>
                </a:lnTo>
                <a:lnTo>
                  <a:pt x="44297" y="26822"/>
                </a:lnTo>
                <a:lnTo>
                  <a:pt x="41805" y="45726"/>
                </a:lnTo>
                <a:lnTo>
                  <a:pt x="33959" y="63144"/>
                </a:lnTo>
                <a:lnTo>
                  <a:pt x="20208" y="77743"/>
                </a:lnTo>
                <a:lnTo>
                  <a:pt x="0" y="88188"/>
                </a:lnTo>
                <a:lnTo>
                  <a:pt x="14427" y="109524"/>
                </a:lnTo>
                <a:lnTo>
                  <a:pt x="37642" y="96631"/>
                </a:lnTo>
                <a:lnTo>
                  <a:pt x="53848" y="77546"/>
                </a:lnTo>
                <a:lnTo>
                  <a:pt x="58276" y="66464"/>
                </a:lnTo>
                <a:lnTo>
                  <a:pt x="52822" y="53832"/>
                </a:lnTo>
                <a:lnTo>
                  <a:pt x="49784" y="29463"/>
                </a:lnTo>
                <a:lnTo>
                  <a:pt x="49784" y="10159"/>
                </a:lnTo>
                <a:close/>
              </a:path>
              <a:path w="535304" h="188594">
                <a:moveTo>
                  <a:pt x="71729" y="10159"/>
                </a:moveTo>
                <a:lnTo>
                  <a:pt x="66446" y="10159"/>
                </a:lnTo>
                <a:lnTo>
                  <a:pt x="66446" y="26822"/>
                </a:lnTo>
                <a:lnTo>
                  <a:pt x="63347" y="53774"/>
                </a:lnTo>
                <a:lnTo>
                  <a:pt x="58276" y="66464"/>
                </a:lnTo>
                <a:lnTo>
                  <a:pt x="62052" y="75209"/>
                </a:lnTo>
                <a:lnTo>
                  <a:pt x="77644" y="92357"/>
                </a:lnTo>
                <a:lnTo>
                  <a:pt x="99771" y="104038"/>
                </a:lnTo>
                <a:lnTo>
                  <a:pt x="113792" y="83108"/>
                </a:lnTo>
                <a:lnTo>
                  <a:pt x="94789" y="74040"/>
                </a:lnTo>
                <a:lnTo>
                  <a:pt x="81711" y="61315"/>
                </a:lnTo>
                <a:lnTo>
                  <a:pt x="74158" y="46075"/>
                </a:lnTo>
                <a:lnTo>
                  <a:pt x="71729" y="29463"/>
                </a:lnTo>
                <a:lnTo>
                  <a:pt x="71729" y="10159"/>
                </a:lnTo>
                <a:close/>
              </a:path>
              <a:path w="535304" h="188594">
                <a:moveTo>
                  <a:pt x="66446" y="10159"/>
                </a:moveTo>
                <a:lnTo>
                  <a:pt x="49784" y="10159"/>
                </a:lnTo>
                <a:lnTo>
                  <a:pt x="49784" y="29463"/>
                </a:lnTo>
                <a:lnTo>
                  <a:pt x="52822" y="53832"/>
                </a:lnTo>
                <a:lnTo>
                  <a:pt x="58276" y="66464"/>
                </a:lnTo>
                <a:lnTo>
                  <a:pt x="63347" y="53774"/>
                </a:lnTo>
                <a:lnTo>
                  <a:pt x="66446" y="26822"/>
                </a:lnTo>
                <a:lnTo>
                  <a:pt x="66446" y="10159"/>
                </a:lnTo>
                <a:close/>
              </a:path>
              <a:path w="535304" h="188594">
                <a:moveTo>
                  <a:pt x="151180" y="0"/>
                </a:moveTo>
                <a:lnTo>
                  <a:pt x="124155" y="0"/>
                </a:lnTo>
                <a:lnTo>
                  <a:pt x="124155" y="111150"/>
                </a:lnTo>
                <a:lnTo>
                  <a:pt x="151180" y="111150"/>
                </a:lnTo>
                <a:lnTo>
                  <a:pt x="151180" y="65836"/>
                </a:lnTo>
                <a:lnTo>
                  <a:pt x="143662" y="65836"/>
                </a:lnTo>
                <a:lnTo>
                  <a:pt x="143662" y="43484"/>
                </a:lnTo>
                <a:lnTo>
                  <a:pt x="151180" y="43484"/>
                </a:lnTo>
                <a:lnTo>
                  <a:pt x="151180" y="0"/>
                </a:lnTo>
                <a:close/>
              </a:path>
              <a:path w="535304" h="188594">
                <a:moveTo>
                  <a:pt x="151180" y="43484"/>
                </a:moveTo>
                <a:lnTo>
                  <a:pt x="143662" y="43484"/>
                </a:lnTo>
                <a:lnTo>
                  <a:pt x="143662" y="65836"/>
                </a:lnTo>
                <a:lnTo>
                  <a:pt x="151180" y="65836"/>
                </a:lnTo>
                <a:lnTo>
                  <a:pt x="151180" y="43484"/>
                </a:lnTo>
                <a:close/>
              </a:path>
              <a:path w="535304" h="188594">
                <a:moveTo>
                  <a:pt x="176174" y="43484"/>
                </a:moveTo>
                <a:lnTo>
                  <a:pt x="151180" y="43484"/>
                </a:lnTo>
                <a:lnTo>
                  <a:pt x="151180" y="65836"/>
                </a:lnTo>
                <a:lnTo>
                  <a:pt x="176174" y="65836"/>
                </a:lnTo>
                <a:lnTo>
                  <a:pt x="176174" y="43484"/>
                </a:lnTo>
                <a:close/>
              </a:path>
              <a:path w="535304" h="188594">
                <a:moveTo>
                  <a:pt x="89814" y="115417"/>
                </a:moveTo>
                <a:lnTo>
                  <a:pt x="63299" y="117900"/>
                </a:lnTo>
                <a:lnTo>
                  <a:pt x="43205" y="125069"/>
                </a:lnTo>
                <a:lnTo>
                  <a:pt x="30464" y="136505"/>
                </a:lnTo>
                <a:lnTo>
                  <a:pt x="26009" y="151790"/>
                </a:lnTo>
                <a:lnTo>
                  <a:pt x="30464" y="167160"/>
                </a:lnTo>
                <a:lnTo>
                  <a:pt x="43205" y="178587"/>
                </a:lnTo>
                <a:lnTo>
                  <a:pt x="63299" y="185708"/>
                </a:lnTo>
                <a:lnTo>
                  <a:pt x="89814" y="188163"/>
                </a:lnTo>
                <a:lnTo>
                  <a:pt x="116211" y="185708"/>
                </a:lnTo>
                <a:lnTo>
                  <a:pt x="136245" y="178587"/>
                </a:lnTo>
                <a:lnTo>
                  <a:pt x="148883" y="167233"/>
                </a:lnTo>
                <a:lnTo>
                  <a:pt x="89814" y="167233"/>
                </a:lnTo>
                <a:lnTo>
                  <a:pt x="73920" y="166306"/>
                </a:lnTo>
                <a:lnTo>
                  <a:pt x="62331" y="163474"/>
                </a:lnTo>
                <a:lnTo>
                  <a:pt x="55238" y="158661"/>
                </a:lnTo>
                <a:lnTo>
                  <a:pt x="52832" y="151790"/>
                </a:lnTo>
                <a:lnTo>
                  <a:pt x="55238" y="145005"/>
                </a:lnTo>
                <a:lnTo>
                  <a:pt x="62331" y="140182"/>
                </a:lnTo>
                <a:lnTo>
                  <a:pt x="73920" y="137302"/>
                </a:lnTo>
                <a:lnTo>
                  <a:pt x="89814" y="136347"/>
                </a:lnTo>
                <a:lnTo>
                  <a:pt x="148788" y="136347"/>
                </a:lnTo>
                <a:lnTo>
                  <a:pt x="136245" y="125069"/>
                </a:lnTo>
                <a:lnTo>
                  <a:pt x="116211" y="117900"/>
                </a:lnTo>
                <a:lnTo>
                  <a:pt x="89814" y="115417"/>
                </a:lnTo>
                <a:close/>
              </a:path>
              <a:path w="535304" h="188594">
                <a:moveTo>
                  <a:pt x="148788" y="136347"/>
                </a:moveTo>
                <a:lnTo>
                  <a:pt x="89814" y="136347"/>
                </a:lnTo>
                <a:lnTo>
                  <a:pt x="105676" y="137302"/>
                </a:lnTo>
                <a:lnTo>
                  <a:pt x="117195" y="140182"/>
                </a:lnTo>
                <a:lnTo>
                  <a:pt x="124218" y="145005"/>
                </a:lnTo>
                <a:lnTo>
                  <a:pt x="126593" y="151790"/>
                </a:lnTo>
                <a:lnTo>
                  <a:pt x="124218" y="158661"/>
                </a:lnTo>
                <a:lnTo>
                  <a:pt x="117195" y="163474"/>
                </a:lnTo>
                <a:lnTo>
                  <a:pt x="105676" y="166306"/>
                </a:lnTo>
                <a:lnTo>
                  <a:pt x="89814" y="167233"/>
                </a:lnTo>
                <a:lnTo>
                  <a:pt x="148883" y="167233"/>
                </a:lnTo>
                <a:lnTo>
                  <a:pt x="153416" y="151790"/>
                </a:lnTo>
                <a:lnTo>
                  <a:pt x="148964" y="136505"/>
                </a:lnTo>
                <a:lnTo>
                  <a:pt x="148788" y="136347"/>
                </a:lnTo>
                <a:close/>
              </a:path>
              <a:path w="535304" h="188594">
                <a:moveTo>
                  <a:pt x="261502" y="124967"/>
                </a:moveTo>
                <a:lnTo>
                  <a:pt x="209686" y="124967"/>
                </a:lnTo>
                <a:lnTo>
                  <a:pt x="209686" y="186131"/>
                </a:lnTo>
                <a:lnTo>
                  <a:pt x="339734" y="186131"/>
                </a:lnTo>
                <a:lnTo>
                  <a:pt x="339734" y="164795"/>
                </a:lnTo>
                <a:lnTo>
                  <a:pt x="236305" y="164795"/>
                </a:lnTo>
                <a:lnTo>
                  <a:pt x="236305" y="145897"/>
                </a:lnTo>
                <a:lnTo>
                  <a:pt x="339734" y="145897"/>
                </a:lnTo>
                <a:lnTo>
                  <a:pt x="339734" y="132079"/>
                </a:lnTo>
                <a:lnTo>
                  <a:pt x="261502" y="132079"/>
                </a:lnTo>
                <a:lnTo>
                  <a:pt x="261502" y="124967"/>
                </a:lnTo>
                <a:close/>
              </a:path>
              <a:path w="535304" h="188594">
                <a:moveTo>
                  <a:pt x="339734" y="145897"/>
                </a:moveTo>
                <a:lnTo>
                  <a:pt x="313318" y="145897"/>
                </a:lnTo>
                <a:lnTo>
                  <a:pt x="313318" y="164795"/>
                </a:lnTo>
                <a:lnTo>
                  <a:pt x="339734" y="164795"/>
                </a:lnTo>
                <a:lnTo>
                  <a:pt x="339734" y="145897"/>
                </a:lnTo>
                <a:close/>
              </a:path>
              <a:path w="535304" h="188594">
                <a:moveTo>
                  <a:pt x="288528" y="103428"/>
                </a:moveTo>
                <a:lnTo>
                  <a:pt x="261502" y="103428"/>
                </a:lnTo>
                <a:lnTo>
                  <a:pt x="261502" y="132079"/>
                </a:lnTo>
                <a:lnTo>
                  <a:pt x="288528" y="132079"/>
                </a:lnTo>
                <a:lnTo>
                  <a:pt x="288528" y="103428"/>
                </a:lnTo>
                <a:close/>
              </a:path>
              <a:path w="535304" h="188594">
                <a:moveTo>
                  <a:pt x="339734" y="124967"/>
                </a:moveTo>
                <a:lnTo>
                  <a:pt x="288528" y="124967"/>
                </a:lnTo>
                <a:lnTo>
                  <a:pt x="288528" y="132079"/>
                </a:lnTo>
                <a:lnTo>
                  <a:pt x="339734" y="132079"/>
                </a:lnTo>
                <a:lnTo>
                  <a:pt x="339734" y="124967"/>
                </a:lnTo>
                <a:close/>
              </a:path>
              <a:path w="535304" h="188594">
                <a:moveTo>
                  <a:pt x="360054" y="87985"/>
                </a:moveTo>
                <a:lnTo>
                  <a:pt x="189976" y="87985"/>
                </a:lnTo>
                <a:lnTo>
                  <a:pt x="189976" y="109321"/>
                </a:lnTo>
                <a:lnTo>
                  <a:pt x="261502" y="109321"/>
                </a:lnTo>
                <a:lnTo>
                  <a:pt x="261502" y="103428"/>
                </a:lnTo>
                <a:lnTo>
                  <a:pt x="360054" y="103428"/>
                </a:lnTo>
                <a:lnTo>
                  <a:pt x="360054" y="87985"/>
                </a:lnTo>
                <a:close/>
              </a:path>
              <a:path w="535304" h="188594">
                <a:moveTo>
                  <a:pt x="360054" y="103428"/>
                </a:moveTo>
                <a:lnTo>
                  <a:pt x="288528" y="103428"/>
                </a:lnTo>
                <a:lnTo>
                  <a:pt x="288528" y="109321"/>
                </a:lnTo>
                <a:lnTo>
                  <a:pt x="360054" y="109321"/>
                </a:lnTo>
                <a:lnTo>
                  <a:pt x="360054" y="103428"/>
                </a:lnTo>
                <a:close/>
              </a:path>
              <a:path w="535304" h="188594">
                <a:moveTo>
                  <a:pt x="228787" y="54863"/>
                </a:moveTo>
                <a:lnTo>
                  <a:pt x="206232" y="54863"/>
                </a:lnTo>
                <a:lnTo>
                  <a:pt x="206232" y="76403"/>
                </a:lnTo>
                <a:lnTo>
                  <a:pt x="343595" y="76403"/>
                </a:lnTo>
                <a:lnTo>
                  <a:pt x="343595" y="68884"/>
                </a:lnTo>
                <a:lnTo>
                  <a:pt x="228787" y="68884"/>
                </a:lnTo>
                <a:lnTo>
                  <a:pt x="228787" y="54863"/>
                </a:lnTo>
                <a:close/>
              </a:path>
              <a:path w="535304" h="188594">
                <a:moveTo>
                  <a:pt x="255812" y="13004"/>
                </a:moveTo>
                <a:lnTo>
                  <a:pt x="228787" y="13004"/>
                </a:lnTo>
                <a:lnTo>
                  <a:pt x="228787" y="68884"/>
                </a:lnTo>
                <a:lnTo>
                  <a:pt x="255812" y="68884"/>
                </a:lnTo>
                <a:lnTo>
                  <a:pt x="255812" y="13004"/>
                </a:lnTo>
                <a:close/>
              </a:path>
              <a:path w="535304" h="188594">
                <a:moveTo>
                  <a:pt x="294014" y="54863"/>
                </a:moveTo>
                <a:lnTo>
                  <a:pt x="255812" y="54863"/>
                </a:lnTo>
                <a:lnTo>
                  <a:pt x="255812" y="68884"/>
                </a:lnTo>
                <a:lnTo>
                  <a:pt x="294014" y="68884"/>
                </a:lnTo>
                <a:lnTo>
                  <a:pt x="294014" y="54863"/>
                </a:lnTo>
                <a:close/>
              </a:path>
              <a:path w="535304" h="188594">
                <a:moveTo>
                  <a:pt x="321040" y="13004"/>
                </a:moveTo>
                <a:lnTo>
                  <a:pt x="294014" y="13004"/>
                </a:lnTo>
                <a:lnTo>
                  <a:pt x="294014" y="68884"/>
                </a:lnTo>
                <a:lnTo>
                  <a:pt x="321040" y="68884"/>
                </a:lnTo>
                <a:lnTo>
                  <a:pt x="321040" y="13004"/>
                </a:lnTo>
                <a:close/>
              </a:path>
              <a:path w="535304" h="188594">
                <a:moveTo>
                  <a:pt x="343595" y="54863"/>
                </a:moveTo>
                <a:lnTo>
                  <a:pt x="321040" y="54863"/>
                </a:lnTo>
                <a:lnTo>
                  <a:pt x="321040" y="68884"/>
                </a:lnTo>
                <a:lnTo>
                  <a:pt x="343595" y="68884"/>
                </a:lnTo>
                <a:lnTo>
                  <a:pt x="343595" y="54863"/>
                </a:lnTo>
                <a:close/>
              </a:path>
              <a:path w="535304" h="188594">
                <a:moveTo>
                  <a:pt x="345017" y="5079"/>
                </a:moveTo>
                <a:lnTo>
                  <a:pt x="204809" y="5079"/>
                </a:lnTo>
                <a:lnTo>
                  <a:pt x="204809" y="26619"/>
                </a:lnTo>
                <a:lnTo>
                  <a:pt x="228787" y="26619"/>
                </a:lnTo>
                <a:lnTo>
                  <a:pt x="228787" y="13004"/>
                </a:lnTo>
                <a:lnTo>
                  <a:pt x="345017" y="13004"/>
                </a:lnTo>
                <a:lnTo>
                  <a:pt x="345017" y="5079"/>
                </a:lnTo>
                <a:close/>
              </a:path>
              <a:path w="535304" h="188594">
                <a:moveTo>
                  <a:pt x="294014" y="13004"/>
                </a:moveTo>
                <a:lnTo>
                  <a:pt x="255812" y="13004"/>
                </a:lnTo>
                <a:lnTo>
                  <a:pt x="255812" y="26619"/>
                </a:lnTo>
                <a:lnTo>
                  <a:pt x="294014" y="26619"/>
                </a:lnTo>
                <a:lnTo>
                  <a:pt x="294014" y="13004"/>
                </a:lnTo>
                <a:close/>
              </a:path>
              <a:path w="535304" h="188594">
                <a:moveTo>
                  <a:pt x="345017" y="13004"/>
                </a:moveTo>
                <a:lnTo>
                  <a:pt x="321040" y="13004"/>
                </a:lnTo>
                <a:lnTo>
                  <a:pt x="321040" y="26619"/>
                </a:lnTo>
                <a:lnTo>
                  <a:pt x="345017" y="26619"/>
                </a:lnTo>
                <a:lnTo>
                  <a:pt x="345017" y="13004"/>
                </a:lnTo>
                <a:close/>
              </a:path>
              <a:path w="535304" h="188594">
                <a:moveTo>
                  <a:pt x="534384" y="0"/>
                </a:moveTo>
                <a:lnTo>
                  <a:pt x="507358" y="0"/>
                </a:lnTo>
                <a:lnTo>
                  <a:pt x="507358" y="110134"/>
                </a:lnTo>
                <a:lnTo>
                  <a:pt x="534384" y="110134"/>
                </a:lnTo>
                <a:lnTo>
                  <a:pt x="534384" y="86359"/>
                </a:lnTo>
                <a:lnTo>
                  <a:pt x="516705" y="86359"/>
                </a:lnTo>
                <a:lnTo>
                  <a:pt x="516705" y="64820"/>
                </a:lnTo>
                <a:lnTo>
                  <a:pt x="534384" y="64820"/>
                </a:lnTo>
                <a:lnTo>
                  <a:pt x="534384" y="48564"/>
                </a:lnTo>
                <a:lnTo>
                  <a:pt x="515893" y="48564"/>
                </a:lnTo>
                <a:lnTo>
                  <a:pt x="515893" y="27228"/>
                </a:lnTo>
                <a:lnTo>
                  <a:pt x="534384" y="27228"/>
                </a:lnTo>
                <a:lnTo>
                  <a:pt x="534384" y="0"/>
                </a:lnTo>
                <a:close/>
              </a:path>
              <a:path w="535304" h="188594">
                <a:moveTo>
                  <a:pt x="473627" y="13614"/>
                </a:moveTo>
                <a:lnTo>
                  <a:pt x="384625" y="13614"/>
                </a:lnTo>
                <a:lnTo>
                  <a:pt x="384625" y="99974"/>
                </a:lnTo>
                <a:lnTo>
                  <a:pt x="473627" y="99974"/>
                </a:lnTo>
                <a:lnTo>
                  <a:pt x="473627" y="86359"/>
                </a:lnTo>
                <a:lnTo>
                  <a:pt x="467937" y="86359"/>
                </a:lnTo>
                <a:lnTo>
                  <a:pt x="467937" y="78841"/>
                </a:lnTo>
                <a:lnTo>
                  <a:pt x="411245" y="78841"/>
                </a:lnTo>
                <a:lnTo>
                  <a:pt x="411245" y="34950"/>
                </a:lnTo>
                <a:lnTo>
                  <a:pt x="467937" y="34950"/>
                </a:lnTo>
                <a:lnTo>
                  <a:pt x="467937" y="27228"/>
                </a:lnTo>
                <a:lnTo>
                  <a:pt x="473627" y="27228"/>
                </a:lnTo>
                <a:lnTo>
                  <a:pt x="473627" y="13614"/>
                </a:lnTo>
                <a:close/>
              </a:path>
              <a:path w="535304" h="188594">
                <a:moveTo>
                  <a:pt x="473627" y="64820"/>
                </a:moveTo>
                <a:lnTo>
                  <a:pt x="467937" y="64820"/>
                </a:lnTo>
                <a:lnTo>
                  <a:pt x="467937" y="86359"/>
                </a:lnTo>
                <a:lnTo>
                  <a:pt x="473627" y="86359"/>
                </a:lnTo>
                <a:lnTo>
                  <a:pt x="473627" y="64820"/>
                </a:lnTo>
                <a:close/>
              </a:path>
              <a:path w="535304" h="188594">
                <a:moveTo>
                  <a:pt x="507358" y="64820"/>
                </a:moveTo>
                <a:lnTo>
                  <a:pt x="473627" y="64820"/>
                </a:lnTo>
                <a:lnTo>
                  <a:pt x="473627" y="86359"/>
                </a:lnTo>
                <a:lnTo>
                  <a:pt x="507358" y="86359"/>
                </a:lnTo>
                <a:lnTo>
                  <a:pt x="507358" y="64820"/>
                </a:lnTo>
                <a:close/>
              </a:path>
              <a:path w="535304" h="188594">
                <a:moveTo>
                  <a:pt x="534384" y="64820"/>
                </a:moveTo>
                <a:lnTo>
                  <a:pt x="516705" y="64820"/>
                </a:lnTo>
                <a:lnTo>
                  <a:pt x="516705" y="86359"/>
                </a:lnTo>
                <a:lnTo>
                  <a:pt x="534384" y="86359"/>
                </a:lnTo>
                <a:lnTo>
                  <a:pt x="534384" y="64820"/>
                </a:lnTo>
                <a:close/>
              </a:path>
              <a:path w="535304" h="188594">
                <a:moveTo>
                  <a:pt x="467937" y="34950"/>
                </a:moveTo>
                <a:lnTo>
                  <a:pt x="447008" y="34950"/>
                </a:lnTo>
                <a:lnTo>
                  <a:pt x="447008" y="78841"/>
                </a:lnTo>
                <a:lnTo>
                  <a:pt x="467937" y="78841"/>
                </a:lnTo>
                <a:lnTo>
                  <a:pt x="467937" y="64820"/>
                </a:lnTo>
                <a:lnTo>
                  <a:pt x="473627" y="64820"/>
                </a:lnTo>
                <a:lnTo>
                  <a:pt x="473627" y="48564"/>
                </a:lnTo>
                <a:lnTo>
                  <a:pt x="467937" y="48564"/>
                </a:lnTo>
                <a:lnTo>
                  <a:pt x="467937" y="34950"/>
                </a:lnTo>
                <a:close/>
              </a:path>
              <a:path w="535304" h="188594">
                <a:moveTo>
                  <a:pt x="473627" y="27228"/>
                </a:moveTo>
                <a:lnTo>
                  <a:pt x="467937" y="27228"/>
                </a:lnTo>
                <a:lnTo>
                  <a:pt x="467937" y="48564"/>
                </a:lnTo>
                <a:lnTo>
                  <a:pt x="473627" y="48564"/>
                </a:lnTo>
                <a:lnTo>
                  <a:pt x="473627" y="27228"/>
                </a:lnTo>
                <a:close/>
              </a:path>
              <a:path w="535304" h="188594">
                <a:moveTo>
                  <a:pt x="507358" y="27228"/>
                </a:moveTo>
                <a:lnTo>
                  <a:pt x="473627" y="27228"/>
                </a:lnTo>
                <a:lnTo>
                  <a:pt x="473627" y="48564"/>
                </a:lnTo>
                <a:lnTo>
                  <a:pt x="507358" y="48564"/>
                </a:lnTo>
                <a:lnTo>
                  <a:pt x="507358" y="27228"/>
                </a:lnTo>
                <a:close/>
              </a:path>
              <a:path w="535304" h="188594">
                <a:moveTo>
                  <a:pt x="534384" y="27228"/>
                </a:moveTo>
                <a:lnTo>
                  <a:pt x="515893" y="27228"/>
                </a:lnTo>
                <a:lnTo>
                  <a:pt x="515893" y="48564"/>
                </a:lnTo>
                <a:lnTo>
                  <a:pt x="534384" y="48564"/>
                </a:lnTo>
                <a:lnTo>
                  <a:pt x="534384" y="27228"/>
                </a:lnTo>
                <a:close/>
              </a:path>
              <a:path w="535304" h="188594">
                <a:moveTo>
                  <a:pt x="470579" y="115011"/>
                </a:moveTo>
                <a:lnTo>
                  <a:pt x="443712" y="117497"/>
                </a:lnTo>
                <a:lnTo>
                  <a:pt x="423437" y="124688"/>
                </a:lnTo>
                <a:lnTo>
                  <a:pt x="410629" y="136185"/>
                </a:lnTo>
                <a:lnTo>
                  <a:pt x="406165" y="151587"/>
                </a:lnTo>
                <a:lnTo>
                  <a:pt x="410629" y="167074"/>
                </a:lnTo>
                <a:lnTo>
                  <a:pt x="423437" y="178561"/>
                </a:lnTo>
                <a:lnTo>
                  <a:pt x="443712" y="185705"/>
                </a:lnTo>
                <a:lnTo>
                  <a:pt x="470579" y="188163"/>
                </a:lnTo>
                <a:lnTo>
                  <a:pt x="497446" y="185705"/>
                </a:lnTo>
                <a:lnTo>
                  <a:pt x="517721" y="178561"/>
                </a:lnTo>
                <a:lnTo>
                  <a:pt x="529899" y="167639"/>
                </a:lnTo>
                <a:lnTo>
                  <a:pt x="470579" y="167639"/>
                </a:lnTo>
                <a:lnTo>
                  <a:pt x="454450" y="166646"/>
                </a:lnTo>
                <a:lnTo>
                  <a:pt x="442741" y="163652"/>
                </a:lnTo>
                <a:lnTo>
                  <a:pt x="435603" y="158638"/>
                </a:lnTo>
                <a:lnTo>
                  <a:pt x="433190" y="151587"/>
                </a:lnTo>
                <a:lnTo>
                  <a:pt x="435603" y="144567"/>
                </a:lnTo>
                <a:lnTo>
                  <a:pt x="442741" y="139623"/>
                </a:lnTo>
                <a:lnTo>
                  <a:pt x="454450" y="136699"/>
                </a:lnTo>
                <a:lnTo>
                  <a:pt x="470579" y="135737"/>
                </a:lnTo>
                <a:lnTo>
                  <a:pt x="530031" y="135737"/>
                </a:lnTo>
                <a:lnTo>
                  <a:pt x="517721" y="124688"/>
                </a:lnTo>
                <a:lnTo>
                  <a:pt x="497446" y="117497"/>
                </a:lnTo>
                <a:lnTo>
                  <a:pt x="470579" y="115011"/>
                </a:lnTo>
                <a:close/>
              </a:path>
              <a:path w="535304" h="188594">
                <a:moveTo>
                  <a:pt x="530031" y="135737"/>
                </a:moveTo>
                <a:lnTo>
                  <a:pt x="470579" y="135737"/>
                </a:lnTo>
                <a:lnTo>
                  <a:pt x="486825" y="136699"/>
                </a:lnTo>
                <a:lnTo>
                  <a:pt x="498595" y="139623"/>
                </a:lnTo>
                <a:lnTo>
                  <a:pt x="505755" y="144567"/>
                </a:lnTo>
                <a:lnTo>
                  <a:pt x="508171" y="151587"/>
                </a:lnTo>
                <a:lnTo>
                  <a:pt x="505755" y="158638"/>
                </a:lnTo>
                <a:lnTo>
                  <a:pt x="498595" y="163652"/>
                </a:lnTo>
                <a:lnTo>
                  <a:pt x="486825" y="166646"/>
                </a:lnTo>
                <a:lnTo>
                  <a:pt x="470579" y="167639"/>
                </a:lnTo>
                <a:lnTo>
                  <a:pt x="529899" y="167639"/>
                </a:lnTo>
                <a:lnTo>
                  <a:pt x="530529" y="167074"/>
                </a:lnTo>
                <a:lnTo>
                  <a:pt x="534993" y="151587"/>
                </a:lnTo>
                <a:lnTo>
                  <a:pt x="530529" y="136185"/>
                </a:lnTo>
                <a:lnTo>
                  <a:pt x="530031" y="13573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3" name="object 33" descr=""/>
          <p:cNvSpPr/>
          <p:nvPr/>
        </p:nvSpPr>
        <p:spPr>
          <a:xfrm>
            <a:off x="5695885" y="1608750"/>
            <a:ext cx="660400" cy="179705"/>
          </a:xfrm>
          <a:custGeom>
            <a:avLst/>
            <a:gdLst/>
            <a:ahLst/>
            <a:cxnLst/>
            <a:rect l="l" t="t" r="r" b="b"/>
            <a:pathLst>
              <a:path w="660400" h="179705">
                <a:moveTo>
                  <a:pt x="18761" y="130609"/>
                </a:moveTo>
                <a:lnTo>
                  <a:pt x="1154" y="130609"/>
                </a:lnTo>
                <a:lnTo>
                  <a:pt x="2309" y="138402"/>
                </a:lnTo>
                <a:lnTo>
                  <a:pt x="31389" y="168228"/>
                </a:lnTo>
                <a:lnTo>
                  <a:pt x="38773" y="169863"/>
                </a:lnTo>
                <a:lnTo>
                  <a:pt x="55370" y="169863"/>
                </a:lnTo>
                <a:lnTo>
                  <a:pt x="62826" y="168059"/>
                </a:lnTo>
                <a:lnTo>
                  <a:pt x="76055" y="160843"/>
                </a:lnTo>
                <a:lnTo>
                  <a:pt x="81684" y="155552"/>
                </a:lnTo>
                <a:lnTo>
                  <a:pt x="82719" y="153988"/>
                </a:lnTo>
                <a:lnTo>
                  <a:pt x="39254" y="153988"/>
                </a:lnTo>
                <a:lnTo>
                  <a:pt x="32976" y="151799"/>
                </a:lnTo>
                <a:lnTo>
                  <a:pt x="28214" y="147422"/>
                </a:lnTo>
                <a:lnTo>
                  <a:pt x="23499" y="142996"/>
                </a:lnTo>
                <a:lnTo>
                  <a:pt x="20348" y="137392"/>
                </a:lnTo>
                <a:lnTo>
                  <a:pt x="18761" y="130609"/>
                </a:lnTo>
                <a:close/>
              </a:path>
              <a:path w="660400" h="179705">
                <a:moveTo>
                  <a:pt x="100514" y="96838"/>
                </a:moveTo>
                <a:lnTo>
                  <a:pt x="83993" y="96838"/>
                </a:lnTo>
                <a:lnTo>
                  <a:pt x="83370" y="109705"/>
                </a:lnTo>
                <a:lnTo>
                  <a:pt x="81503" y="121029"/>
                </a:lnTo>
                <a:lnTo>
                  <a:pt x="55147" y="153055"/>
                </a:lnTo>
                <a:lnTo>
                  <a:pt x="47047" y="153988"/>
                </a:lnTo>
                <a:lnTo>
                  <a:pt x="82719" y="153988"/>
                </a:lnTo>
                <a:lnTo>
                  <a:pt x="98623" y="114964"/>
                </a:lnTo>
                <a:lnTo>
                  <a:pt x="100464" y="97921"/>
                </a:lnTo>
                <a:lnTo>
                  <a:pt x="100514" y="96838"/>
                </a:lnTo>
                <a:close/>
              </a:path>
              <a:path w="660400" h="179705">
                <a:moveTo>
                  <a:pt x="49356" y="18040"/>
                </a:moveTo>
                <a:lnTo>
                  <a:pt x="10150" y="35022"/>
                </a:lnTo>
                <a:lnTo>
                  <a:pt x="0" y="67397"/>
                </a:lnTo>
                <a:lnTo>
                  <a:pt x="392" y="74343"/>
                </a:lnTo>
                <a:lnTo>
                  <a:pt x="23244" y="110236"/>
                </a:lnTo>
                <a:lnTo>
                  <a:pt x="38003" y="116465"/>
                </a:lnTo>
                <a:lnTo>
                  <a:pt x="51569" y="116465"/>
                </a:lnTo>
                <a:lnTo>
                  <a:pt x="80337" y="100590"/>
                </a:lnTo>
                <a:lnTo>
                  <a:pt x="42718" y="100590"/>
                </a:lnTo>
                <a:lnTo>
                  <a:pt x="37306" y="99123"/>
                </a:lnTo>
                <a:lnTo>
                  <a:pt x="17318" y="73555"/>
                </a:lnTo>
                <a:lnTo>
                  <a:pt x="17437" y="60759"/>
                </a:lnTo>
                <a:lnTo>
                  <a:pt x="43295" y="33915"/>
                </a:lnTo>
                <a:lnTo>
                  <a:pt x="85249" y="33915"/>
                </a:lnTo>
                <a:lnTo>
                  <a:pt x="79134" y="27517"/>
                </a:lnTo>
                <a:lnTo>
                  <a:pt x="73602" y="23765"/>
                </a:lnTo>
                <a:lnTo>
                  <a:pt x="61479" y="19243"/>
                </a:lnTo>
                <a:lnTo>
                  <a:pt x="55418" y="18089"/>
                </a:lnTo>
                <a:lnTo>
                  <a:pt x="49356" y="18040"/>
                </a:lnTo>
                <a:close/>
              </a:path>
              <a:path w="660400" h="179705">
                <a:moveTo>
                  <a:pt x="85249" y="33915"/>
                </a:moveTo>
                <a:lnTo>
                  <a:pt x="55514" y="33915"/>
                </a:lnTo>
                <a:lnTo>
                  <a:pt x="60998" y="35479"/>
                </a:lnTo>
                <a:lnTo>
                  <a:pt x="70667" y="41733"/>
                </a:lnTo>
                <a:lnTo>
                  <a:pt x="74468" y="45822"/>
                </a:lnTo>
                <a:lnTo>
                  <a:pt x="77210" y="50873"/>
                </a:lnTo>
                <a:lnTo>
                  <a:pt x="80000" y="55924"/>
                </a:lnTo>
                <a:lnTo>
                  <a:pt x="81366" y="61223"/>
                </a:lnTo>
                <a:lnTo>
                  <a:pt x="81395" y="71486"/>
                </a:lnTo>
                <a:lnTo>
                  <a:pt x="80553" y="75696"/>
                </a:lnTo>
                <a:lnTo>
                  <a:pt x="53349" y="100590"/>
                </a:lnTo>
                <a:lnTo>
                  <a:pt x="80337" y="100590"/>
                </a:lnTo>
                <a:lnTo>
                  <a:pt x="82838" y="96838"/>
                </a:lnTo>
                <a:lnTo>
                  <a:pt x="100514" y="96838"/>
                </a:lnTo>
                <a:lnTo>
                  <a:pt x="100613" y="92797"/>
                </a:lnTo>
                <a:lnTo>
                  <a:pt x="96188" y="54048"/>
                </a:lnTo>
                <a:lnTo>
                  <a:pt x="89140" y="37956"/>
                </a:lnTo>
                <a:lnTo>
                  <a:pt x="85249" y="33915"/>
                </a:lnTo>
                <a:close/>
              </a:path>
              <a:path w="660400" h="179705">
                <a:moveTo>
                  <a:pt x="177312" y="18040"/>
                </a:moveTo>
                <a:lnTo>
                  <a:pt x="139465" y="38028"/>
                </a:lnTo>
                <a:lnTo>
                  <a:pt x="126314" y="82411"/>
                </a:lnTo>
                <a:lnTo>
                  <a:pt x="125935" y="93952"/>
                </a:lnTo>
                <a:lnTo>
                  <a:pt x="126314" y="105560"/>
                </a:lnTo>
                <a:lnTo>
                  <a:pt x="135365" y="143061"/>
                </a:lnTo>
                <a:lnTo>
                  <a:pt x="169461" y="169308"/>
                </a:lnTo>
                <a:lnTo>
                  <a:pt x="177312" y="169863"/>
                </a:lnTo>
                <a:lnTo>
                  <a:pt x="185164" y="169308"/>
                </a:lnTo>
                <a:lnTo>
                  <a:pt x="212092" y="153988"/>
                </a:lnTo>
                <a:lnTo>
                  <a:pt x="170145" y="153988"/>
                </a:lnTo>
                <a:lnTo>
                  <a:pt x="164011" y="151655"/>
                </a:lnTo>
                <a:lnTo>
                  <a:pt x="144264" y="111703"/>
                </a:lnTo>
                <a:lnTo>
                  <a:pt x="143253" y="93952"/>
                </a:lnTo>
                <a:lnTo>
                  <a:pt x="143817" y="80372"/>
                </a:lnTo>
                <a:lnTo>
                  <a:pt x="157221" y="42516"/>
                </a:lnTo>
                <a:lnTo>
                  <a:pt x="177312" y="33627"/>
                </a:lnTo>
                <a:lnTo>
                  <a:pt x="211637" y="33627"/>
                </a:lnTo>
                <a:lnTo>
                  <a:pt x="210379" y="32039"/>
                </a:lnTo>
                <a:lnTo>
                  <a:pt x="204949" y="27060"/>
                </a:lnTo>
                <a:lnTo>
                  <a:pt x="198920" y="23114"/>
                </a:lnTo>
                <a:lnTo>
                  <a:pt x="192303" y="20295"/>
                </a:lnTo>
                <a:lnTo>
                  <a:pt x="185101" y="18604"/>
                </a:lnTo>
                <a:lnTo>
                  <a:pt x="177312" y="18040"/>
                </a:lnTo>
                <a:close/>
              </a:path>
              <a:path w="660400" h="179705">
                <a:moveTo>
                  <a:pt x="211637" y="33627"/>
                </a:moveTo>
                <a:lnTo>
                  <a:pt x="184432" y="33627"/>
                </a:lnTo>
                <a:lnTo>
                  <a:pt x="190518" y="35984"/>
                </a:lnTo>
                <a:lnTo>
                  <a:pt x="200668" y="45413"/>
                </a:lnTo>
                <a:lnTo>
                  <a:pt x="211114" y="84711"/>
                </a:lnTo>
                <a:lnTo>
                  <a:pt x="211372" y="93952"/>
                </a:lnTo>
                <a:lnTo>
                  <a:pt x="210812" y="107554"/>
                </a:lnTo>
                <a:lnTo>
                  <a:pt x="197499" y="145221"/>
                </a:lnTo>
                <a:lnTo>
                  <a:pt x="177312" y="153988"/>
                </a:lnTo>
                <a:lnTo>
                  <a:pt x="212092" y="153988"/>
                </a:lnTo>
                <a:lnTo>
                  <a:pt x="227174" y="116285"/>
                </a:lnTo>
                <a:lnTo>
                  <a:pt x="228690" y="93952"/>
                </a:lnTo>
                <a:lnTo>
                  <a:pt x="228306" y="82411"/>
                </a:lnTo>
                <a:lnTo>
                  <a:pt x="219183" y="45028"/>
                </a:lnTo>
                <a:lnTo>
                  <a:pt x="215124" y="38028"/>
                </a:lnTo>
                <a:lnTo>
                  <a:pt x="211637" y="33627"/>
                </a:lnTo>
                <a:close/>
              </a:path>
              <a:path w="660400" h="179705">
                <a:moveTo>
                  <a:pt x="304312" y="18040"/>
                </a:moveTo>
                <a:lnTo>
                  <a:pt x="266465" y="38028"/>
                </a:lnTo>
                <a:lnTo>
                  <a:pt x="253314" y="82411"/>
                </a:lnTo>
                <a:lnTo>
                  <a:pt x="252935" y="93952"/>
                </a:lnTo>
                <a:lnTo>
                  <a:pt x="253314" y="105560"/>
                </a:lnTo>
                <a:lnTo>
                  <a:pt x="262365" y="143061"/>
                </a:lnTo>
                <a:lnTo>
                  <a:pt x="296461" y="169308"/>
                </a:lnTo>
                <a:lnTo>
                  <a:pt x="304312" y="169863"/>
                </a:lnTo>
                <a:lnTo>
                  <a:pt x="312164" y="169308"/>
                </a:lnTo>
                <a:lnTo>
                  <a:pt x="339092" y="153988"/>
                </a:lnTo>
                <a:lnTo>
                  <a:pt x="297145" y="153988"/>
                </a:lnTo>
                <a:lnTo>
                  <a:pt x="291011" y="151655"/>
                </a:lnTo>
                <a:lnTo>
                  <a:pt x="271264" y="111703"/>
                </a:lnTo>
                <a:lnTo>
                  <a:pt x="270253" y="93952"/>
                </a:lnTo>
                <a:lnTo>
                  <a:pt x="270817" y="80372"/>
                </a:lnTo>
                <a:lnTo>
                  <a:pt x="284221" y="42516"/>
                </a:lnTo>
                <a:lnTo>
                  <a:pt x="304312" y="33627"/>
                </a:lnTo>
                <a:lnTo>
                  <a:pt x="338637" y="33627"/>
                </a:lnTo>
                <a:lnTo>
                  <a:pt x="337379" y="32039"/>
                </a:lnTo>
                <a:lnTo>
                  <a:pt x="331949" y="27060"/>
                </a:lnTo>
                <a:lnTo>
                  <a:pt x="325920" y="23114"/>
                </a:lnTo>
                <a:lnTo>
                  <a:pt x="319303" y="20295"/>
                </a:lnTo>
                <a:lnTo>
                  <a:pt x="312101" y="18604"/>
                </a:lnTo>
                <a:lnTo>
                  <a:pt x="304312" y="18040"/>
                </a:lnTo>
                <a:close/>
              </a:path>
              <a:path w="660400" h="179705">
                <a:moveTo>
                  <a:pt x="338637" y="33627"/>
                </a:moveTo>
                <a:lnTo>
                  <a:pt x="311432" y="33627"/>
                </a:lnTo>
                <a:lnTo>
                  <a:pt x="317518" y="35984"/>
                </a:lnTo>
                <a:lnTo>
                  <a:pt x="327668" y="45413"/>
                </a:lnTo>
                <a:lnTo>
                  <a:pt x="338114" y="84711"/>
                </a:lnTo>
                <a:lnTo>
                  <a:pt x="338372" y="93952"/>
                </a:lnTo>
                <a:lnTo>
                  <a:pt x="337812" y="107554"/>
                </a:lnTo>
                <a:lnTo>
                  <a:pt x="324499" y="145221"/>
                </a:lnTo>
                <a:lnTo>
                  <a:pt x="304312" y="153988"/>
                </a:lnTo>
                <a:lnTo>
                  <a:pt x="339092" y="153988"/>
                </a:lnTo>
                <a:lnTo>
                  <a:pt x="354174" y="116285"/>
                </a:lnTo>
                <a:lnTo>
                  <a:pt x="355690" y="93952"/>
                </a:lnTo>
                <a:lnTo>
                  <a:pt x="355306" y="82411"/>
                </a:lnTo>
                <a:lnTo>
                  <a:pt x="346183" y="45028"/>
                </a:lnTo>
                <a:lnTo>
                  <a:pt x="342124" y="38028"/>
                </a:lnTo>
                <a:lnTo>
                  <a:pt x="338637" y="33627"/>
                </a:lnTo>
                <a:close/>
              </a:path>
              <a:path w="660400" h="179705">
                <a:moveTo>
                  <a:pt x="431312" y="18040"/>
                </a:moveTo>
                <a:lnTo>
                  <a:pt x="393465" y="38028"/>
                </a:lnTo>
                <a:lnTo>
                  <a:pt x="380314" y="82411"/>
                </a:lnTo>
                <a:lnTo>
                  <a:pt x="379935" y="93952"/>
                </a:lnTo>
                <a:lnTo>
                  <a:pt x="380314" y="105560"/>
                </a:lnTo>
                <a:lnTo>
                  <a:pt x="389365" y="143061"/>
                </a:lnTo>
                <a:lnTo>
                  <a:pt x="423461" y="169308"/>
                </a:lnTo>
                <a:lnTo>
                  <a:pt x="431312" y="169863"/>
                </a:lnTo>
                <a:lnTo>
                  <a:pt x="439164" y="169308"/>
                </a:lnTo>
                <a:lnTo>
                  <a:pt x="466092" y="153988"/>
                </a:lnTo>
                <a:lnTo>
                  <a:pt x="424145" y="153988"/>
                </a:lnTo>
                <a:lnTo>
                  <a:pt x="418011" y="151655"/>
                </a:lnTo>
                <a:lnTo>
                  <a:pt x="398264" y="111703"/>
                </a:lnTo>
                <a:lnTo>
                  <a:pt x="397253" y="93952"/>
                </a:lnTo>
                <a:lnTo>
                  <a:pt x="397817" y="80372"/>
                </a:lnTo>
                <a:lnTo>
                  <a:pt x="411221" y="42516"/>
                </a:lnTo>
                <a:lnTo>
                  <a:pt x="431312" y="33627"/>
                </a:lnTo>
                <a:lnTo>
                  <a:pt x="465637" y="33627"/>
                </a:lnTo>
                <a:lnTo>
                  <a:pt x="464379" y="32039"/>
                </a:lnTo>
                <a:lnTo>
                  <a:pt x="458949" y="27060"/>
                </a:lnTo>
                <a:lnTo>
                  <a:pt x="452920" y="23114"/>
                </a:lnTo>
                <a:lnTo>
                  <a:pt x="446303" y="20295"/>
                </a:lnTo>
                <a:lnTo>
                  <a:pt x="439101" y="18604"/>
                </a:lnTo>
                <a:lnTo>
                  <a:pt x="431312" y="18040"/>
                </a:lnTo>
                <a:close/>
              </a:path>
              <a:path w="660400" h="179705">
                <a:moveTo>
                  <a:pt x="465637" y="33627"/>
                </a:moveTo>
                <a:lnTo>
                  <a:pt x="438432" y="33627"/>
                </a:lnTo>
                <a:lnTo>
                  <a:pt x="444518" y="35984"/>
                </a:lnTo>
                <a:lnTo>
                  <a:pt x="454668" y="45413"/>
                </a:lnTo>
                <a:lnTo>
                  <a:pt x="465114" y="84711"/>
                </a:lnTo>
                <a:lnTo>
                  <a:pt x="465372" y="93952"/>
                </a:lnTo>
                <a:lnTo>
                  <a:pt x="464812" y="107554"/>
                </a:lnTo>
                <a:lnTo>
                  <a:pt x="451499" y="145221"/>
                </a:lnTo>
                <a:lnTo>
                  <a:pt x="431312" y="153988"/>
                </a:lnTo>
                <a:lnTo>
                  <a:pt x="466092" y="153988"/>
                </a:lnTo>
                <a:lnTo>
                  <a:pt x="481174" y="116285"/>
                </a:lnTo>
                <a:lnTo>
                  <a:pt x="482690" y="93952"/>
                </a:lnTo>
                <a:lnTo>
                  <a:pt x="482306" y="82411"/>
                </a:lnTo>
                <a:lnTo>
                  <a:pt x="473183" y="45028"/>
                </a:lnTo>
                <a:lnTo>
                  <a:pt x="469124" y="38028"/>
                </a:lnTo>
                <a:lnTo>
                  <a:pt x="465637" y="33627"/>
                </a:lnTo>
                <a:close/>
              </a:path>
              <a:path w="660400" h="179705">
                <a:moveTo>
                  <a:pt x="546832" y="126187"/>
                </a:moveTo>
                <a:lnTo>
                  <a:pt x="529966" y="126187"/>
                </a:lnTo>
                <a:lnTo>
                  <a:pt x="529966" y="179628"/>
                </a:lnTo>
                <a:lnTo>
                  <a:pt x="659811" y="179628"/>
                </a:lnTo>
                <a:lnTo>
                  <a:pt x="659811" y="169671"/>
                </a:lnTo>
                <a:lnTo>
                  <a:pt x="546832" y="169671"/>
                </a:lnTo>
                <a:lnTo>
                  <a:pt x="546832" y="126187"/>
                </a:lnTo>
                <a:close/>
              </a:path>
              <a:path w="660400" h="179705">
                <a:moveTo>
                  <a:pt x="659811" y="165811"/>
                </a:moveTo>
                <a:lnTo>
                  <a:pt x="546832" y="165811"/>
                </a:lnTo>
                <a:lnTo>
                  <a:pt x="546832" y="169671"/>
                </a:lnTo>
                <a:lnTo>
                  <a:pt x="659811" y="169671"/>
                </a:lnTo>
                <a:lnTo>
                  <a:pt x="659811" y="165811"/>
                </a:lnTo>
                <a:close/>
              </a:path>
              <a:path w="660400" h="179705">
                <a:moveTo>
                  <a:pt x="655340" y="0"/>
                </a:moveTo>
                <a:lnTo>
                  <a:pt x="638475" y="0"/>
                </a:lnTo>
                <a:lnTo>
                  <a:pt x="638475" y="139801"/>
                </a:lnTo>
                <a:lnTo>
                  <a:pt x="655340" y="139801"/>
                </a:lnTo>
                <a:lnTo>
                  <a:pt x="655340" y="120903"/>
                </a:lnTo>
                <a:lnTo>
                  <a:pt x="642742" y="120903"/>
                </a:lnTo>
                <a:lnTo>
                  <a:pt x="642742" y="108508"/>
                </a:lnTo>
                <a:lnTo>
                  <a:pt x="655340" y="108508"/>
                </a:lnTo>
                <a:lnTo>
                  <a:pt x="655340" y="0"/>
                </a:lnTo>
                <a:close/>
              </a:path>
              <a:path w="660400" h="179705">
                <a:moveTo>
                  <a:pt x="573857" y="96897"/>
                </a:moveTo>
                <a:lnTo>
                  <a:pt x="562554" y="97662"/>
                </a:lnTo>
                <a:lnTo>
                  <a:pt x="556992" y="97832"/>
                </a:lnTo>
                <a:lnTo>
                  <a:pt x="556992" y="133299"/>
                </a:lnTo>
                <a:lnTo>
                  <a:pt x="573857" y="133299"/>
                </a:lnTo>
                <a:lnTo>
                  <a:pt x="573857" y="96897"/>
                </a:lnTo>
                <a:close/>
              </a:path>
              <a:path w="660400" h="179705">
                <a:moveTo>
                  <a:pt x="638475" y="108508"/>
                </a:moveTo>
                <a:lnTo>
                  <a:pt x="601086" y="108508"/>
                </a:lnTo>
                <a:lnTo>
                  <a:pt x="601086" y="120903"/>
                </a:lnTo>
                <a:lnTo>
                  <a:pt x="638475" y="120903"/>
                </a:lnTo>
                <a:lnTo>
                  <a:pt x="638475" y="108508"/>
                </a:lnTo>
                <a:close/>
              </a:path>
              <a:path w="660400" h="179705">
                <a:moveTo>
                  <a:pt x="655340" y="108508"/>
                </a:moveTo>
                <a:lnTo>
                  <a:pt x="642742" y="108508"/>
                </a:lnTo>
                <a:lnTo>
                  <a:pt x="642742" y="120903"/>
                </a:lnTo>
                <a:lnTo>
                  <a:pt x="655340" y="120903"/>
                </a:lnTo>
                <a:lnTo>
                  <a:pt x="655340" y="108508"/>
                </a:lnTo>
                <a:close/>
              </a:path>
              <a:path w="660400" h="179705">
                <a:moveTo>
                  <a:pt x="622422" y="79451"/>
                </a:moveTo>
                <a:lnTo>
                  <a:pt x="592225" y="82451"/>
                </a:lnTo>
                <a:lnTo>
                  <a:pt x="561284" y="84099"/>
                </a:lnTo>
                <a:lnTo>
                  <a:pt x="531296" y="84794"/>
                </a:lnTo>
                <a:lnTo>
                  <a:pt x="503956" y="84937"/>
                </a:lnTo>
                <a:lnTo>
                  <a:pt x="506192" y="98755"/>
                </a:lnTo>
                <a:lnTo>
                  <a:pt x="533030" y="98561"/>
                </a:lnTo>
                <a:lnTo>
                  <a:pt x="556992" y="97832"/>
                </a:lnTo>
                <a:lnTo>
                  <a:pt x="556992" y="92455"/>
                </a:lnTo>
                <a:lnTo>
                  <a:pt x="618685" y="92455"/>
                </a:lnTo>
                <a:lnTo>
                  <a:pt x="623641" y="91846"/>
                </a:lnTo>
                <a:lnTo>
                  <a:pt x="622422" y="79451"/>
                </a:lnTo>
                <a:close/>
              </a:path>
              <a:path w="660400" h="179705">
                <a:moveTo>
                  <a:pt x="573857" y="92455"/>
                </a:moveTo>
                <a:lnTo>
                  <a:pt x="556992" y="92455"/>
                </a:lnTo>
                <a:lnTo>
                  <a:pt x="556992" y="97832"/>
                </a:lnTo>
                <a:lnTo>
                  <a:pt x="562554" y="97662"/>
                </a:lnTo>
                <a:lnTo>
                  <a:pt x="573857" y="96897"/>
                </a:lnTo>
                <a:lnTo>
                  <a:pt x="573857" y="92455"/>
                </a:lnTo>
                <a:close/>
              </a:path>
              <a:path w="660400" h="179705">
                <a:moveTo>
                  <a:pt x="618685" y="92455"/>
                </a:moveTo>
                <a:lnTo>
                  <a:pt x="573857" y="92455"/>
                </a:lnTo>
                <a:lnTo>
                  <a:pt x="573857" y="96897"/>
                </a:lnTo>
                <a:lnTo>
                  <a:pt x="593260" y="95583"/>
                </a:lnTo>
                <a:lnTo>
                  <a:pt x="618685" y="92455"/>
                </a:lnTo>
                <a:close/>
              </a:path>
              <a:path w="660400" h="179705">
                <a:moveTo>
                  <a:pt x="563697" y="7518"/>
                </a:moveTo>
                <a:lnTo>
                  <a:pt x="545216" y="9788"/>
                </a:lnTo>
                <a:lnTo>
                  <a:pt x="530906" y="16230"/>
                </a:lnTo>
                <a:lnTo>
                  <a:pt x="521663" y="26292"/>
                </a:lnTo>
                <a:lnTo>
                  <a:pt x="518384" y="39420"/>
                </a:lnTo>
                <a:lnTo>
                  <a:pt x="521663" y="52666"/>
                </a:lnTo>
                <a:lnTo>
                  <a:pt x="530906" y="62788"/>
                </a:lnTo>
                <a:lnTo>
                  <a:pt x="545216" y="69253"/>
                </a:lnTo>
                <a:lnTo>
                  <a:pt x="563697" y="71526"/>
                </a:lnTo>
                <a:lnTo>
                  <a:pt x="582061" y="69253"/>
                </a:lnTo>
                <a:lnTo>
                  <a:pt x="596311" y="62788"/>
                </a:lnTo>
                <a:lnTo>
                  <a:pt x="600013" y="58724"/>
                </a:lnTo>
                <a:lnTo>
                  <a:pt x="563697" y="58724"/>
                </a:lnTo>
                <a:lnTo>
                  <a:pt x="551839" y="57365"/>
                </a:lnTo>
                <a:lnTo>
                  <a:pt x="542590" y="53492"/>
                </a:lnTo>
                <a:lnTo>
                  <a:pt x="536580" y="47409"/>
                </a:lnTo>
                <a:lnTo>
                  <a:pt x="534436" y="39420"/>
                </a:lnTo>
                <a:lnTo>
                  <a:pt x="536580" y="31432"/>
                </a:lnTo>
                <a:lnTo>
                  <a:pt x="542590" y="25349"/>
                </a:lnTo>
                <a:lnTo>
                  <a:pt x="551839" y="21475"/>
                </a:lnTo>
                <a:lnTo>
                  <a:pt x="563697" y="20116"/>
                </a:lnTo>
                <a:lnTo>
                  <a:pt x="599872" y="20116"/>
                </a:lnTo>
                <a:lnTo>
                  <a:pt x="596311" y="16230"/>
                </a:lnTo>
                <a:lnTo>
                  <a:pt x="582061" y="9788"/>
                </a:lnTo>
                <a:lnTo>
                  <a:pt x="563697" y="7518"/>
                </a:lnTo>
                <a:close/>
              </a:path>
              <a:path w="660400" h="179705">
                <a:moveTo>
                  <a:pt x="599872" y="20116"/>
                </a:moveTo>
                <a:lnTo>
                  <a:pt x="563697" y="20116"/>
                </a:lnTo>
                <a:lnTo>
                  <a:pt x="575438" y="21475"/>
                </a:lnTo>
                <a:lnTo>
                  <a:pt x="584627" y="25349"/>
                </a:lnTo>
                <a:lnTo>
                  <a:pt x="590615" y="31432"/>
                </a:lnTo>
                <a:lnTo>
                  <a:pt x="592755" y="39420"/>
                </a:lnTo>
                <a:lnTo>
                  <a:pt x="590615" y="47409"/>
                </a:lnTo>
                <a:lnTo>
                  <a:pt x="584627" y="53492"/>
                </a:lnTo>
                <a:lnTo>
                  <a:pt x="575438" y="57365"/>
                </a:lnTo>
                <a:lnTo>
                  <a:pt x="563697" y="58724"/>
                </a:lnTo>
                <a:lnTo>
                  <a:pt x="600013" y="58724"/>
                </a:lnTo>
                <a:lnTo>
                  <a:pt x="605531" y="52666"/>
                </a:lnTo>
                <a:lnTo>
                  <a:pt x="608808" y="39420"/>
                </a:lnTo>
                <a:lnTo>
                  <a:pt x="605531" y="26292"/>
                </a:lnTo>
                <a:lnTo>
                  <a:pt x="599872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4" name="object 34" descr=""/>
          <p:cNvSpPr/>
          <p:nvPr/>
        </p:nvSpPr>
        <p:spPr>
          <a:xfrm>
            <a:off x="5699291" y="19020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80"/>
                </a:lnTo>
                <a:lnTo>
                  <a:pt x="39217" y="55880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80"/>
                </a:lnTo>
                <a:lnTo>
                  <a:pt x="147320" y="55880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4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2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2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4"/>
                </a:lnTo>
                <a:lnTo>
                  <a:pt x="271291" y="29464"/>
                </a:lnTo>
                <a:lnTo>
                  <a:pt x="258956" y="18738"/>
                </a:lnTo>
                <a:lnTo>
                  <a:pt x="240166" y="14224"/>
                </a:lnTo>
                <a:close/>
              </a:path>
              <a:path w="337185" h="184150">
                <a:moveTo>
                  <a:pt x="271291" y="29464"/>
                </a:moveTo>
                <a:lnTo>
                  <a:pt x="240166" y="29464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2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2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5" name="object 35" descr=""/>
          <p:cNvSpPr/>
          <p:nvPr/>
        </p:nvSpPr>
        <p:spPr>
          <a:xfrm>
            <a:off x="6506408" y="19203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6" name="object 36" descr=""/>
          <p:cNvSpPr/>
          <p:nvPr/>
        </p:nvSpPr>
        <p:spPr>
          <a:xfrm>
            <a:off x="5709248" y="21941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5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5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5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5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5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5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5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5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5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5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7" name="object 37" descr=""/>
          <p:cNvSpPr/>
          <p:nvPr/>
        </p:nvSpPr>
        <p:spPr>
          <a:xfrm>
            <a:off x="6506408" y="22124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8" name="object 38" descr=""/>
          <p:cNvSpPr/>
          <p:nvPr/>
        </p:nvSpPr>
        <p:spPr>
          <a:xfrm>
            <a:off x="5702339" y="24735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1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4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2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2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4"/>
                </a:lnTo>
                <a:lnTo>
                  <a:pt x="268243" y="29464"/>
                </a:lnTo>
                <a:lnTo>
                  <a:pt x="255908" y="18738"/>
                </a:lnTo>
                <a:lnTo>
                  <a:pt x="237118" y="14224"/>
                </a:lnTo>
                <a:close/>
              </a:path>
              <a:path w="334645" h="184150">
                <a:moveTo>
                  <a:pt x="268243" y="29464"/>
                </a:moveTo>
                <a:lnTo>
                  <a:pt x="237118" y="29464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2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2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9" name="object 39" descr=""/>
          <p:cNvSpPr/>
          <p:nvPr/>
        </p:nvSpPr>
        <p:spPr>
          <a:xfrm>
            <a:off x="6506408" y="24918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0" name="object 40" descr=""/>
          <p:cNvSpPr/>
          <p:nvPr/>
        </p:nvSpPr>
        <p:spPr>
          <a:xfrm>
            <a:off x="5699088" y="27658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59"/>
                </a:moveTo>
                <a:lnTo>
                  <a:pt x="21132" y="10159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59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1" name="object 41" descr=""/>
          <p:cNvSpPr/>
          <p:nvPr/>
        </p:nvSpPr>
        <p:spPr>
          <a:xfrm>
            <a:off x="6500924" y="2783934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2" name="object 42" descr=""/>
          <p:cNvSpPr/>
          <p:nvPr/>
        </p:nvSpPr>
        <p:spPr>
          <a:xfrm>
            <a:off x="9950450" y="3194087"/>
            <a:ext cx="1358900" cy="12700"/>
          </a:xfrm>
          <a:custGeom>
            <a:avLst/>
            <a:gdLst/>
            <a:ahLst/>
            <a:cxnLst/>
            <a:rect l="l" t="t" r="r" b="b"/>
            <a:pathLst>
              <a:path w="1358900" h="12700">
                <a:moveTo>
                  <a:pt x="6350" y="0"/>
                </a:moveTo>
                <a:lnTo>
                  <a:pt x="2842" y="0"/>
                </a:lnTo>
                <a:lnTo>
                  <a:pt x="0" y="2842"/>
                </a:lnTo>
                <a:lnTo>
                  <a:pt x="0" y="9857"/>
                </a:lnTo>
                <a:lnTo>
                  <a:pt x="2842" y="12700"/>
                </a:lnTo>
                <a:lnTo>
                  <a:pt x="6350" y="12700"/>
                </a:lnTo>
                <a:lnTo>
                  <a:pt x="6350" y="0"/>
                </a:lnTo>
                <a:close/>
              </a:path>
              <a:path w="1358900" h="12700">
                <a:moveTo>
                  <a:pt x="1352550" y="0"/>
                </a:moveTo>
                <a:lnTo>
                  <a:pt x="6350" y="0"/>
                </a:lnTo>
                <a:lnTo>
                  <a:pt x="6350" y="12700"/>
                </a:lnTo>
                <a:lnTo>
                  <a:pt x="1352550" y="12700"/>
                </a:lnTo>
                <a:lnTo>
                  <a:pt x="1352550" y="0"/>
                </a:lnTo>
                <a:close/>
              </a:path>
              <a:path w="1358900" h="12700">
                <a:moveTo>
                  <a:pt x="1356057" y="0"/>
                </a:moveTo>
                <a:lnTo>
                  <a:pt x="1352550" y="0"/>
                </a:lnTo>
                <a:lnTo>
                  <a:pt x="1352550" y="12700"/>
                </a:lnTo>
                <a:lnTo>
                  <a:pt x="1356057" y="12700"/>
                </a:lnTo>
                <a:lnTo>
                  <a:pt x="1358900" y="9857"/>
                </a:lnTo>
                <a:lnTo>
                  <a:pt x="1358900" y="2842"/>
                </a:lnTo>
                <a:lnTo>
                  <a:pt x="13560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3" name="object 43" descr=""/>
          <p:cNvGrpSpPr/>
          <p:nvPr/>
        </p:nvGrpSpPr>
        <p:grpSpPr>
          <a:xfrm>
            <a:off x="8407400" y="2743237"/>
            <a:ext cx="1117600" cy="292100"/>
            <a:chOff x="8407400" y="2743237"/>
            <a:chExt cx="1117600" cy="292100"/>
          </a:xfrm>
        </p:grpSpPr>
        <p:sp>
          <p:nvSpPr>
            <p:cNvPr id="44" name="object 44" descr=""/>
            <p:cNvSpPr/>
            <p:nvPr/>
          </p:nvSpPr>
          <p:spPr>
            <a:xfrm>
              <a:off x="8407400" y="27432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5" name="object 45" descr=""/>
            <p:cNvSpPr/>
            <p:nvPr/>
          </p:nvSpPr>
          <p:spPr>
            <a:xfrm>
              <a:off x="8407400" y="27432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6" name="object 46" descr=""/>
            <p:cNvSpPr/>
            <p:nvPr/>
          </p:nvSpPr>
          <p:spPr>
            <a:xfrm>
              <a:off x="8644712" y="2816059"/>
              <a:ext cx="636905" cy="157480"/>
            </a:xfrm>
            <a:custGeom>
              <a:avLst/>
              <a:gdLst/>
              <a:ahLst/>
              <a:cxnLst/>
              <a:rect l="l" t="t" r="r" b="b"/>
              <a:pathLst>
                <a:path w="636904" h="157480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80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80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80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80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80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80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80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47" name="object 47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88534" y="7359109"/>
            <a:ext cx="73241" cy="184727"/>
          </a:xfrm>
          <a:prstGeom prst="rect">
            <a:avLst/>
          </a:prstGeom>
        </p:spPr>
      </p:pic>
      <p:sp>
        <p:nvSpPr>
          <p:cNvPr id="48" name="object 48" descr=""/>
          <p:cNvSpPr/>
          <p:nvPr/>
        </p:nvSpPr>
        <p:spPr>
          <a:xfrm>
            <a:off x="9961500" y="61722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9" name="object 49" descr=""/>
          <p:cNvSpPr/>
          <p:nvPr/>
        </p:nvSpPr>
        <p:spPr>
          <a:xfrm>
            <a:off x="9961500" y="65024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0" name="object 50" descr=""/>
          <p:cNvSpPr/>
          <p:nvPr/>
        </p:nvSpPr>
        <p:spPr>
          <a:xfrm>
            <a:off x="10394524" y="62456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2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1"/>
                </a:moveTo>
                <a:lnTo>
                  <a:pt x="74168" y="113791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1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1"/>
                </a:lnTo>
                <a:lnTo>
                  <a:pt x="166014" y="113791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1"/>
                </a:moveTo>
                <a:lnTo>
                  <a:pt x="90830" y="113791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1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1"/>
                </a:lnTo>
                <a:lnTo>
                  <a:pt x="378067" y="42671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1"/>
                </a:lnTo>
                <a:lnTo>
                  <a:pt x="383147" y="42671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1"/>
                </a:lnTo>
                <a:lnTo>
                  <a:pt x="410376" y="42671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3"/>
                </a:lnTo>
                <a:lnTo>
                  <a:pt x="263056" y="100583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7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1" name="object 51" descr=""/>
          <p:cNvSpPr/>
          <p:nvPr/>
        </p:nvSpPr>
        <p:spPr>
          <a:xfrm>
            <a:off x="5616221" y="61722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2" name="object 52" descr=""/>
          <p:cNvSpPr/>
          <p:nvPr/>
        </p:nvSpPr>
        <p:spPr>
          <a:xfrm>
            <a:off x="5616221" y="83185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3" name="object 53" descr=""/>
          <p:cNvSpPr/>
          <p:nvPr/>
        </p:nvSpPr>
        <p:spPr>
          <a:xfrm>
            <a:off x="5687976" y="6444130"/>
            <a:ext cx="535305" cy="188595"/>
          </a:xfrm>
          <a:custGeom>
            <a:avLst/>
            <a:gdLst/>
            <a:ahLst/>
            <a:cxnLst/>
            <a:rect l="l" t="t" r="r" b="b"/>
            <a:pathLst>
              <a:path w="535304" h="188595">
                <a:moveTo>
                  <a:pt x="49784" y="10159"/>
                </a:moveTo>
                <a:lnTo>
                  <a:pt x="44297" y="10159"/>
                </a:lnTo>
                <a:lnTo>
                  <a:pt x="44297" y="26822"/>
                </a:lnTo>
                <a:lnTo>
                  <a:pt x="41805" y="45726"/>
                </a:lnTo>
                <a:lnTo>
                  <a:pt x="33959" y="63144"/>
                </a:lnTo>
                <a:lnTo>
                  <a:pt x="20208" y="77743"/>
                </a:lnTo>
                <a:lnTo>
                  <a:pt x="0" y="88188"/>
                </a:lnTo>
                <a:lnTo>
                  <a:pt x="14427" y="109524"/>
                </a:lnTo>
                <a:lnTo>
                  <a:pt x="37642" y="96631"/>
                </a:lnTo>
                <a:lnTo>
                  <a:pt x="53848" y="77546"/>
                </a:lnTo>
                <a:lnTo>
                  <a:pt x="58276" y="66464"/>
                </a:lnTo>
                <a:lnTo>
                  <a:pt x="52822" y="53832"/>
                </a:lnTo>
                <a:lnTo>
                  <a:pt x="49784" y="29463"/>
                </a:lnTo>
                <a:lnTo>
                  <a:pt x="49784" y="10159"/>
                </a:lnTo>
                <a:close/>
              </a:path>
              <a:path w="535304" h="188595">
                <a:moveTo>
                  <a:pt x="71729" y="10159"/>
                </a:moveTo>
                <a:lnTo>
                  <a:pt x="66446" y="10159"/>
                </a:lnTo>
                <a:lnTo>
                  <a:pt x="66446" y="26822"/>
                </a:lnTo>
                <a:lnTo>
                  <a:pt x="63347" y="53774"/>
                </a:lnTo>
                <a:lnTo>
                  <a:pt x="58276" y="66464"/>
                </a:lnTo>
                <a:lnTo>
                  <a:pt x="62052" y="75209"/>
                </a:lnTo>
                <a:lnTo>
                  <a:pt x="77644" y="92357"/>
                </a:lnTo>
                <a:lnTo>
                  <a:pt x="99771" y="104038"/>
                </a:lnTo>
                <a:lnTo>
                  <a:pt x="113792" y="83108"/>
                </a:lnTo>
                <a:lnTo>
                  <a:pt x="94789" y="74040"/>
                </a:lnTo>
                <a:lnTo>
                  <a:pt x="81711" y="61315"/>
                </a:lnTo>
                <a:lnTo>
                  <a:pt x="74158" y="46075"/>
                </a:lnTo>
                <a:lnTo>
                  <a:pt x="71729" y="29463"/>
                </a:lnTo>
                <a:lnTo>
                  <a:pt x="71729" y="10159"/>
                </a:lnTo>
                <a:close/>
              </a:path>
              <a:path w="535304" h="188595">
                <a:moveTo>
                  <a:pt x="66446" y="10159"/>
                </a:moveTo>
                <a:lnTo>
                  <a:pt x="49784" y="10159"/>
                </a:lnTo>
                <a:lnTo>
                  <a:pt x="49784" y="29463"/>
                </a:lnTo>
                <a:lnTo>
                  <a:pt x="52822" y="53832"/>
                </a:lnTo>
                <a:lnTo>
                  <a:pt x="58276" y="66464"/>
                </a:lnTo>
                <a:lnTo>
                  <a:pt x="63347" y="53774"/>
                </a:lnTo>
                <a:lnTo>
                  <a:pt x="66446" y="26822"/>
                </a:lnTo>
                <a:lnTo>
                  <a:pt x="66446" y="10159"/>
                </a:lnTo>
                <a:close/>
              </a:path>
              <a:path w="535304" h="188595">
                <a:moveTo>
                  <a:pt x="151180" y="0"/>
                </a:moveTo>
                <a:lnTo>
                  <a:pt x="124155" y="0"/>
                </a:lnTo>
                <a:lnTo>
                  <a:pt x="124155" y="111150"/>
                </a:lnTo>
                <a:lnTo>
                  <a:pt x="151180" y="111150"/>
                </a:lnTo>
                <a:lnTo>
                  <a:pt x="151180" y="65836"/>
                </a:lnTo>
                <a:lnTo>
                  <a:pt x="143662" y="65836"/>
                </a:lnTo>
                <a:lnTo>
                  <a:pt x="143662" y="43484"/>
                </a:lnTo>
                <a:lnTo>
                  <a:pt x="151180" y="43484"/>
                </a:lnTo>
                <a:lnTo>
                  <a:pt x="151180" y="0"/>
                </a:lnTo>
                <a:close/>
              </a:path>
              <a:path w="535304" h="188595">
                <a:moveTo>
                  <a:pt x="151180" y="43484"/>
                </a:moveTo>
                <a:lnTo>
                  <a:pt x="143662" y="43484"/>
                </a:lnTo>
                <a:lnTo>
                  <a:pt x="143662" y="65836"/>
                </a:lnTo>
                <a:lnTo>
                  <a:pt x="151180" y="65836"/>
                </a:lnTo>
                <a:lnTo>
                  <a:pt x="151180" y="43484"/>
                </a:lnTo>
                <a:close/>
              </a:path>
              <a:path w="535304" h="188595">
                <a:moveTo>
                  <a:pt x="176174" y="43484"/>
                </a:moveTo>
                <a:lnTo>
                  <a:pt x="151180" y="43484"/>
                </a:lnTo>
                <a:lnTo>
                  <a:pt x="151180" y="65836"/>
                </a:lnTo>
                <a:lnTo>
                  <a:pt x="176174" y="65836"/>
                </a:lnTo>
                <a:lnTo>
                  <a:pt x="176174" y="43484"/>
                </a:lnTo>
                <a:close/>
              </a:path>
              <a:path w="535304" h="188595">
                <a:moveTo>
                  <a:pt x="89814" y="115417"/>
                </a:moveTo>
                <a:lnTo>
                  <a:pt x="63299" y="117900"/>
                </a:lnTo>
                <a:lnTo>
                  <a:pt x="43205" y="125069"/>
                </a:lnTo>
                <a:lnTo>
                  <a:pt x="30464" y="136505"/>
                </a:lnTo>
                <a:lnTo>
                  <a:pt x="26009" y="151790"/>
                </a:lnTo>
                <a:lnTo>
                  <a:pt x="30464" y="167160"/>
                </a:lnTo>
                <a:lnTo>
                  <a:pt x="43205" y="178587"/>
                </a:lnTo>
                <a:lnTo>
                  <a:pt x="63299" y="185708"/>
                </a:lnTo>
                <a:lnTo>
                  <a:pt x="89814" y="188163"/>
                </a:lnTo>
                <a:lnTo>
                  <a:pt x="116211" y="185708"/>
                </a:lnTo>
                <a:lnTo>
                  <a:pt x="136245" y="178587"/>
                </a:lnTo>
                <a:lnTo>
                  <a:pt x="148883" y="167233"/>
                </a:lnTo>
                <a:lnTo>
                  <a:pt x="89814" y="167233"/>
                </a:lnTo>
                <a:lnTo>
                  <a:pt x="73920" y="166306"/>
                </a:lnTo>
                <a:lnTo>
                  <a:pt x="62331" y="163474"/>
                </a:lnTo>
                <a:lnTo>
                  <a:pt x="55238" y="158661"/>
                </a:lnTo>
                <a:lnTo>
                  <a:pt x="52832" y="151790"/>
                </a:lnTo>
                <a:lnTo>
                  <a:pt x="55238" y="145005"/>
                </a:lnTo>
                <a:lnTo>
                  <a:pt x="62331" y="140182"/>
                </a:lnTo>
                <a:lnTo>
                  <a:pt x="73920" y="137302"/>
                </a:lnTo>
                <a:lnTo>
                  <a:pt x="89814" y="136347"/>
                </a:lnTo>
                <a:lnTo>
                  <a:pt x="148788" y="136347"/>
                </a:lnTo>
                <a:lnTo>
                  <a:pt x="136245" y="125069"/>
                </a:lnTo>
                <a:lnTo>
                  <a:pt x="116211" y="117900"/>
                </a:lnTo>
                <a:lnTo>
                  <a:pt x="89814" y="115417"/>
                </a:lnTo>
                <a:close/>
              </a:path>
              <a:path w="535304" h="188595">
                <a:moveTo>
                  <a:pt x="148788" y="136347"/>
                </a:moveTo>
                <a:lnTo>
                  <a:pt x="89814" y="136347"/>
                </a:lnTo>
                <a:lnTo>
                  <a:pt x="105676" y="137302"/>
                </a:lnTo>
                <a:lnTo>
                  <a:pt x="117195" y="140182"/>
                </a:lnTo>
                <a:lnTo>
                  <a:pt x="124218" y="145005"/>
                </a:lnTo>
                <a:lnTo>
                  <a:pt x="126593" y="151790"/>
                </a:lnTo>
                <a:lnTo>
                  <a:pt x="124218" y="158661"/>
                </a:lnTo>
                <a:lnTo>
                  <a:pt x="117195" y="163474"/>
                </a:lnTo>
                <a:lnTo>
                  <a:pt x="105676" y="166306"/>
                </a:lnTo>
                <a:lnTo>
                  <a:pt x="89814" y="167233"/>
                </a:lnTo>
                <a:lnTo>
                  <a:pt x="148883" y="167233"/>
                </a:lnTo>
                <a:lnTo>
                  <a:pt x="153416" y="151790"/>
                </a:lnTo>
                <a:lnTo>
                  <a:pt x="148964" y="136505"/>
                </a:lnTo>
                <a:lnTo>
                  <a:pt x="148788" y="136347"/>
                </a:lnTo>
                <a:close/>
              </a:path>
              <a:path w="535304" h="188595">
                <a:moveTo>
                  <a:pt x="261502" y="124967"/>
                </a:moveTo>
                <a:lnTo>
                  <a:pt x="209686" y="124967"/>
                </a:lnTo>
                <a:lnTo>
                  <a:pt x="209686" y="186131"/>
                </a:lnTo>
                <a:lnTo>
                  <a:pt x="339734" y="186131"/>
                </a:lnTo>
                <a:lnTo>
                  <a:pt x="339734" y="164795"/>
                </a:lnTo>
                <a:lnTo>
                  <a:pt x="236305" y="164795"/>
                </a:lnTo>
                <a:lnTo>
                  <a:pt x="236305" y="145897"/>
                </a:lnTo>
                <a:lnTo>
                  <a:pt x="339734" y="145897"/>
                </a:lnTo>
                <a:lnTo>
                  <a:pt x="339734" y="132079"/>
                </a:lnTo>
                <a:lnTo>
                  <a:pt x="261502" y="132079"/>
                </a:lnTo>
                <a:lnTo>
                  <a:pt x="261502" y="124967"/>
                </a:lnTo>
                <a:close/>
              </a:path>
              <a:path w="535304" h="188595">
                <a:moveTo>
                  <a:pt x="339734" y="145897"/>
                </a:moveTo>
                <a:lnTo>
                  <a:pt x="313318" y="145897"/>
                </a:lnTo>
                <a:lnTo>
                  <a:pt x="313318" y="164795"/>
                </a:lnTo>
                <a:lnTo>
                  <a:pt x="339734" y="164795"/>
                </a:lnTo>
                <a:lnTo>
                  <a:pt x="339734" y="145897"/>
                </a:lnTo>
                <a:close/>
              </a:path>
              <a:path w="535304" h="188595">
                <a:moveTo>
                  <a:pt x="288528" y="103428"/>
                </a:moveTo>
                <a:lnTo>
                  <a:pt x="261502" y="103428"/>
                </a:lnTo>
                <a:lnTo>
                  <a:pt x="261502" y="132079"/>
                </a:lnTo>
                <a:lnTo>
                  <a:pt x="288528" y="132079"/>
                </a:lnTo>
                <a:lnTo>
                  <a:pt x="288528" y="103428"/>
                </a:lnTo>
                <a:close/>
              </a:path>
              <a:path w="535304" h="188595">
                <a:moveTo>
                  <a:pt x="339734" y="124967"/>
                </a:moveTo>
                <a:lnTo>
                  <a:pt x="288528" y="124967"/>
                </a:lnTo>
                <a:lnTo>
                  <a:pt x="288528" y="132079"/>
                </a:lnTo>
                <a:lnTo>
                  <a:pt x="339734" y="132079"/>
                </a:lnTo>
                <a:lnTo>
                  <a:pt x="339734" y="124967"/>
                </a:lnTo>
                <a:close/>
              </a:path>
              <a:path w="535304" h="188595">
                <a:moveTo>
                  <a:pt x="360054" y="87985"/>
                </a:moveTo>
                <a:lnTo>
                  <a:pt x="189976" y="87985"/>
                </a:lnTo>
                <a:lnTo>
                  <a:pt x="189976" y="109321"/>
                </a:lnTo>
                <a:lnTo>
                  <a:pt x="261502" y="109321"/>
                </a:lnTo>
                <a:lnTo>
                  <a:pt x="261502" y="103428"/>
                </a:lnTo>
                <a:lnTo>
                  <a:pt x="360054" y="103428"/>
                </a:lnTo>
                <a:lnTo>
                  <a:pt x="360054" y="87985"/>
                </a:lnTo>
                <a:close/>
              </a:path>
              <a:path w="535304" h="188595">
                <a:moveTo>
                  <a:pt x="360054" y="103428"/>
                </a:moveTo>
                <a:lnTo>
                  <a:pt x="288528" y="103428"/>
                </a:lnTo>
                <a:lnTo>
                  <a:pt x="288528" y="109321"/>
                </a:lnTo>
                <a:lnTo>
                  <a:pt x="360054" y="109321"/>
                </a:lnTo>
                <a:lnTo>
                  <a:pt x="360054" y="103428"/>
                </a:lnTo>
                <a:close/>
              </a:path>
              <a:path w="535304" h="188595">
                <a:moveTo>
                  <a:pt x="228787" y="54863"/>
                </a:moveTo>
                <a:lnTo>
                  <a:pt x="206232" y="54863"/>
                </a:lnTo>
                <a:lnTo>
                  <a:pt x="206232" y="76403"/>
                </a:lnTo>
                <a:lnTo>
                  <a:pt x="343595" y="76403"/>
                </a:lnTo>
                <a:lnTo>
                  <a:pt x="343595" y="68884"/>
                </a:lnTo>
                <a:lnTo>
                  <a:pt x="228787" y="68884"/>
                </a:lnTo>
                <a:lnTo>
                  <a:pt x="228787" y="54863"/>
                </a:lnTo>
                <a:close/>
              </a:path>
              <a:path w="535304" h="188595">
                <a:moveTo>
                  <a:pt x="255812" y="13004"/>
                </a:moveTo>
                <a:lnTo>
                  <a:pt x="228787" y="13004"/>
                </a:lnTo>
                <a:lnTo>
                  <a:pt x="228787" y="68884"/>
                </a:lnTo>
                <a:lnTo>
                  <a:pt x="255812" y="68884"/>
                </a:lnTo>
                <a:lnTo>
                  <a:pt x="255812" y="13004"/>
                </a:lnTo>
                <a:close/>
              </a:path>
              <a:path w="535304" h="188595">
                <a:moveTo>
                  <a:pt x="294014" y="54863"/>
                </a:moveTo>
                <a:lnTo>
                  <a:pt x="255812" y="54863"/>
                </a:lnTo>
                <a:lnTo>
                  <a:pt x="255812" y="68884"/>
                </a:lnTo>
                <a:lnTo>
                  <a:pt x="294014" y="68884"/>
                </a:lnTo>
                <a:lnTo>
                  <a:pt x="294014" y="54863"/>
                </a:lnTo>
                <a:close/>
              </a:path>
              <a:path w="535304" h="188595">
                <a:moveTo>
                  <a:pt x="321040" y="13004"/>
                </a:moveTo>
                <a:lnTo>
                  <a:pt x="294014" y="13004"/>
                </a:lnTo>
                <a:lnTo>
                  <a:pt x="294014" y="68884"/>
                </a:lnTo>
                <a:lnTo>
                  <a:pt x="321040" y="68884"/>
                </a:lnTo>
                <a:lnTo>
                  <a:pt x="321040" y="13004"/>
                </a:lnTo>
                <a:close/>
              </a:path>
              <a:path w="535304" h="188595">
                <a:moveTo>
                  <a:pt x="343595" y="54863"/>
                </a:moveTo>
                <a:lnTo>
                  <a:pt x="321040" y="54863"/>
                </a:lnTo>
                <a:lnTo>
                  <a:pt x="321040" y="68884"/>
                </a:lnTo>
                <a:lnTo>
                  <a:pt x="343595" y="68884"/>
                </a:lnTo>
                <a:lnTo>
                  <a:pt x="343595" y="54863"/>
                </a:lnTo>
                <a:close/>
              </a:path>
              <a:path w="535304" h="188595">
                <a:moveTo>
                  <a:pt x="345017" y="5079"/>
                </a:moveTo>
                <a:lnTo>
                  <a:pt x="204809" y="5079"/>
                </a:lnTo>
                <a:lnTo>
                  <a:pt x="204809" y="26619"/>
                </a:lnTo>
                <a:lnTo>
                  <a:pt x="228787" y="26619"/>
                </a:lnTo>
                <a:lnTo>
                  <a:pt x="228787" y="13004"/>
                </a:lnTo>
                <a:lnTo>
                  <a:pt x="345017" y="13004"/>
                </a:lnTo>
                <a:lnTo>
                  <a:pt x="345017" y="5079"/>
                </a:lnTo>
                <a:close/>
              </a:path>
              <a:path w="535304" h="188595">
                <a:moveTo>
                  <a:pt x="294014" y="13004"/>
                </a:moveTo>
                <a:lnTo>
                  <a:pt x="255812" y="13004"/>
                </a:lnTo>
                <a:lnTo>
                  <a:pt x="255812" y="26619"/>
                </a:lnTo>
                <a:lnTo>
                  <a:pt x="294014" y="26619"/>
                </a:lnTo>
                <a:lnTo>
                  <a:pt x="294014" y="13004"/>
                </a:lnTo>
                <a:close/>
              </a:path>
              <a:path w="535304" h="188595">
                <a:moveTo>
                  <a:pt x="345017" y="13004"/>
                </a:moveTo>
                <a:lnTo>
                  <a:pt x="321040" y="13004"/>
                </a:lnTo>
                <a:lnTo>
                  <a:pt x="321040" y="26619"/>
                </a:lnTo>
                <a:lnTo>
                  <a:pt x="345017" y="26619"/>
                </a:lnTo>
                <a:lnTo>
                  <a:pt x="345017" y="13004"/>
                </a:lnTo>
                <a:close/>
              </a:path>
              <a:path w="535304" h="188595">
                <a:moveTo>
                  <a:pt x="534384" y="0"/>
                </a:moveTo>
                <a:lnTo>
                  <a:pt x="507358" y="0"/>
                </a:lnTo>
                <a:lnTo>
                  <a:pt x="507358" y="110134"/>
                </a:lnTo>
                <a:lnTo>
                  <a:pt x="534384" y="110134"/>
                </a:lnTo>
                <a:lnTo>
                  <a:pt x="534384" y="86359"/>
                </a:lnTo>
                <a:lnTo>
                  <a:pt x="516705" y="86359"/>
                </a:lnTo>
                <a:lnTo>
                  <a:pt x="516705" y="64820"/>
                </a:lnTo>
                <a:lnTo>
                  <a:pt x="534384" y="64820"/>
                </a:lnTo>
                <a:lnTo>
                  <a:pt x="534384" y="48564"/>
                </a:lnTo>
                <a:lnTo>
                  <a:pt x="515893" y="48564"/>
                </a:lnTo>
                <a:lnTo>
                  <a:pt x="515893" y="27228"/>
                </a:lnTo>
                <a:lnTo>
                  <a:pt x="534384" y="27228"/>
                </a:lnTo>
                <a:lnTo>
                  <a:pt x="534384" y="0"/>
                </a:lnTo>
                <a:close/>
              </a:path>
              <a:path w="535304" h="188595">
                <a:moveTo>
                  <a:pt x="473627" y="13614"/>
                </a:moveTo>
                <a:lnTo>
                  <a:pt x="384625" y="13614"/>
                </a:lnTo>
                <a:lnTo>
                  <a:pt x="384625" y="99974"/>
                </a:lnTo>
                <a:lnTo>
                  <a:pt x="473627" y="99974"/>
                </a:lnTo>
                <a:lnTo>
                  <a:pt x="473627" y="86359"/>
                </a:lnTo>
                <a:lnTo>
                  <a:pt x="467937" y="86359"/>
                </a:lnTo>
                <a:lnTo>
                  <a:pt x="467937" y="78841"/>
                </a:lnTo>
                <a:lnTo>
                  <a:pt x="411245" y="78841"/>
                </a:lnTo>
                <a:lnTo>
                  <a:pt x="411245" y="34950"/>
                </a:lnTo>
                <a:lnTo>
                  <a:pt x="467937" y="34950"/>
                </a:lnTo>
                <a:lnTo>
                  <a:pt x="467937" y="27228"/>
                </a:lnTo>
                <a:lnTo>
                  <a:pt x="473627" y="27228"/>
                </a:lnTo>
                <a:lnTo>
                  <a:pt x="473627" y="13614"/>
                </a:lnTo>
                <a:close/>
              </a:path>
              <a:path w="535304" h="188595">
                <a:moveTo>
                  <a:pt x="473627" y="64820"/>
                </a:moveTo>
                <a:lnTo>
                  <a:pt x="467937" y="64820"/>
                </a:lnTo>
                <a:lnTo>
                  <a:pt x="467937" y="86359"/>
                </a:lnTo>
                <a:lnTo>
                  <a:pt x="473627" y="86359"/>
                </a:lnTo>
                <a:lnTo>
                  <a:pt x="473627" y="64820"/>
                </a:lnTo>
                <a:close/>
              </a:path>
              <a:path w="535304" h="188595">
                <a:moveTo>
                  <a:pt x="507358" y="64820"/>
                </a:moveTo>
                <a:lnTo>
                  <a:pt x="473627" y="64820"/>
                </a:lnTo>
                <a:lnTo>
                  <a:pt x="473627" y="86359"/>
                </a:lnTo>
                <a:lnTo>
                  <a:pt x="507358" y="86359"/>
                </a:lnTo>
                <a:lnTo>
                  <a:pt x="507358" y="64820"/>
                </a:lnTo>
                <a:close/>
              </a:path>
              <a:path w="535304" h="188595">
                <a:moveTo>
                  <a:pt x="534384" y="64820"/>
                </a:moveTo>
                <a:lnTo>
                  <a:pt x="516705" y="64820"/>
                </a:lnTo>
                <a:lnTo>
                  <a:pt x="516705" y="86359"/>
                </a:lnTo>
                <a:lnTo>
                  <a:pt x="534384" y="86359"/>
                </a:lnTo>
                <a:lnTo>
                  <a:pt x="534384" y="64820"/>
                </a:lnTo>
                <a:close/>
              </a:path>
              <a:path w="535304" h="188595">
                <a:moveTo>
                  <a:pt x="467937" y="34950"/>
                </a:moveTo>
                <a:lnTo>
                  <a:pt x="447008" y="34950"/>
                </a:lnTo>
                <a:lnTo>
                  <a:pt x="447008" y="78841"/>
                </a:lnTo>
                <a:lnTo>
                  <a:pt x="467937" y="78841"/>
                </a:lnTo>
                <a:lnTo>
                  <a:pt x="467937" y="64820"/>
                </a:lnTo>
                <a:lnTo>
                  <a:pt x="473627" y="64820"/>
                </a:lnTo>
                <a:lnTo>
                  <a:pt x="473627" y="48564"/>
                </a:lnTo>
                <a:lnTo>
                  <a:pt x="467937" y="48564"/>
                </a:lnTo>
                <a:lnTo>
                  <a:pt x="467937" y="34950"/>
                </a:lnTo>
                <a:close/>
              </a:path>
              <a:path w="535304" h="188595">
                <a:moveTo>
                  <a:pt x="473627" y="27228"/>
                </a:moveTo>
                <a:lnTo>
                  <a:pt x="467937" y="27228"/>
                </a:lnTo>
                <a:lnTo>
                  <a:pt x="467937" y="48564"/>
                </a:lnTo>
                <a:lnTo>
                  <a:pt x="473627" y="48564"/>
                </a:lnTo>
                <a:lnTo>
                  <a:pt x="473627" y="27228"/>
                </a:lnTo>
                <a:close/>
              </a:path>
              <a:path w="535304" h="188595">
                <a:moveTo>
                  <a:pt x="507358" y="27228"/>
                </a:moveTo>
                <a:lnTo>
                  <a:pt x="473627" y="27228"/>
                </a:lnTo>
                <a:lnTo>
                  <a:pt x="473627" y="48564"/>
                </a:lnTo>
                <a:lnTo>
                  <a:pt x="507358" y="48564"/>
                </a:lnTo>
                <a:lnTo>
                  <a:pt x="507358" y="27228"/>
                </a:lnTo>
                <a:close/>
              </a:path>
              <a:path w="535304" h="188595">
                <a:moveTo>
                  <a:pt x="534384" y="27228"/>
                </a:moveTo>
                <a:lnTo>
                  <a:pt x="515893" y="27228"/>
                </a:lnTo>
                <a:lnTo>
                  <a:pt x="515893" y="48564"/>
                </a:lnTo>
                <a:lnTo>
                  <a:pt x="534384" y="48564"/>
                </a:lnTo>
                <a:lnTo>
                  <a:pt x="534384" y="27228"/>
                </a:lnTo>
                <a:close/>
              </a:path>
              <a:path w="535304" h="188595">
                <a:moveTo>
                  <a:pt x="470579" y="115011"/>
                </a:moveTo>
                <a:lnTo>
                  <a:pt x="443712" y="117497"/>
                </a:lnTo>
                <a:lnTo>
                  <a:pt x="423437" y="124688"/>
                </a:lnTo>
                <a:lnTo>
                  <a:pt x="410629" y="136185"/>
                </a:lnTo>
                <a:lnTo>
                  <a:pt x="406165" y="151587"/>
                </a:lnTo>
                <a:lnTo>
                  <a:pt x="410629" y="167074"/>
                </a:lnTo>
                <a:lnTo>
                  <a:pt x="423437" y="178561"/>
                </a:lnTo>
                <a:lnTo>
                  <a:pt x="443712" y="185705"/>
                </a:lnTo>
                <a:lnTo>
                  <a:pt x="470579" y="188163"/>
                </a:lnTo>
                <a:lnTo>
                  <a:pt x="497446" y="185705"/>
                </a:lnTo>
                <a:lnTo>
                  <a:pt x="517721" y="178561"/>
                </a:lnTo>
                <a:lnTo>
                  <a:pt x="529899" y="167639"/>
                </a:lnTo>
                <a:lnTo>
                  <a:pt x="470579" y="167639"/>
                </a:lnTo>
                <a:lnTo>
                  <a:pt x="454450" y="166646"/>
                </a:lnTo>
                <a:lnTo>
                  <a:pt x="442741" y="163652"/>
                </a:lnTo>
                <a:lnTo>
                  <a:pt x="435603" y="158638"/>
                </a:lnTo>
                <a:lnTo>
                  <a:pt x="433190" y="151587"/>
                </a:lnTo>
                <a:lnTo>
                  <a:pt x="435603" y="144567"/>
                </a:lnTo>
                <a:lnTo>
                  <a:pt x="442741" y="139623"/>
                </a:lnTo>
                <a:lnTo>
                  <a:pt x="454450" y="136699"/>
                </a:lnTo>
                <a:lnTo>
                  <a:pt x="470579" y="135737"/>
                </a:lnTo>
                <a:lnTo>
                  <a:pt x="530031" y="135737"/>
                </a:lnTo>
                <a:lnTo>
                  <a:pt x="517721" y="124688"/>
                </a:lnTo>
                <a:lnTo>
                  <a:pt x="497446" y="117497"/>
                </a:lnTo>
                <a:lnTo>
                  <a:pt x="470579" y="115011"/>
                </a:lnTo>
                <a:close/>
              </a:path>
              <a:path w="535304" h="188595">
                <a:moveTo>
                  <a:pt x="530031" y="135737"/>
                </a:moveTo>
                <a:lnTo>
                  <a:pt x="470579" y="135737"/>
                </a:lnTo>
                <a:lnTo>
                  <a:pt x="486825" y="136699"/>
                </a:lnTo>
                <a:lnTo>
                  <a:pt x="498595" y="139623"/>
                </a:lnTo>
                <a:lnTo>
                  <a:pt x="505755" y="144567"/>
                </a:lnTo>
                <a:lnTo>
                  <a:pt x="508171" y="151587"/>
                </a:lnTo>
                <a:lnTo>
                  <a:pt x="505755" y="158638"/>
                </a:lnTo>
                <a:lnTo>
                  <a:pt x="498595" y="163652"/>
                </a:lnTo>
                <a:lnTo>
                  <a:pt x="486825" y="166646"/>
                </a:lnTo>
                <a:lnTo>
                  <a:pt x="470579" y="167639"/>
                </a:lnTo>
                <a:lnTo>
                  <a:pt x="529899" y="167639"/>
                </a:lnTo>
                <a:lnTo>
                  <a:pt x="530529" y="167074"/>
                </a:lnTo>
                <a:lnTo>
                  <a:pt x="534993" y="151587"/>
                </a:lnTo>
                <a:lnTo>
                  <a:pt x="530529" y="136185"/>
                </a:lnTo>
                <a:lnTo>
                  <a:pt x="530031" y="13573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4" name="object 54" descr=""/>
          <p:cNvSpPr/>
          <p:nvPr/>
        </p:nvSpPr>
        <p:spPr>
          <a:xfrm>
            <a:off x="5695885" y="6739550"/>
            <a:ext cx="660400" cy="179705"/>
          </a:xfrm>
          <a:custGeom>
            <a:avLst/>
            <a:gdLst/>
            <a:ahLst/>
            <a:cxnLst/>
            <a:rect l="l" t="t" r="r" b="b"/>
            <a:pathLst>
              <a:path w="660400" h="179704">
                <a:moveTo>
                  <a:pt x="18761" y="130609"/>
                </a:moveTo>
                <a:lnTo>
                  <a:pt x="1154" y="130609"/>
                </a:lnTo>
                <a:lnTo>
                  <a:pt x="2309" y="138402"/>
                </a:lnTo>
                <a:lnTo>
                  <a:pt x="31389" y="168228"/>
                </a:lnTo>
                <a:lnTo>
                  <a:pt x="38773" y="169863"/>
                </a:lnTo>
                <a:lnTo>
                  <a:pt x="55370" y="169863"/>
                </a:lnTo>
                <a:lnTo>
                  <a:pt x="62826" y="168059"/>
                </a:lnTo>
                <a:lnTo>
                  <a:pt x="76055" y="160843"/>
                </a:lnTo>
                <a:lnTo>
                  <a:pt x="81684" y="155552"/>
                </a:lnTo>
                <a:lnTo>
                  <a:pt x="82719" y="153988"/>
                </a:lnTo>
                <a:lnTo>
                  <a:pt x="39254" y="153988"/>
                </a:lnTo>
                <a:lnTo>
                  <a:pt x="32976" y="151799"/>
                </a:lnTo>
                <a:lnTo>
                  <a:pt x="28214" y="147422"/>
                </a:lnTo>
                <a:lnTo>
                  <a:pt x="23499" y="142996"/>
                </a:lnTo>
                <a:lnTo>
                  <a:pt x="20348" y="137392"/>
                </a:lnTo>
                <a:lnTo>
                  <a:pt x="18761" y="130609"/>
                </a:lnTo>
                <a:close/>
              </a:path>
              <a:path w="660400" h="179704">
                <a:moveTo>
                  <a:pt x="100514" y="96838"/>
                </a:moveTo>
                <a:lnTo>
                  <a:pt x="83993" y="96838"/>
                </a:lnTo>
                <a:lnTo>
                  <a:pt x="83370" y="109705"/>
                </a:lnTo>
                <a:lnTo>
                  <a:pt x="81503" y="121029"/>
                </a:lnTo>
                <a:lnTo>
                  <a:pt x="55147" y="153055"/>
                </a:lnTo>
                <a:lnTo>
                  <a:pt x="47047" y="153988"/>
                </a:lnTo>
                <a:lnTo>
                  <a:pt x="82719" y="153988"/>
                </a:lnTo>
                <a:lnTo>
                  <a:pt x="98623" y="114964"/>
                </a:lnTo>
                <a:lnTo>
                  <a:pt x="100464" y="97921"/>
                </a:lnTo>
                <a:lnTo>
                  <a:pt x="100514" y="96838"/>
                </a:lnTo>
                <a:close/>
              </a:path>
              <a:path w="660400" h="179704">
                <a:moveTo>
                  <a:pt x="49356" y="18040"/>
                </a:moveTo>
                <a:lnTo>
                  <a:pt x="10150" y="35022"/>
                </a:lnTo>
                <a:lnTo>
                  <a:pt x="0" y="67397"/>
                </a:lnTo>
                <a:lnTo>
                  <a:pt x="392" y="74343"/>
                </a:lnTo>
                <a:lnTo>
                  <a:pt x="23244" y="110236"/>
                </a:lnTo>
                <a:lnTo>
                  <a:pt x="38003" y="116465"/>
                </a:lnTo>
                <a:lnTo>
                  <a:pt x="51569" y="116465"/>
                </a:lnTo>
                <a:lnTo>
                  <a:pt x="80337" y="100590"/>
                </a:lnTo>
                <a:lnTo>
                  <a:pt x="42718" y="100590"/>
                </a:lnTo>
                <a:lnTo>
                  <a:pt x="37306" y="99123"/>
                </a:lnTo>
                <a:lnTo>
                  <a:pt x="17318" y="73555"/>
                </a:lnTo>
                <a:lnTo>
                  <a:pt x="17437" y="60759"/>
                </a:lnTo>
                <a:lnTo>
                  <a:pt x="43295" y="33915"/>
                </a:lnTo>
                <a:lnTo>
                  <a:pt x="85249" y="33915"/>
                </a:lnTo>
                <a:lnTo>
                  <a:pt x="79134" y="27517"/>
                </a:lnTo>
                <a:lnTo>
                  <a:pt x="73602" y="23765"/>
                </a:lnTo>
                <a:lnTo>
                  <a:pt x="61479" y="19243"/>
                </a:lnTo>
                <a:lnTo>
                  <a:pt x="55418" y="18089"/>
                </a:lnTo>
                <a:lnTo>
                  <a:pt x="49356" y="18040"/>
                </a:lnTo>
                <a:close/>
              </a:path>
              <a:path w="660400" h="179704">
                <a:moveTo>
                  <a:pt x="85249" y="33915"/>
                </a:moveTo>
                <a:lnTo>
                  <a:pt x="55514" y="33915"/>
                </a:lnTo>
                <a:lnTo>
                  <a:pt x="60998" y="35479"/>
                </a:lnTo>
                <a:lnTo>
                  <a:pt x="70667" y="41733"/>
                </a:lnTo>
                <a:lnTo>
                  <a:pt x="74468" y="45822"/>
                </a:lnTo>
                <a:lnTo>
                  <a:pt x="77210" y="50873"/>
                </a:lnTo>
                <a:lnTo>
                  <a:pt x="80000" y="55924"/>
                </a:lnTo>
                <a:lnTo>
                  <a:pt x="81366" y="61223"/>
                </a:lnTo>
                <a:lnTo>
                  <a:pt x="81395" y="71486"/>
                </a:lnTo>
                <a:lnTo>
                  <a:pt x="80553" y="75696"/>
                </a:lnTo>
                <a:lnTo>
                  <a:pt x="53349" y="100590"/>
                </a:lnTo>
                <a:lnTo>
                  <a:pt x="80337" y="100590"/>
                </a:lnTo>
                <a:lnTo>
                  <a:pt x="82838" y="96838"/>
                </a:lnTo>
                <a:lnTo>
                  <a:pt x="100514" y="96838"/>
                </a:lnTo>
                <a:lnTo>
                  <a:pt x="100613" y="92797"/>
                </a:lnTo>
                <a:lnTo>
                  <a:pt x="96188" y="54048"/>
                </a:lnTo>
                <a:lnTo>
                  <a:pt x="89140" y="37956"/>
                </a:lnTo>
                <a:lnTo>
                  <a:pt x="85249" y="33915"/>
                </a:lnTo>
                <a:close/>
              </a:path>
              <a:path w="660400" h="179704">
                <a:moveTo>
                  <a:pt x="177312" y="18040"/>
                </a:moveTo>
                <a:lnTo>
                  <a:pt x="139465" y="38028"/>
                </a:lnTo>
                <a:lnTo>
                  <a:pt x="126314" y="82411"/>
                </a:lnTo>
                <a:lnTo>
                  <a:pt x="125935" y="93952"/>
                </a:lnTo>
                <a:lnTo>
                  <a:pt x="126314" y="105560"/>
                </a:lnTo>
                <a:lnTo>
                  <a:pt x="135365" y="143061"/>
                </a:lnTo>
                <a:lnTo>
                  <a:pt x="169461" y="169308"/>
                </a:lnTo>
                <a:lnTo>
                  <a:pt x="177312" y="169863"/>
                </a:lnTo>
                <a:lnTo>
                  <a:pt x="185164" y="169308"/>
                </a:lnTo>
                <a:lnTo>
                  <a:pt x="212092" y="153988"/>
                </a:lnTo>
                <a:lnTo>
                  <a:pt x="170145" y="153988"/>
                </a:lnTo>
                <a:lnTo>
                  <a:pt x="164011" y="151655"/>
                </a:lnTo>
                <a:lnTo>
                  <a:pt x="144264" y="111703"/>
                </a:lnTo>
                <a:lnTo>
                  <a:pt x="143253" y="93952"/>
                </a:lnTo>
                <a:lnTo>
                  <a:pt x="143817" y="80372"/>
                </a:lnTo>
                <a:lnTo>
                  <a:pt x="157221" y="42516"/>
                </a:lnTo>
                <a:lnTo>
                  <a:pt x="177312" y="33627"/>
                </a:lnTo>
                <a:lnTo>
                  <a:pt x="211637" y="33627"/>
                </a:lnTo>
                <a:lnTo>
                  <a:pt x="210379" y="32039"/>
                </a:lnTo>
                <a:lnTo>
                  <a:pt x="204949" y="27060"/>
                </a:lnTo>
                <a:lnTo>
                  <a:pt x="198920" y="23114"/>
                </a:lnTo>
                <a:lnTo>
                  <a:pt x="192303" y="20295"/>
                </a:lnTo>
                <a:lnTo>
                  <a:pt x="185101" y="18604"/>
                </a:lnTo>
                <a:lnTo>
                  <a:pt x="177312" y="18040"/>
                </a:lnTo>
                <a:close/>
              </a:path>
              <a:path w="660400" h="179704">
                <a:moveTo>
                  <a:pt x="211637" y="33627"/>
                </a:moveTo>
                <a:lnTo>
                  <a:pt x="184432" y="33627"/>
                </a:lnTo>
                <a:lnTo>
                  <a:pt x="190518" y="35984"/>
                </a:lnTo>
                <a:lnTo>
                  <a:pt x="200668" y="45413"/>
                </a:lnTo>
                <a:lnTo>
                  <a:pt x="211114" y="84711"/>
                </a:lnTo>
                <a:lnTo>
                  <a:pt x="211372" y="93952"/>
                </a:lnTo>
                <a:lnTo>
                  <a:pt x="210812" y="107554"/>
                </a:lnTo>
                <a:lnTo>
                  <a:pt x="197499" y="145221"/>
                </a:lnTo>
                <a:lnTo>
                  <a:pt x="177312" y="153988"/>
                </a:lnTo>
                <a:lnTo>
                  <a:pt x="212092" y="153988"/>
                </a:lnTo>
                <a:lnTo>
                  <a:pt x="227174" y="116285"/>
                </a:lnTo>
                <a:lnTo>
                  <a:pt x="228690" y="93952"/>
                </a:lnTo>
                <a:lnTo>
                  <a:pt x="228306" y="82411"/>
                </a:lnTo>
                <a:lnTo>
                  <a:pt x="219183" y="45028"/>
                </a:lnTo>
                <a:lnTo>
                  <a:pt x="215124" y="38028"/>
                </a:lnTo>
                <a:lnTo>
                  <a:pt x="211637" y="33627"/>
                </a:lnTo>
                <a:close/>
              </a:path>
              <a:path w="660400" h="179704">
                <a:moveTo>
                  <a:pt x="304312" y="18040"/>
                </a:moveTo>
                <a:lnTo>
                  <a:pt x="266465" y="38028"/>
                </a:lnTo>
                <a:lnTo>
                  <a:pt x="253314" y="82411"/>
                </a:lnTo>
                <a:lnTo>
                  <a:pt x="252935" y="93952"/>
                </a:lnTo>
                <a:lnTo>
                  <a:pt x="253314" y="105560"/>
                </a:lnTo>
                <a:lnTo>
                  <a:pt x="262365" y="143061"/>
                </a:lnTo>
                <a:lnTo>
                  <a:pt x="296461" y="169308"/>
                </a:lnTo>
                <a:lnTo>
                  <a:pt x="304312" y="169863"/>
                </a:lnTo>
                <a:lnTo>
                  <a:pt x="312164" y="169308"/>
                </a:lnTo>
                <a:lnTo>
                  <a:pt x="339092" y="153988"/>
                </a:lnTo>
                <a:lnTo>
                  <a:pt x="297145" y="153988"/>
                </a:lnTo>
                <a:lnTo>
                  <a:pt x="291011" y="151655"/>
                </a:lnTo>
                <a:lnTo>
                  <a:pt x="271264" y="111703"/>
                </a:lnTo>
                <a:lnTo>
                  <a:pt x="270253" y="93952"/>
                </a:lnTo>
                <a:lnTo>
                  <a:pt x="270817" y="80372"/>
                </a:lnTo>
                <a:lnTo>
                  <a:pt x="284221" y="42516"/>
                </a:lnTo>
                <a:lnTo>
                  <a:pt x="304312" y="33627"/>
                </a:lnTo>
                <a:lnTo>
                  <a:pt x="338637" y="33627"/>
                </a:lnTo>
                <a:lnTo>
                  <a:pt x="337379" y="32039"/>
                </a:lnTo>
                <a:lnTo>
                  <a:pt x="331949" y="27060"/>
                </a:lnTo>
                <a:lnTo>
                  <a:pt x="325920" y="23114"/>
                </a:lnTo>
                <a:lnTo>
                  <a:pt x="319303" y="20295"/>
                </a:lnTo>
                <a:lnTo>
                  <a:pt x="312101" y="18604"/>
                </a:lnTo>
                <a:lnTo>
                  <a:pt x="304312" y="18040"/>
                </a:lnTo>
                <a:close/>
              </a:path>
              <a:path w="660400" h="179704">
                <a:moveTo>
                  <a:pt x="338637" y="33627"/>
                </a:moveTo>
                <a:lnTo>
                  <a:pt x="311432" y="33627"/>
                </a:lnTo>
                <a:lnTo>
                  <a:pt x="317518" y="35984"/>
                </a:lnTo>
                <a:lnTo>
                  <a:pt x="327668" y="45413"/>
                </a:lnTo>
                <a:lnTo>
                  <a:pt x="338114" y="84711"/>
                </a:lnTo>
                <a:lnTo>
                  <a:pt x="338372" y="93952"/>
                </a:lnTo>
                <a:lnTo>
                  <a:pt x="337812" y="107554"/>
                </a:lnTo>
                <a:lnTo>
                  <a:pt x="324499" y="145221"/>
                </a:lnTo>
                <a:lnTo>
                  <a:pt x="304312" y="153988"/>
                </a:lnTo>
                <a:lnTo>
                  <a:pt x="339092" y="153988"/>
                </a:lnTo>
                <a:lnTo>
                  <a:pt x="354174" y="116285"/>
                </a:lnTo>
                <a:lnTo>
                  <a:pt x="355690" y="93952"/>
                </a:lnTo>
                <a:lnTo>
                  <a:pt x="355306" y="82411"/>
                </a:lnTo>
                <a:lnTo>
                  <a:pt x="346183" y="45028"/>
                </a:lnTo>
                <a:lnTo>
                  <a:pt x="342124" y="38028"/>
                </a:lnTo>
                <a:lnTo>
                  <a:pt x="338637" y="33627"/>
                </a:lnTo>
                <a:close/>
              </a:path>
              <a:path w="660400" h="179704">
                <a:moveTo>
                  <a:pt x="431312" y="18040"/>
                </a:moveTo>
                <a:lnTo>
                  <a:pt x="393465" y="38028"/>
                </a:lnTo>
                <a:lnTo>
                  <a:pt x="380314" y="82411"/>
                </a:lnTo>
                <a:lnTo>
                  <a:pt x="379935" y="93952"/>
                </a:lnTo>
                <a:lnTo>
                  <a:pt x="380314" y="105560"/>
                </a:lnTo>
                <a:lnTo>
                  <a:pt x="389365" y="143061"/>
                </a:lnTo>
                <a:lnTo>
                  <a:pt x="423461" y="169308"/>
                </a:lnTo>
                <a:lnTo>
                  <a:pt x="431312" y="169863"/>
                </a:lnTo>
                <a:lnTo>
                  <a:pt x="439164" y="169308"/>
                </a:lnTo>
                <a:lnTo>
                  <a:pt x="466092" y="153988"/>
                </a:lnTo>
                <a:lnTo>
                  <a:pt x="424145" y="153988"/>
                </a:lnTo>
                <a:lnTo>
                  <a:pt x="418011" y="151655"/>
                </a:lnTo>
                <a:lnTo>
                  <a:pt x="398264" y="111703"/>
                </a:lnTo>
                <a:lnTo>
                  <a:pt x="397253" y="93952"/>
                </a:lnTo>
                <a:lnTo>
                  <a:pt x="397817" y="80372"/>
                </a:lnTo>
                <a:lnTo>
                  <a:pt x="411221" y="42516"/>
                </a:lnTo>
                <a:lnTo>
                  <a:pt x="431312" y="33627"/>
                </a:lnTo>
                <a:lnTo>
                  <a:pt x="465637" y="33627"/>
                </a:lnTo>
                <a:lnTo>
                  <a:pt x="464379" y="32039"/>
                </a:lnTo>
                <a:lnTo>
                  <a:pt x="458949" y="27060"/>
                </a:lnTo>
                <a:lnTo>
                  <a:pt x="452920" y="23114"/>
                </a:lnTo>
                <a:lnTo>
                  <a:pt x="446303" y="20295"/>
                </a:lnTo>
                <a:lnTo>
                  <a:pt x="439101" y="18604"/>
                </a:lnTo>
                <a:lnTo>
                  <a:pt x="431312" y="18040"/>
                </a:lnTo>
                <a:close/>
              </a:path>
              <a:path w="660400" h="179704">
                <a:moveTo>
                  <a:pt x="465637" y="33627"/>
                </a:moveTo>
                <a:lnTo>
                  <a:pt x="438432" y="33627"/>
                </a:lnTo>
                <a:lnTo>
                  <a:pt x="444518" y="35984"/>
                </a:lnTo>
                <a:lnTo>
                  <a:pt x="454668" y="45413"/>
                </a:lnTo>
                <a:lnTo>
                  <a:pt x="465114" y="84711"/>
                </a:lnTo>
                <a:lnTo>
                  <a:pt x="465372" y="93952"/>
                </a:lnTo>
                <a:lnTo>
                  <a:pt x="464812" y="107554"/>
                </a:lnTo>
                <a:lnTo>
                  <a:pt x="451499" y="145221"/>
                </a:lnTo>
                <a:lnTo>
                  <a:pt x="431312" y="153988"/>
                </a:lnTo>
                <a:lnTo>
                  <a:pt x="466092" y="153988"/>
                </a:lnTo>
                <a:lnTo>
                  <a:pt x="481174" y="116285"/>
                </a:lnTo>
                <a:lnTo>
                  <a:pt x="482690" y="93952"/>
                </a:lnTo>
                <a:lnTo>
                  <a:pt x="482306" y="82411"/>
                </a:lnTo>
                <a:lnTo>
                  <a:pt x="473183" y="45028"/>
                </a:lnTo>
                <a:lnTo>
                  <a:pt x="469124" y="38028"/>
                </a:lnTo>
                <a:lnTo>
                  <a:pt x="465637" y="33627"/>
                </a:lnTo>
                <a:close/>
              </a:path>
              <a:path w="660400" h="179704">
                <a:moveTo>
                  <a:pt x="546832" y="126187"/>
                </a:moveTo>
                <a:lnTo>
                  <a:pt x="529966" y="126187"/>
                </a:lnTo>
                <a:lnTo>
                  <a:pt x="529966" y="179628"/>
                </a:lnTo>
                <a:lnTo>
                  <a:pt x="659811" y="179628"/>
                </a:lnTo>
                <a:lnTo>
                  <a:pt x="659811" y="169671"/>
                </a:lnTo>
                <a:lnTo>
                  <a:pt x="546832" y="169671"/>
                </a:lnTo>
                <a:lnTo>
                  <a:pt x="546832" y="126187"/>
                </a:lnTo>
                <a:close/>
              </a:path>
              <a:path w="660400" h="179704">
                <a:moveTo>
                  <a:pt x="659811" y="165811"/>
                </a:moveTo>
                <a:lnTo>
                  <a:pt x="546832" y="165811"/>
                </a:lnTo>
                <a:lnTo>
                  <a:pt x="546832" y="169671"/>
                </a:lnTo>
                <a:lnTo>
                  <a:pt x="659811" y="169671"/>
                </a:lnTo>
                <a:lnTo>
                  <a:pt x="659811" y="165811"/>
                </a:lnTo>
                <a:close/>
              </a:path>
              <a:path w="660400" h="179704">
                <a:moveTo>
                  <a:pt x="655340" y="0"/>
                </a:moveTo>
                <a:lnTo>
                  <a:pt x="638475" y="0"/>
                </a:lnTo>
                <a:lnTo>
                  <a:pt x="638475" y="139801"/>
                </a:lnTo>
                <a:lnTo>
                  <a:pt x="655340" y="139801"/>
                </a:lnTo>
                <a:lnTo>
                  <a:pt x="655340" y="120903"/>
                </a:lnTo>
                <a:lnTo>
                  <a:pt x="642742" y="120903"/>
                </a:lnTo>
                <a:lnTo>
                  <a:pt x="642742" y="108508"/>
                </a:lnTo>
                <a:lnTo>
                  <a:pt x="655340" y="108508"/>
                </a:lnTo>
                <a:lnTo>
                  <a:pt x="655340" y="0"/>
                </a:lnTo>
                <a:close/>
              </a:path>
              <a:path w="660400" h="179704">
                <a:moveTo>
                  <a:pt x="573857" y="96897"/>
                </a:moveTo>
                <a:lnTo>
                  <a:pt x="562554" y="97662"/>
                </a:lnTo>
                <a:lnTo>
                  <a:pt x="556992" y="97832"/>
                </a:lnTo>
                <a:lnTo>
                  <a:pt x="556992" y="133299"/>
                </a:lnTo>
                <a:lnTo>
                  <a:pt x="573857" y="133299"/>
                </a:lnTo>
                <a:lnTo>
                  <a:pt x="573857" y="96897"/>
                </a:lnTo>
                <a:close/>
              </a:path>
              <a:path w="660400" h="179704">
                <a:moveTo>
                  <a:pt x="638475" y="108508"/>
                </a:moveTo>
                <a:lnTo>
                  <a:pt x="601086" y="108508"/>
                </a:lnTo>
                <a:lnTo>
                  <a:pt x="601086" y="120903"/>
                </a:lnTo>
                <a:lnTo>
                  <a:pt x="638475" y="120903"/>
                </a:lnTo>
                <a:lnTo>
                  <a:pt x="638475" y="108508"/>
                </a:lnTo>
                <a:close/>
              </a:path>
              <a:path w="660400" h="179704">
                <a:moveTo>
                  <a:pt x="655340" y="108508"/>
                </a:moveTo>
                <a:lnTo>
                  <a:pt x="642742" y="108508"/>
                </a:lnTo>
                <a:lnTo>
                  <a:pt x="642742" y="120903"/>
                </a:lnTo>
                <a:lnTo>
                  <a:pt x="655340" y="120903"/>
                </a:lnTo>
                <a:lnTo>
                  <a:pt x="655340" y="108508"/>
                </a:lnTo>
                <a:close/>
              </a:path>
              <a:path w="660400" h="179704">
                <a:moveTo>
                  <a:pt x="622422" y="79451"/>
                </a:moveTo>
                <a:lnTo>
                  <a:pt x="592225" y="82451"/>
                </a:lnTo>
                <a:lnTo>
                  <a:pt x="561284" y="84099"/>
                </a:lnTo>
                <a:lnTo>
                  <a:pt x="531296" y="84794"/>
                </a:lnTo>
                <a:lnTo>
                  <a:pt x="503956" y="84937"/>
                </a:lnTo>
                <a:lnTo>
                  <a:pt x="506192" y="98755"/>
                </a:lnTo>
                <a:lnTo>
                  <a:pt x="533030" y="98561"/>
                </a:lnTo>
                <a:lnTo>
                  <a:pt x="556992" y="97832"/>
                </a:lnTo>
                <a:lnTo>
                  <a:pt x="556992" y="92455"/>
                </a:lnTo>
                <a:lnTo>
                  <a:pt x="618685" y="92455"/>
                </a:lnTo>
                <a:lnTo>
                  <a:pt x="623641" y="91846"/>
                </a:lnTo>
                <a:lnTo>
                  <a:pt x="622422" y="79451"/>
                </a:lnTo>
                <a:close/>
              </a:path>
              <a:path w="660400" h="179704">
                <a:moveTo>
                  <a:pt x="573857" y="92455"/>
                </a:moveTo>
                <a:lnTo>
                  <a:pt x="556992" y="92455"/>
                </a:lnTo>
                <a:lnTo>
                  <a:pt x="556992" y="97832"/>
                </a:lnTo>
                <a:lnTo>
                  <a:pt x="562554" y="97662"/>
                </a:lnTo>
                <a:lnTo>
                  <a:pt x="573857" y="96897"/>
                </a:lnTo>
                <a:lnTo>
                  <a:pt x="573857" y="92455"/>
                </a:lnTo>
                <a:close/>
              </a:path>
              <a:path w="660400" h="179704">
                <a:moveTo>
                  <a:pt x="618685" y="92455"/>
                </a:moveTo>
                <a:lnTo>
                  <a:pt x="573857" y="92455"/>
                </a:lnTo>
                <a:lnTo>
                  <a:pt x="573857" y="96897"/>
                </a:lnTo>
                <a:lnTo>
                  <a:pt x="593260" y="95583"/>
                </a:lnTo>
                <a:lnTo>
                  <a:pt x="618685" y="92455"/>
                </a:lnTo>
                <a:close/>
              </a:path>
              <a:path w="660400" h="179704">
                <a:moveTo>
                  <a:pt x="563697" y="7518"/>
                </a:moveTo>
                <a:lnTo>
                  <a:pt x="545216" y="9788"/>
                </a:lnTo>
                <a:lnTo>
                  <a:pt x="530906" y="16230"/>
                </a:lnTo>
                <a:lnTo>
                  <a:pt x="521663" y="26292"/>
                </a:lnTo>
                <a:lnTo>
                  <a:pt x="518384" y="39420"/>
                </a:lnTo>
                <a:lnTo>
                  <a:pt x="521663" y="52666"/>
                </a:lnTo>
                <a:lnTo>
                  <a:pt x="530906" y="62788"/>
                </a:lnTo>
                <a:lnTo>
                  <a:pt x="545216" y="69253"/>
                </a:lnTo>
                <a:lnTo>
                  <a:pt x="563697" y="71526"/>
                </a:lnTo>
                <a:lnTo>
                  <a:pt x="582061" y="69253"/>
                </a:lnTo>
                <a:lnTo>
                  <a:pt x="596311" y="62788"/>
                </a:lnTo>
                <a:lnTo>
                  <a:pt x="600013" y="58724"/>
                </a:lnTo>
                <a:lnTo>
                  <a:pt x="563697" y="58724"/>
                </a:lnTo>
                <a:lnTo>
                  <a:pt x="551839" y="57365"/>
                </a:lnTo>
                <a:lnTo>
                  <a:pt x="542590" y="53492"/>
                </a:lnTo>
                <a:lnTo>
                  <a:pt x="536580" y="47409"/>
                </a:lnTo>
                <a:lnTo>
                  <a:pt x="534436" y="39420"/>
                </a:lnTo>
                <a:lnTo>
                  <a:pt x="536580" y="31432"/>
                </a:lnTo>
                <a:lnTo>
                  <a:pt x="542590" y="25349"/>
                </a:lnTo>
                <a:lnTo>
                  <a:pt x="551839" y="21475"/>
                </a:lnTo>
                <a:lnTo>
                  <a:pt x="563697" y="20116"/>
                </a:lnTo>
                <a:lnTo>
                  <a:pt x="599872" y="20116"/>
                </a:lnTo>
                <a:lnTo>
                  <a:pt x="596311" y="16230"/>
                </a:lnTo>
                <a:lnTo>
                  <a:pt x="582061" y="9788"/>
                </a:lnTo>
                <a:lnTo>
                  <a:pt x="563697" y="7518"/>
                </a:lnTo>
                <a:close/>
              </a:path>
              <a:path w="660400" h="179704">
                <a:moveTo>
                  <a:pt x="599872" y="20116"/>
                </a:moveTo>
                <a:lnTo>
                  <a:pt x="563697" y="20116"/>
                </a:lnTo>
                <a:lnTo>
                  <a:pt x="575438" y="21475"/>
                </a:lnTo>
                <a:lnTo>
                  <a:pt x="584627" y="25349"/>
                </a:lnTo>
                <a:lnTo>
                  <a:pt x="590615" y="31432"/>
                </a:lnTo>
                <a:lnTo>
                  <a:pt x="592755" y="39420"/>
                </a:lnTo>
                <a:lnTo>
                  <a:pt x="590615" y="47409"/>
                </a:lnTo>
                <a:lnTo>
                  <a:pt x="584627" y="53492"/>
                </a:lnTo>
                <a:lnTo>
                  <a:pt x="575438" y="57365"/>
                </a:lnTo>
                <a:lnTo>
                  <a:pt x="563697" y="58724"/>
                </a:lnTo>
                <a:lnTo>
                  <a:pt x="600013" y="58724"/>
                </a:lnTo>
                <a:lnTo>
                  <a:pt x="605531" y="52666"/>
                </a:lnTo>
                <a:lnTo>
                  <a:pt x="608808" y="39420"/>
                </a:lnTo>
                <a:lnTo>
                  <a:pt x="605531" y="26292"/>
                </a:lnTo>
                <a:lnTo>
                  <a:pt x="599872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5" name="object 55" descr=""/>
          <p:cNvSpPr/>
          <p:nvPr/>
        </p:nvSpPr>
        <p:spPr>
          <a:xfrm>
            <a:off x="5699291" y="70328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80"/>
                </a:lnTo>
                <a:lnTo>
                  <a:pt x="39217" y="55880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80"/>
                </a:lnTo>
                <a:lnTo>
                  <a:pt x="147320" y="55880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4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2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2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4"/>
                </a:lnTo>
                <a:lnTo>
                  <a:pt x="271291" y="29464"/>
                </a:lnTo>
                <a:lnTo>
                  <a:pt x="258956" y="18738"/>
                </a:lnTo>
                <a:lnTo>
                  <a:pt x="240166" y="14224"/>
                </a:lnTo>
                <a:close/>
              </a:path>
              <a:path w="337185" h="184150">
                <a:moveTo>
                  <a:pt x="271291" y="29464"/>
                </a:moveTo>
                <a:lnTo>
                  <a:pt x="240166" y="29464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2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2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6" name="object 56" descr=""/>
          <p:cNvSpPr/>
          <p:nvPr/>
        </p:nvSpPr>
        <p:spPr>
          <a:xfrm>
            <a:off x="6506408" y="70511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7" name="object 57" descr=""/>
          <p:cNvSpPr/>
          <p:nvPr/>
        </p:nvSpPr>
        <p:spPr>
          <a:xfrm>
            <a:off x="5709248" y="73249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4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4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4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4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4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4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4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4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4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4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8" name="object 58" descr=""/>
          <p:cNvSpPr/>
          <p:nvPr/>
        </p:nvSpPr>
        <p:spPr>
          <a:xfrm>
            <a:off x="6506408" y="73432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9" name="object 59" descr=""/>
          <p:cNvSpPr/>
          <p:nvPr/>
        </p:nvSpPr>
        <p:spPr>
          <a:xfrm>
            <a:off x="5702339" y="76043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0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3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1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1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3"/>
                </a:lnTo>
                <a:lnTo>
                  <a:pt x="268243" y="29463"/>
                </a:lnTo>
                <a:lnTo>
                  <a:pt x="255908" y="18738"/>
                </a:lnTo>
                <a:lnTo>
                  <a:pt x="237118" y="14223"/>
                </a:lnTo>
                <a:close/>
              </a:path>
              <a:path w="334645" h="184150">
                <a:moveTo>
                  <a:pt x="268243" y="29463"/>
                </a:moveTo>
                <a:lnTo>
                  <a:pt x="237118" y="29463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1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1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3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0" name="object 60" descr=""/>
          <p:cNvSpPr/>
          <p:nvPr/>
        </p:nvSpPr>
        <p:spPr>
          <a:xfrm>
            <a:off x="6506408" y="76226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1" name="object 61" descr=""/>
          <p:cNvSpPr/>
          <p:nvPr/>
        </p:nvSpPr>
        <p:spPr>
          <a:xfrm>
            <a:off x="5699088" y="78966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60"/>
                </a:moveTo>
                <a:lnTo>
                  <a:pt x="21132" y="10160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60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2" name="object 62" descr=""/>
          <p:cNvSpPr/>
          <p:nvPr/>
        </p:nvSpPr>
        <p:spPr>
          <a:xfrm>
            <a:off x="6500924" y="7914734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3" name="object 63" descr=""/>
          <p:cNvSpPr/>
          <p:nvPr/>
        </p:nvSpPr>
        <p:spPr>
          <a:xfrm>
            <a:off x="9950450" y="8324887"/>
            <a:ext cx="1358900" cy="12700"/>
          </a:xfrm>
          <a:custGeom>
            <a:avLst/>
            <a:gdLst/>
            <a:ahLst/>
            <a:cxnLst/>
            <a:rect l="l" t="t" r="r" b="b"/>
            <a:pathLst>
              <a:path w="1358900" h="12700">
                <a:moveTo>
                  <a:pt x="6350" y="0"/>
                </a:moveTo>
                <a:lnTo>
                  <a:pt x="2842" y="0"/>
                </a:lnTo>
                <a:lnTo>
                  <a:pt x="0" y="2842"/>
                </a:lnTo>
                <a:lnTo>
                  <a:pt x="0" y="9857"/>
                </a:lnTo>
                <a:lnTo>
                  <a:pt x="2842" y="12700"/>
                </a:lnTo>
                <a:lnTo>
                  <a:pt x="6350" y="12700"/>
                </a:lnTo>
                <a:lnTo>
                  <a:pt x="6350" y="0"/>
                </a:lnTo>
                <a:close/>
              </a:path>
              <a:path w="1358900" h="12700">
                <a:moveTo>
                  <a:pt x="1352550" y="0"/>
                </a:moveTo>
                <a:lnTo>
                  <a:pt x="6350" y="0"/>
                </a:lnTo>
                <a:lnTo>
                  <a:pt x="6350" y="12700"/>
                </a:lnTo>
                <a:lnTo>
                  <a:pt x="1352550" y="12700"/>
                </a:lnTo>
                <a:lnTo>
                  <a:pt x="1352550" y="0"/>
                </a:lnTo>
                <a:close/>
              </a:path>
              <a:path w="1358900" h="12700">
                <a:moveTo>
                  <a:pt x="1356057" y="0"/>
                </a:moveTo>
                <a:lnTo>
                  <a:pt x="1352550" y="0"/>
                </a:lnTo>
                <a:lnTo>
                  <a:pt x="1352550" y="12700"/>
                </a:lnTo>
                <a:lnTo>
                  <a:pt x="1356057" y="12700"/>
                </a:lnTo>
                <a:lnTo>
                  <a:pt x="1358900" y="9857"/>
                </a:lnTo>
                <a:lnTo>
                  <a:pt x="1358900" y="2842"/>
                </a:lnTo>
                <a:lnTo>
                  <a:pt x="13560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64" name="object 64" descr=""/>
          <p:cNvGrpSpPr/>
          <p:nvPr/>
        </p:nvGrpSpPr>
        <p:grpSpPr>
          <a:xfrm>
            <a:off x="8407400" y="7874037"/>
            <a:ext cx="1117600" cy="292100"/>
            <a:chOff x="8407400" y="7874037"/>
            <a:chExt cx="1117600" cy="292100"/>
          </a:xfrm>
        </p:grpSpPr>
        <p:sp>
          <p:nvSpPr>
            <p:cNvPr id="65" name="object 65" descr=""/>
            <p:cNvSpPr/>
            <p:nvPr/>
          </p:nvSpPr>
          <p:spPr>
            <a:xfrm>
              <a:off x="8407400" y="78740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6" name="object 66" descr=""/>
            <p:cNvSpPr/>
            <p:nvPr/>
          </p:nvSpPr>
          <p:spPr>
            <a:xfrm>
              <a:off x="8407400" y="78740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7" name="object 67" descr=""/>
            <p:cNvSpPr/>
            <p:nvPr/>
          </p:nvSpPr>
          <p:spPr>
            <a:xfrm>
              <a:off x="8644712" y="7949399"/>
              <a:ext cx="309245" cy="154940"/>
            </a:xfrm>
            <a:custGeom>
              <a:avLst/>
              <a:gdLst/>
              <a:ahLst/>
              <a:cxnLst/>
              <a:rect l="l" t="t" r="r" b="b"/>
              <a:pathLst>
                <a:path w="309245" h="154940">
                  <a:moveTo>
                    <a:pt x="127127" y="76"/>
                  </a:moveTo>
                  <a:lnTo>
                    <a:pt x="112547" y="76"/>
                  </a:lnTo>
                  <a:lnTo>
                    <a:pt x="112547" y="21590"/>
                  </a:lnTo>
                  <a:lnTo>
                    <a:pt x="112547" y="34290"/>
                  </a:lnTo>
                  <a:lnTo>
                    <a:pt x="112547" y="57150"/>
                  </a:lnTo>
                  <a:lnTo>
                    <a:pt x="33070" y="57150"/>
                  </a:lnTo>
                  <a:lnTo>
                    <a:pt x="33070" y="34290"/>
                  </a:lnTo>
                  <a:lnTo>
                    <a:pt x="112547" y="34290"/>
                  </a:lnTo>
                  <a:lnTo>
                    <a:pt x="112547" y="21590"/>
                  </a:lnTo>
                  <a:lnTo>
                    <a:pt x="33070" y="21590"/>
                  </a:lnTo>
                  <a:lnTo>
                    <a:pt x="33070" y="0"/>
                  </a:lnTo>
                  <a:lnTo>
                    <a:pt x="18313" y="0"/>
                  </a:lnTo>
                  <a:lnTo>
                    <a:pt x="18313" y="21590"/>
                  </a:lnTo>
                  <a:lnTo>
                    <a:pt x="18313" y="34290"/>
                  </a:lnTo>
                  <a:lnTo>
                    <a:pt x="18313" y="57150"/>
                  </a:lnTo>
                  <a:lnTo>
                    <a:pt x="18313" y="69850"/>
                  </a:lnTo>
                  <a:lnTo>
                    <a:pt x="127127" y="69850"/>
                  </a:lnTo>
                  <a:lnTo>
                    <a:pt x="127127" y="21590"/>
                  </a:lnTo>
                  <a:lnTo>
                    <a:pt x="127127" y="76"/>
                  </a:lnTo>
                  <a:close/>
                </a:path>
                <a:path w="309245" h="154940">
                  <a:moveTo>
                    <a:pt x="145796" y="88900"/>
                  </a:moveTo>
                  <a:lnTo>
                    <a:pt x="0" y="88900"/>
                  </a:lnTo>
                  <a:lnTo>
                    <a:pt x="0" y="93980"/>
                  </a:lnTo>
                  <a:lnTo>
                    <a:pt x="0" y="100330"/>
                  </a:lnTo>
                  <a:lnTo>
                    <a:pt x="65074" y="100330"/>
                  </a:lnTo>
                  <a:lnTo>
                    <a:pt x="65074" y="154406"/>
                  </a:lnTo>
                  <a:lnTo>
                    <a:pt x="79654" y="154406"/>
                  </a:lnTo>
                  <a:lnTo>
                    <a:pt x="79654" y="100888"/>
                  </a:lnTo>
                  <a:lnTo>
                    <a:pt x="145796" y="100888"/>
                  </a:lnTo>
                  <a:lnTo>
                    <a:pt x="145796" y="94488"/>
                  </a:lnTo>
                  <a:lnTo>
                    <a:pt x="79654" y="94488"/>
                  </a:lnTo>
                  <a:lnTo>
                    <a:pt x="65074" y="94488"/>
                  </a:lnTo>
                  <a:lnTo>
                    <a:pt x="65074" y="93980"/>
                  </a:lnTo>
                  <a:lnTo>
                    <a:pt x="145796" y="93980"/>
                  </a:lnTo>
                  <a:lnTo>
                    <a:pt x="145796" y="88900"/>
                  </a:lnTo>
                  <a:close/>
                </a:path>
                <a:path w="309245" h="154940">
                  <a:moveTo>
                    <a:pt x="294411" y="52070"/>
                  </a:moveTo>
                  <a:lnTo>
                    <a:pt x="201422" y="52070"/>
                  </a:lnTo>
                  <a:lnTo>
                    <a:pt x="201422" y="44450"/>
                  </a:lnTo>
                  <a:lnTo>
                    <a:pt x="177774" y="44450"/>
                  </a:lnTo>
                  <a:lnTo>
                    <a:pt x="177774" y="52070"/>
                  </a:lnTo>
                  <a:lnTo>
                    <a:pt x="177774" y="55880"/>
                  </a:lnTo>
                  <a:lnTo>
                    <a:pt x="294411" y="55880"/>
                  </a:lnTo>
                  <a:lnTo>
                    <a:pt x="294411" y="52070"/>
                  </a:lnTo>
                  <a:close/>
                </a:path>
                <a:path w="309245" h="154940">
                  <a:moveTo>
                    <a:pt x="308813" y="71120"/>
                  </a:moveTo>
                  <a:lnTo>
                    <a:pt x="163550" y="71120"/>
                  </a:lnTo>
                  <a:lnTo>
                    <a:pt x="163550" y="78740"/>
                  </a:lnTo>
                  <a:lnTo>
                    <a:pt x="163550" y="83820"/>
                  </a:lnTo>
                  <a:lnTo>
                    <a:pt x="228981" y="83820"/>
                  </a:lnTo>
                  <a:lnTo>
                    <a:pt x="228981" y="101600"/>
                  </a:lnTo>
                  <a:lnTo>
                    <a:pt x="181330" y="101600"/>
                  </a:lnTo>
                  <a:lnTo>
                    <a:pt x="181330" y="106680"/>
                  </a:lnTo>
                  <a:lnTo>
                    <a:pt x="181330" y="114300"/>
                  </a:lnTo>
                  <a:lnTo>
                    <a:pt x="181330" y="140970"/>
                  </a:lnTo>
                  <a:lnTo>
                    <a:pt x="181330" y="152400"/>
                  </a:lnTo>
                  <a:lnTo>
                    <a:pt x="291033" y="152400"/>
                  </a:lnTo>
                  <a:lnTo>
                    <a:pt x="291033" y="140970"/>
                  </a:lnTo>
                  <a:lnTo>
                    <a:pt x="195910" y="140970"/>
                  </a:lnTo>
                  <a:lnTo>
                    <a:pt x="195910" y="114300"/>
                  </a:lnTo>
                  <a:lnTo>
                    <a:pt x="276631" y="114300"/>
                  </a:lnTo>
                  <a:lnTo>
                    <a:pt x="276631" y="140360"/>
                  </a:lnTo>
                  <a:lnTo>
                    <a:pt x="291033" y="140360"/>
                  </a:lnTo>
                  <a:lnTo>
                    <a:pt x="291033" y="101955"/>
                  </a:lnTo>
                  <a:lnTo>
                    <a:pt x="243560" y="101955"/>
                  </a:lnTo>
                  <a:lnTo>
                    <a:pt x="243560" y="83286"/>
                  </a:lnTo>
                  <a:lnTo>
                    <a:pt x="308813" y="83286"/>
                  </a:lnTo>
                  <a:lnTo>
                    <a:pt x="308813" y="79019"/>
                  </a:lnTo>
                  <a:lnTo>
                    <a:pt x="243560" y="79019"/>
                  </a:lnTo>
                  <a:lnTo>
                    <a:pt x="228981" y="79019"/>
                  </a:lnTo>
                  <a:lnTo>
                    <a:pt x="228981" y="78740"/>
                  </a:lnTo>
                  <a:lnTo>
                    <a:pt x="308813" y="78740"/>
                  </a:lnTo>
                  <a:lnTo>
                    <a:pt x="308813" y="711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68" name="object 6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29003" y="6515137"/>
            <a:ext cx="1866428" cy="1460499"/>
          </a:xfrm>
          <a:prstGeom prst="rect">
            <a:avLst/>
          </a:prstGeom>
        </p:spPr>
      </p:pic>
      <p:sp>
        <p:nvSpPr>
          <p:cNvPr id="69" name="object 69" descr=""/>
          <p:cNvSpPr/>
          <p:nvPr/>
        </p:nvSpPr>
        <p:spPr>
          <a:xfrm>
            <a:off x="8821776" y="7946859"/>
            <a:ext cx="459740" cy="157480"/>
          </a:xfrm>
          <a:custGeom>
            <a:avLst/>
            <a:gdLst/>
            <a:ahLst/>
            <a:cxnLst/>
            <a:rect l="l" t="t" r="r" b="b"/>
            <a:pathLst>
              <a:path w="459740" h="157479">
                <a:moveTo>
                  <a:pt x="118059" y="1270"/>
                </a:moveTo>
                <a:lnTo>
                  <a:pt x="0" y="1270"/>
                </a:lnTo>
                <a:lnTo>
                  <a:pt x="0" y="6350"/>
                </a:lnTo>
                <a:lnTo>
                  <a:pt x="0" y="12700"/>
                </a:lnTo>
                <a:lnTo>
                  <a:pt x="24358" y="12700"/>
                </a:lnTo>
                <a:lnTo>
                  <a:pt x="24358" y="54711"/>
                </a:lnTo>
                <a:lnTo>
                  <a:pt x="39116" y="54711"/>
                </a:lnTo>
                <a:lnTo>
                  <a:pt x="79121" y="54711"/>
                </a:lnTo>
                <a:lnTo>
                  <a:pt x="93700" y="54711"/>
                </a:lnTo>
                <a:lnTo>
                  <a:pt x="117348" y="54711"/>
                </a:lnTo>
                <a:lnTo>
                  <a:pt x="117348" y="46888"/>
                </a:lnTo>
                <a:lnTo>
                  <a:pt x="93700" y="46888"/>
                </a:lnTo>
                <a:lnTo>
                  <a:pt x="93700" y="13284"/>
                </a:lnTo>
                <a:lnTo>
                  <a:pt x="118059" y="13284"/>
                </a:lnTo>
                <a:lnTo>
                  <a:pt x="118059" y="6527"/>
                </a:lnTo>
                <a:lnTo>
                  <a:pt x="93700" y="6527"/>
                </a:lnTo>
                <a:lnTo>
                  <a:pt x="79121" y="6527"/>
                </a:lnTo>
                <a:lnTo>
                  <a:pt x="79121" y="13284"/>
                </a:lnTo>
                <a:lnTo>
                  <a:pt x="79121" y="46888"/>
                </a:lnTo>
                <a:lnTo>
                  <a:pt x="39116" y="46888"/>
                </a:lnTo>
                <a:lnTo>
                  <a:pt x="39116" y="13284"/>
                </a:lnTo>
                <a:lnTo>
                  <a:pt x="79121" y="13284"/>
                </a:lnTo>
                <a:lnTo>
                  <a:pt x="79121" y="6527"/>
                </a:lnTo>
                <a:lnTo>
                  <a:pt x="39116" y="6527"/>
                </a:lnTo>
                <a:lnTo>
                  <a:pt x="24358" y="6527"/>
                </a:lnTo>
                <a:lnTo>
                  <a:pt x="24358" y="6350"/>
                </a:lnTo>
                <a:lnTo>
                  <a:pt x="118059" y="6350"/>
                </a:lnTo>
                <a:lnTo>
                  <a:pt x="118059" y="1270"/>
                </a:lnTo>
                <a:close/>
              </a:path>
              <a:path w="459740" h="157479">
                <a:moveTo>
                  <a:pt x="277355" y="106680"/>
                </a:moveTo>
                <a:lnTo>
                  <a:pt x="166230" y="106680"/>
                </a:lnTo>
                <a:lnTo>
                  <a:pt x="166230" y="118110"/>
                </a:lnTo>
                <a:lnTo>
                  <a:pt x="262597" y="118110"/>
                </a:lnTo>
                <a:lnTo>
                  <a:pt x="262597" y="157480"/>
                </a:lnTo>
                <a:lnTo>
                  <a:pt x="277355" y="157480"/>
                </a:lnTo>
                <a:lnTo>
                  <a:pt x="277355" y="118110"/>
                </a:lnTo>
                <a:lnTo>
                  <a:pt x="277355" y="106680"/>
                </a:lnTo>
                <a:close/>
              </a:path>
              <a:path w="459740" h="157479">
                <a:moveTo>
                  <a:pt x="295313" y="77647"/>
                </a:moveTo>
                <a:lnTo>
                  <a:pt x="230060" y="77647"/>
                </a:lnTo>
                <a:lnTo>
                  <a:pt x="230060" y="57556"/>
                </a:lnTo>
                <a:lnTo>
                  <a:pt x="276821" y="57556"/>
                </a:lnTo>
                <a:lnTo>
                  <a:pt x="276821" y="54610"/>
                </a:lnTo>
                <a:lnTo>
                  <a:pt x="276821" y="54356"/>
                </a:lnTo>
                <a:lnTo>
                  <a:pt x="276821" y="45720"/>
                </a:lnTo>
                <a:lnTo>
                  <a:pt x="183121" y="45720"/>
                </a:lnTo>
                <a:lnTo>
                  <a:pt x="183121" y="15240"/>
                </a:lnTo>
                <a:lnTo>
                  <a:pt x="262242" y="15240"/>
                </a:lnTo>
                <a:lnTo>
                  <a:pt x="262242" y="45643"/>
                </a:lnTo>
                <a:lnTo>
                  <a:pt x="276821" y="45643"/>
                </a:lnTo>
                <a:lnTo>
                  <a:pt x="276821" y="15240"/>
                </a:lnTo>
                <a:lnTo>
                  <a:pt x="276821" y="14706"/>
                </a:lnTo>
                <a:lnTo>
                  <a:pt x="276821" y="2540"/>
                </a:lnTo>
                <a:lnTo>
                  <a:pt x="168719" y="2540"/>
                </a:lnTo>
                <a:lnTo>
                  <a:pt x="168719" y="15240"/>
                </a:lnTo>
                <a:lnTo>
                  <a:pt x="168719" y="45720"/>
                </a:lnTo>
                <a:lnTo>
                  <a:pt x="168719" y="54610"/>
                </a:lnTo>
                <a:lnTo>
                  <a:pt x="168719" y="57150"/>
                </a:lnTo>
                <a:lnTo>
                  <a:pt x="215480" y="57150"/>
                </a:lnTo>
                <a:lnTo>
                  <a:pt x="215480" y="77470"/>
                </a:lnTo>
                <a:lnTo>
                  <a:pt x="150050" y="77470"/>
                </a:lnTo>
                <a:lnTo>
                  <a:pt x="150050" y="82550"/>
                </a:lnTo>
                <a:lnTo>
                  <a:pt x="150050" y="90170"/>
                </a:lnTo>
                <a:lnTo>
                  <a:pt x="295313" y="90170"/>
                </a:lnTo>
                <a:lnTo>
                  <a:pt x="295313" y="82550"/>
                </a:lnTo>
                <a:lnTo>
                  <a:pt x="215480" y="82550"/>
                </a:lnTo>
                <a:lnTo>
                  <a:pt x="215480" y="82092"/>
                </a:lnTo>
                <a:lnTo>
                  <a:pt x="230060" y="82092"/>
                </a:lnTo>
                <a:lnTo>
                  <a:pt x="295313" y="82092"/>
                </a:lnTo>
                <a:lnTo>
                  <a:pt x="295313" y="77647"/>
                </a:lnTo>
                <a:close/>
              </a:path>
              <a:path w="459740" h="157479">
                <a:moveTo>
                  <a:pt x="441629" y="109220"/>
                </a:moveTo>
                <a:lnTo>
                  <a:pt x="329793" y="109220"/>
                </a:lnTo>
                <a:lnTo>
                  <a:pt x="329793" y="120650"/>
                </a:lnTo>
                <a:lnTo>
                  <a:pt x="426872" y="120650"/>
                </a:lnTo>
                <a:lnTo>
                  <a:pt x="426872" y="154940"/>
                </a:lnTo>
                <a:lnTo>
                  <a:pt x="441629" y="154940"/>
                </a:lnTo>
                <a:lnTo>
                  <a:pt x="441629" y="120650"/>
                </a:lnTo>
                <a:lnTo>
                  <a:pt x="441629" y="109220"/>
                </a:lnTo>
                <a:close/>
              </a:path>
              <a:path w="459740" h="157479">
                <a:moveTo>
                  <a:pt x="459409" y="84582"/>
                </a:moveTo>
                <a:lnTo>
                  <a:pt x="393801" y="84582"/>
                </a:lnTo>
                <a:lnTo>
                  <a:pt x="393801" y="67691"/>
                </a:lnTo>
                <a:lnTo>
                  <a:pt x="444119" y="67691"/>
                </a:lnTo>
                <a:lnTo>
                  <a:pt x="444119" y="62230"/>
                </a:lnTo>
                <a:lnTo>
                  <a:pt x="444119" y="60960"/>
                </a:lnTo>
                <a:lnTo>
                  <a:pt x="347040" y="60960"/>
                </a:lnTo>
                <a:lnTo>
                  <a:pt x="444119" y="60934"/>
                </a:lnTo>
                <a:lnTo>
                  <a:pt x="444119" y="56134"/>
                </a:lnTo>
                <a:lnTo>
                  <a:pt x="347040" y="56134"/>
                </a:lnTo>
                <a:lnTo>
                  <a:pt x="347040" y="39370"/>
                </a:lnTo>
                <a:lnTo>
                  <a:pt x="440563" y="39370"/>
                </a:lnTo>
                <a:lnTo>
                  <a:pt x="440563" y="27940"/>
                </a:lnTo>
                <a:lnTo>
                  <a:pt x="440563" y="11430"/>
                </a:lnTo>
                <a:lnTo>
                  <a:pt x="440563" y="0"/>
                </a:lnTo>
                <a:lnTo>
                  <a:pt x="332105" y="0"/>
                </a:lnTo>
                <a:lnTo>
                  <a:pt x="332105" y="11430"/>
                </a:lnTo>
                <a:lnTo>
                  <a:pt x="426161" y="11430"/>
                </a:lnTo>
                <a:lnTo>
                  <a:pt x="426161" y="27940"/>
                </a:lnTo>
                <a:lnTo>
                  <a:pt x="332460" y="27940"/>
                </a:lnTo>
                <a:lnTo>
                  <a:pt x="332460" y="39370"/>
                </a:lnTo>
                <a:lnTo>
                  <a:pt x="332460" y="60960"/>
                </a:lnTo>
                <a:lnTo>
                  <a:pt x="332460" y="62230"/>
                </a:lnTo>
                <a:lnTo>
                  <a:pt x="332460" y="67310"/>
                </a:lnTo>
                <a:lnTo>
                  <a:pt x="379044" y="67310"/>
                </a:lnTo>
                <a:lnTo>
                  <a:pt x="379044" y="85090"/>
                </a:lnTo>
                <a:lnTo>
                  <a:pt x="313613" y="85090"/>
                </a:lnTo>
                <a:lnTo>
                  <a:pt x="313613" y="90170"/>
                </a:lnTo>
                <a:lnTo>
                  <a:pt x="313613" y="96520"/>
                </a:lnTo>
                <a:lnTo>
                  <a:pt x="459409" y="96520"/>
                </a:lnTo>
                <a:lnTo>
                  <a:pt x="459409" y="90627"/>
                </a:lnTo>
                <a:lnTo>
                  <a:pt x="459409" y="90170"/>
                </a:lnTo>
                <a:lnTo>
                  <a:pt x="459409" y="8458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70" name="object 70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88534" y="7359109"/>
            <a:ext cx="73241" cy="184727"/>
          </a:xfrm>
          <a:prstGeom prst="rect">
            <a:avLst/>
          </a:prstGeom>
        </p:spPr>
      </p:pic>
      <p:sp>
        <p:nvSpPr>
          <p:cNvPr id="71" name="object 71" descr=""/>
          <p:cNvSpPr/>
          <p:nvPr/>
        </p:nvSpPr>
        <p:spPr>
          <a:xfrm>
            <a:off x="9961500" y="61722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2" name="object 72" descr=""/>
          <p:cNvSpPr/>
          <p:nvPr/>
        </p:nvSpPr>
        <p:spPr>
          <a:xfrm>
            <a:off x="9961500" y="65024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3" name="object 73" descr=""/>
          <p:cNvSpPr/>
          <p:nvPr/>
        </p:nvSpPr>
        <p:spPr>
          <a:xfrm>
            <a:off x="10394524" y="62456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2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1"/>
                </a:moveTo>
                <a:lnTo>
                  <a:pt x="74168" y="113791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1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1"/>
                </a:lnTo>
                <a:lnTo>
                  <a:pt x="166014" y="113791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1"/>
                </a:moveTo>
                <a:lnTo>
                  <a:pt x="90830" y="113791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1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1"/>
                </a:lnTo>
                <a:lnTo>
                  <a:pt x="378067" y="42671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1"/>
                </a:lnTo>
                <a:lnTo>
                  <a:pt x="383147" y="42671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1"/>
                </a:lnTo>
                <a:lnTo>
                  <a:pt x="410376" y="42671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3"/>
                </a:lnTo>
                <a:lnTo>
                  <a:pt x="263056" y="100583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7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4" name="object 74" descr=""/>
          <p:cNvSpPr/>
          <p:nvPr/>
        </p:nvSpPr>
        <p:spPr>
          <a:xfrm>
            <a:off x="5616221" y="61722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5" name="object 75" descr=""/>
          <p:cNvSpPr/>
          <p:nvPr/>
        </p:nvSpPr>
        <p:spPr>
          <a:xfrm>
            <a:off x="5616221" y="83185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6" name="object 76" descr=""/>
          <p:cNvSpPr/>
          <p:nvPr/>
        </p:nvSpPr>
        <p:spPr>
          <a:xfrm>
            <a:off x="5687976" y="6444130"/>
            <a:ext cx="535305" cy="188595"/>
          </a:xfrm>
          <a:custGeom>
            <a:avLst/>
            <a:gdLst/>
            <a:ahLst/>
            <a:cxnLst/>
            <a:rect l="l" t="t" r="r" b="b"/>
            <a:pathLst>
              <a:path w="535304" h="188595">
                <a:moveTo>
                  <a:pt x="49784" y="10159"/>
                </a:moveTo>
                <a:lnTo>
                  <a:pt x="44297" y="10159"/>
                </a:lnTo>
                <a:lnTo>
                  <a:pt x="44297" y="26822"/>
                </a:lnTo>
                <a:lnTo>
                  <a:pt x="41805" y="45726"/>
                </a:lnTo>
                <a:lnTo>
                  <a:pt x="33959" y="63144"/>
                </a:lnTo>
                <a:lnTo>
                  <a:pt x="20208" y="77743"/>
                </a:lnTo>
                <a:lnTo>
                  <a:pt x="0" y="88188"/>
                </a:lnTo>
                <a:lnTo>
                  <a:pt x="14427" y="109524"/>
                </a:lnTo>
                <a:lnTo>
                  <a:pt x="37642" y="96631"/>
                </a:lnTo>
                <a:lnTo>
                  <a:pt x="53848" y="77546"/>
                </a:lnTo>
                <a:lnTo>
                  <a:pt x="58276" y="66464"/>
                </a:lnTo>
                <a:lnTo>
                  <a:pt x="52822" y="53832"/>
                </a:lnTo>
                <a:lnTo>
                  <a:pt x="49784" y="29463"/>
                </a:lnTo>
                <a:lnTo>
                  <a:pt x="49784" y="10159"/>
                </a:lnTo>
                <a:close/>
              </a:path>
              <a:path w="535304" h="188595">
                <a:moveTo>
                  <a:pt x="71729" y="10159"/>
                </a:moveTo>
                <a:lnTo>
                  <a:pt x="66446" y="10159"/>
                </a:lnTo>
                <a:lnTo>
                  <a:pt x="66446" y="26822"/>
                </a:lnTo>
                <a:lnTo>
                  <a:pt x="63347" y="53774"/>
                </a:lnTo>
                <a:lnTo>
                  <a:pt x="58276" y="66464"/>
                </a:lnTo>
                <a:lnTo>
                  <a:pt x="62052" y="75209"/>
                </a:lnTo>
                <a:lnTo>
                  <a:pt x="77644" y="92357"/>
                </a:lnTo>
                <a:lnTo>
                  <a:pt x="99771" y="104038"/>
                </a:lnTo>
                <a:lnTo>
                  <a:pt x="113792" y="83108"/>
                </a:lnTo>
                <a:lnTo>
                  <a:pt x="94789" y="74040"/>
                </a:lnTo>
                <a:lnTo>
                  <a:pt x="81711" y="61315"/>
                </a:lnTo>
                <a:lnTo>
                  <a:pt x="74158" y="46075"/>
                </a:lnTo>
                <a:lnTo>
                  <a:pt x="71729" y="29463"/>
                </a:lnTo>
                <a:lnTo>
                  <a:pt x="71729" y="10159"/>
                </a:lnTo>
                <a:close/>
              </a:path>
              <a:path w="535304" h="188595">
                <a:moveTo>
                  <a:pt x="66446" y="10159"/>
                </a:moveTo>
                <a:lnTo>
                  <a:pt x="49784" y="10159"/>
                </a:lnTo>
                <a:lnTo>
                  <a:pt x="49784" y="29463"/>
                </a:lnTo>
                <a:lnTo>
                  <a:pt x="52822" y="53832"/>
                </a:lnTo>
                <a:lnTo>
                  <a:pt x="58276" y="66464"/>
                </a:lnTo>
                <a:lnTo>
                  <a:pt x="63347" y="53774"/>
                </a:lnTo>
                <a:lnTo>
                  <a:pt x="66446" y="26822"/>
                </a:lnTo>
                <a:lnTo>
                  <a:pt x="66446" y="10159"/>
                </a:lnTo>
                <a:close/>
              </a:path>
              <a:path w="535304" h="188595">
                <a:moveTo>
                  <a:pt x="151180" y="0"/>
                </a:moveTo>
                <a:lnTo>
                  <a:pt x="124155" y="0"/>
                </a:lnTo>
                <a:lnTo>
                  <a:pt x="124155" y="111150"/>
                </a:lnTo>
                <a:lnTo>
                  <a:pt x="151180" y="111150"/>
                </a:lnTo>
                <a:lnTo>
                  <a:pt x="151180" y="65836"/>
                </a:lnTo>
                <a:lnTo>
                  <a:pt x="143662" y="65836"/>
                </a:lnTo>
                <a:lnTo>
                  <a:pt x="143662" y="43484"/>
                </a:lnTo>
                <a:lnTo>
                  <a:pt x="151180" y="43484"/>
                </a:lnTo>
                <a:lnTo>
                  <a:pt x="151180" y="0"/>
                </a:lnTo>
                <a:close/>
              </a:path>
              <a:path w="535304" h="188595">
                <a:moveTo>
                  <a:pt x="151180" y="43484"/>
                </a:moveTo>
                <a:lnTo>
                  <a:pt x="143662" y="43484"/>
                </a:lnTo>
                <a:lnTo>
                  <a:pt x="143662" y="65836"/>
                </a:lnTo>
                <a:lnTo>
                  <a:pt x="151180" y="65836"/>
                </a:lnTo>
                <a:lnTo>
                  <a:pt x="151180" y="43484"/>
                </a:lnTo>
                <a:close/>
              </a:path>
              <a:path w="535304" h="188595">
                <a:moveTo>
                  <a:pt x="176174" y="43484"/>
                </a:moveTo>
                <a:lnTo>
                  <a:pt x="151180" y="43484"/>
                </a:lnTo>
                <a:lnTo>
                  <a:pt x="151180" y="65836"/>
                </a:lnTo>
                <a:lnTo>
                  <a:pt x="176174" y="65836"/>
                </a:lnTo>
                <a:lnTo>
                  <a:pt x="176174" y="43484"/>
                </a:lnTo>
                <a:close/>
              </a:path>
              <a:path w="535304" h="188595">
                <a:moveTo>
                  <a:pt x="89814" y="115417"/>
                </a:moveTo>
                <a:lnTo>
                  <a:pt x="63299" y="117900"/>
                </a:lnTo>
                <a:lnTo>
                  <a:pt x="43205" y="125069"/>
                </a:lnTo>
                <a:lnTo>
                  <a:pt x="30464" y="136505"/>
                </a:lnTo>
                <a:lnTo>
                  <a:pt x="26009" y="151790"/>
                </a:lnTo>
                <a:lnTo>
                  <a:pt x="30464" y="167160"/>
                </a:lnTo>
                <a:lnTo>
                  <a:pt x="43205" y="178587"/>
                </a:lnTo>
                <a:lnTo>
                  <a:pt x="63299" y="185708"/>
                </a:lnTo>
                <a:lnTo>
                  <a:pt x="89814" y="188163"/>
                </a:lnTo>
                <a:lnTo>
                  <a:pt x="116211" y="185708"/>
                </a:lnTo>
                <a:lnTo>
                  <a:pt x="136245" y="178587"/>
                </a:lnTo>
                <a:lnTo>
                  <a:pt x="148883" y="167233"/>
                </a:lnTo>
                <a:lnTo>
                  <a:pt x="89814" y="167233"/>
                </a:lnTo>
                <a:lnTo>
                  <a:pt x="73920" y="166306"/>
                </a:lnTo>
                <a:lnTo>
                  <a:pt x="62331" y="163474"/>
                </a:lnTo>
                <a:lnTo>
                  <a:pt x="55238" y="158661"/>
                </a:lnTo>
                <a:lnTo>
                  <a:pt x="52832" y="151790"/>
                </a:lnTo>
                <a:lnTo>
                  <a:pt x="55238" y="145005"/>
                </a:lnTo>
                <a:lnTo>
                  <a:pt x="62331" y="140182"/>
                </a:lnTo>
                <a:lnTo>
                  <a:pt x="73920" y="137302"/>
                </a:lnTo>
                <a:lnTo>
                  <a:pt x="89814" y="136347"/>
                </a:lnTo>
                <a:lnTo>
                  <a:pt x="148788" y="136347"/>
                </a:lnTo>
                <a:lnTo>
                  <a:pt x="136245" y="125069"/>
                </a:lnTo>
                <a:lnTo>
                  <a:pt x="116211" y="117900"/>
                </a:lnTo>
                <a:lnTo>
                  <a:pt x="89814" y="115417"/>
                </a:lnTo>
                <a:close/>
              </a:path>
              <a:path w="535304" h="188595">
                <a:moveTo>
                  <a:pt x="148788" y="136347"/>
                </a:moveTo>
                <a:lnTo>
                  <a:pt x="89814" y="136347"/>
                </a:lnTo>
                <a:lnTo>
                  <a:pt x="105676" y="137302"/>
                </a:lnTo>
                <a:lnTo>
                  <a:pt x="117195" y="140182"/>
                </a:lnTo>
                <a:lnTo>
                  <a:pt x="124218" y="145005"/>
                </a:lnTo>
                <a:lnTo>
                  <a:pt x="126593" y="151790"/>
                </a:lnTo>
                <a:lnTo>
                  <a:pt x="124218" y="158661"/>
                </a:lnTo>
                <a:lnTo>
                  <a:pt x="117195" y="163474"/>
                </a:lnTo>
                <a:lnTo>
                  <a:pt x="105676" y="166306"/>
                </a:lnTo>
                <a:lnTo>
                  <a:pt x="89814" y="167233"/>
                </a:lnTo>
                <a:lnTo>
                  <a:pt x="148883" y="167233"/>
                </a:lnTo>
                <a:lnTo>
                  <a:pt x="153416" y="151790"/>
                </a:lnTo>
                <a:lnTo>
                  <a:pt x="148964" y="136505"/>
                </a:lnTo>
                <a:lnTo>
                  <a:pt x="148788" y="136347"/>
                </a:lnTo>
                <a:close/>
              </a:path>
              <a:path w="535304" h="188595">
                <a:moveTo>
                  <a:pt x="261502" y="124967"/>
                </a:moveTo>
                <a:lnTo>
                  <a:pt x="209686" y="124967"/>
                </a:lnTo>
                <a:lnTo>
                  <a:pt x="209686" y="186131"/>
                </a:lnTo>
                <a:lnTo>
                  <a:pt x="339734" y="186131"/>
                </a:lnTo>
                <a:lnTo>
                  <a:pt x="339734" y="164795"/>
                </a:lnTo>
                <a:lnTo>
                  <a:pt x="236305" y="164795"/>
                </a:lnTo>
                <a:lnTo>
                  <a:pt x="236305" y="145897"/>
                </a:lnTo>
                <a:lnTo>
                  <a:pt x="339734" y="145897"/>
                </a:lnTo>
                <a:lnTo>
                  <a:pt x="339734" y="132079"/>
                </a:lnTo>
                <a:lnTo>
                  <a:pt x="261502" y="132079"/>
                </a:lnTo>
                <a:lnTo>
                  <a:pt x="261502" y="124967"/>
                </a:lnTo>
                <a:close/>
              </a:path>
              <a:path w="535304" h="188595">
                <a:moveTo>
                  <a:pt x="339734" y="145897"/>
                </a:moveTo>
                <a:lnTo>
                  <a:pt x="313318" y="145897"/>
                </a:lnTo>
                <a:lnTo>
                  <a:pt x="313318" y="164795"/>
                </a:lnTo>
                <a:lnTo>
                  <a:pt x="339734" y="164795"/>
                </a:lnTo>
                <a:lnTo>
                  <a:pt x="339734" y="145897"/>
                </a:lnTo>
                <a:close/>
              </a:path>
              <a:path w="535304" h="188595">
                <a:moveTo>
                  <a:pt x="288528" y="103428"/>
                </a:moveTo>
                <a:lnTo>
                  <a:pt x="261502" y="103428"/>
                </a:lnTo>
                <a:lnTo>
                  <a:pt x="261502" y="132079"/>
                </a:lnTo>
                <a:lnTo>
                  <a:pt x="288528" y="132079"/>
                </a:lnTo>
                <a:lnTo>
                  <a:pt x="288528" y="103428"/>
                </a:lnTo>
                <a:close/>
              </a:path>
              <a:path w="535304" h="188595">
                <a:moveTo>
                  <a:pt x="339734" y="124967"/>
                </a:moveTo>
                <a:lnTo>
                  <a:pt x="288528" y="124967"/>
                </a:lnTo>
                <a:lnTo>
                  <a:pt x="288528" y="132079"/>
                </a:lnTo>
                <a:lnTo>
                  <a:pt x="339734" y="132079"/>
                </a:lnTo>
                <a:lnTo>
                  <a:pt x="339734" y="124967"/>
                </a:lnTo>
                <a:close/>
              </a:path>
              <a:path w="535304" h="188595">
                <a:moveTo>
                  <a:pt x="360054" y="87985"/>
                </a:moveTo>
                <a:lnTo>
                  <a:pt x="189976" y="87985"/>
                </a:lnTo>
                <a:lnTo>
                  <a:pt x="189976" y="109321"/>
                </a:lnTo>
                <a:lnTo>
                  <a:pt x="261502" y="109321"/>
                </a:lnTo>
                <a:lnTo>
                  <a:pt x="261502" y="103428"/>
                </a:lnTo>
                <a:lnTo>
                  <a:pt x="360054" y="103428"/>
                </a:lnTo>
                <a:lnTo>
                  <a:pt x="360054" y="87985"/>
                </a:lnTo>
                <a:close/>
              </a:path>
              <a:path w="535304" h="188595">
                <a:moveTo>
                  <a:pt x="360054" y="103428"/>
                </a:moveTo>
                <a:lnTo>
                  <a:pt x="288528" y="103428"/>
                </a:lnTo>
                <a:lnTo>
                  <a:pt x="288528" y="109321"/>
                </a:lnTo>
                <a:lnTo>
                  <a:pt x="360054" y="109321"/>
                </a:lnTo>
                <a:lnTo>
                  <a:pt x="360054" y="103428"/>
                </a:lnTo>
                <a:close/>
              </a:path>
              <a:path w="535304" h="188595">
                <a:moveTo>
                  <a:pt x="228787" y="54863"/>
                </a:moveTo>
                <a:lnTo>
                  <a:pt x="206232" y="54863"/>
                </a:lnTo>
                <a:lnTo>
                  <a:pt x="206232" y="76403"/>
                </a:lnTo>
                <a:lnTo>
                  <a:pt x="343595" y="76403"/>
                </a:lnTo>
                <a:lnTo>
                  <a:pt x="343595" y="68884"/>
                </a:lnTo>
                <a:lnTo>
                  <a:pt x="228787" y="68884"/>
                </a:lnTo>
                <a:lnTo>
                  <a:pt x="228787" y="54863"/>
                </a:lnTo>
                <a:close/>
              </a:path>
              <a:path w="535304" h="188595">
                <a:moveTo>
                  <a:pt x="255812" y="13004"/>
                </a:moveTo>
                <a:lnTo>
                  <a:pt x="228787" y="13004"/>
                </a:lnTo>
                <a:lnTo>
                  <a:pt x="228787" y="68884"/>
                </a:lnTo>
                <a:lnTo>
                  <a:pt x="255812" y="68884"/>
                </a:lnTo>
                <a:lnTo>
                  <a:pt x="255812" y="13004"/>
                </a:lnTo>
                <a:close/>
              </a:path>
              <a:path w="535304" h="188595">
                <a:moveTo>
                  <a:pt x="294014" y="54863"/>
                </a:moveTo>
                <a:lnTo>
                  <a:pt x="255812" y="54863"/>
                </a:lnTo>
                <a:lnTo>
                  <a:pt x="255812" y="68884"/>
                </a:lnTo>
                <a:lnTo>
                  <a:pt x="294014" y="68884"/>
                </a:lnTo>
                <a:lnTo>
                  <a:pt x="294014" y="54863"/>
                </a:lnTo>
                <a:close/>
              </a:path>
              <a:path w="535304" h="188595">
                <a:moveTo>
                  <a:pt x="321040" y="13004"/>
                </a:moveTo>
                <a:lnTo>
                  <a:pt x="294014" y="13004"/>
                </a:lnTo>
                <a:lnTo>
                  <a:pt x="294014" y="68884"/>
                </a:lnTo>
                <a:lnTo>
                  <a:pt x="321040" y="68884"/>
                </a:lnTo>
                <a:lnTo>
                  <a:pt x="321040" y="13004"/>
                </a:lnTo>
                <a:close/>
              </a:path>
              <a:path w="535304" h="188595">
                <a:moveTo>
                  <a:pt x="343595" y="54863"/>
                </a:moveTo>
                <a:lnTo>
                  <a:pt x="321040" y="54863"/>
                </a:lnTo>
                <a:lnTo>
                  <a:pt x="321040" y="68884"/>
                </a:lnTo>
                <a:lnTo>
                  <a:pt x="343595" y="68884"/>
                </a:lnTo>
                <a:lnTo>
                  <a:pt x="343595" y="54863"/>
                </a:lnTo>
                <a:close/>
              </a:path>
              <a:path w="535304" h="188595">
                <a:moveTo>
                  <a:pt x="345017" y="5079"/>
                </a:moveTo>
                <a:lnTo>
                  <a:pt x="204809" y="5079"/>
                </a:lnTo>
                <a:lnTo>
                  <a:pt x="204809" y="26619"/>
                </a:lnTo>
                <a:lnTo>
                  <a:pt x="228787" y="26619"/>
                </a:lnTo>
                <a:lnTo>
                  <a:pt x="228787" y="13004"/>
                </a:lnTo>
                <a:lnTo>
                  <a:pt x="345017" y="13004"/>
                </a:lnTo>
                <a:lnTo>
                  <a:pt x="345017" y="5079"/>
                </a:lnTo>
                <a:close/>
              </a:path>
              <a:path w="535304" h="188595">
                <a:moveTo>
                  <a:pt x="294014" y="13004"/>
                </a:moveTo>
                <a:lnTo>
                  <a:pt x="255812" y="13004"/>
                </a:lnTo>
                <a:lnTo>
                  <a:pt x="255812" y="26619"/>
                </a:lnTo>
                <a:lnTo>
                  <a:pt x="294014" y="26619"/>
                </a:lnTo>
                <a:lnTo>
                  <a:pt x="294014" y="13004"/>
                </a:lnTo>
                <a:close/>
              </a:path>
              <a:path w="535304" h="188595">
                <a:moveTo>
                  <a:pt x="345017" y="13004"/>
                </a:moveTo>
                <a:lnTo>
                  <a:pt x="321040" y="13004"/>
                </a:lnTo>
                <a:lnTo>
                  <a:pt x="321040" y="26619"/>
                </a:lnTo>
                <a:lnTo>
                  <a:pt x="345017" y="26619"/>
                </a:lnTo>
                <a:lnTo>
                  <a:pt x="345017" y="13004"/>
                </a:lnTo>
                <a:close/>
              </a:path>
              <a:path w="535304" h="188595">
                <a:moveTo>
                  <a:pt x="534384" y="0"/>
                </a:moveTo>
                <a:lnTo>
                  <a:pt x="507358" y="0"/>
                </a:lnTo>
                <a:lnTo>
                  <a:pt x="507358" y="110134"/>
                </a:lnTo>
                <a:lnTo>
                  <a:pt x="534384" y="110134"/>
                </a:lnTo>
                <a:lnTo>
                  <a:pt x="534384" y="86359"/>
                </a:lnTo>
                <a:lnTo>
                  <a:pt x="516705" y="86359"/>
                </a:lnTo>
                <a:lnTo>
                  <a:pt x="516705" y="64820"/>
                </a:lnTo>
                <a:lnTo>
                  <a:pt x="534384" y="64820"/>
                </a:lnTo>
                <a:lnTo>
                  <a:pt x="534384" y="48564"/>
                </a:lnTo>
                <a:lnTo>
                  <a:pt x="515893" y="48564"/>
                </a:lnTo>
                <a:lnTo>
                  <a:pt x="515893" y="27228"/>
                </a:lnTo>
                <a:lnTo>
                  <a:pt x="534384" y="27228"/>
                </a:lnTo>
                <a:lnTo>
                  <a:pt x="534384" y="0"/>
                </a:lnTo>
                <a:close/>
              </a:path>
              <a:path w="535304" h="188595">
                <a:moveTo>
                  <a:pt x="473627" y="13614"/>
                </a:moveTo>
                <a:lnTo>
                  <a:pt x="384625" y="13614"/>
                </a:lnTo>
                <a:lnTo>
                  <a:pt x="384625" y="99974"/>
                </a:lnTo>
                <a:lnTo>
                  <a:pt x="473627" y="99974"/>
                </a:lnTo>
                <a:lnTo>
                  <a:pt x="473627" y="86359"/>
                </a:lnTo>
                <a:lnTo>
                  <a:pt x="467937" y="86359"/>
                </a:lnTo>
                <a:lnTo>
                  <a:pt x="467937" y="78841"/>
                </a:lnTo>
                <a:lnTo>
                  <a:pt x="411245" y="78841"/>
                </a:lnTo>
                <a:lnTo>
                  <a:pt x="411245" y="34950"/>
                </a:lnTo>
                <a:lnTo>
                  <a:pt x="467937" y="34950"/>
                </a:lnTo>
                <a:lnTo>
                  <a:pt x="467937" y="27228"/>
                </a:lnTo>
                <a:lnTo>
                  <a:pt x="473627" y="27228"/>
                </a:lnTo>
                <a:lnTo>
                  <a:pt x="473627" y="13614"/>
                </a:lnTo>
                <a:close/>
              </a:path>
              <a:path w="535304" h="188595">
                <a:moveTo>
                  <a:pt x="473627" y="64820"/>
                </a:moveTo>
                <a:lnTo>
                  <a:pt x="467937" y="64820"/>
                </a:lnTo>
                <a:lnTo>
                  <a:pt x="467937" y="86359"/>
                </a:lnTo>
                <a:lnTo>
                  <a:pt x="473627" y="86359"/>
                </a:lnTo>
                <a:lnTo>
                  <a:pt x="473627" y="64820"/>
                </a:lnTo>
                <a:close/>
              </a:path>
              <a:path w="535304" h="188595">
                <a:moveTo>
                  <a:pt x="507358" y="64820"/>
                </a:moveTo>
                <a:lnTo>
                  <a:pt x="473627" y="64820"/>
                </a:lnTo>
                <a:lnTo>
                  <a:pt x="473627" y="86359"/>
                </a:lnTo>
                <a:lnTo>
                  <a:pt x="507358" y="86359"/>
                </a:lnTo>
                <a:lnTo>
                  <a:pt x="507358" y="64820"/>
                </a:lnTo>
                <a:close/>
              </a:path>
              <a:path w="535304" h="188595">
                <a:moveTo>
                  <a:pt x="534384" y="64820"/>
                </a:moveTo>
                <a:lnTo>
                  <a:pt x="516705" y="64820"/>
                </a:lnTo>
                <a:lnTo>
                  <a:pt x="516705" y="86359"/>
                </a:lnTo>
                <a:lnTo>
                  <a:pt x="534384" y="86359"/>
                </a:lnTo>
                <a:lnTo>
                  <a:pt x="534384" y="64820"/>
                </a:lnTo>
                <a:close/>
              </a:path>
              <a:path w="535304" h="188595">
                <a:moveTo>
                  <a:pt x="467937" y="34950"/>
                </a:moveTo>
                <a:lnTo>
                  <a:pt x="447008" y="34950"/>
                </a:lnTo>
                <a:lnTo>
                  <a:pt x="447008" y="78841"/>
                </a:lnTo>
                <a:lnTo>
                  <a:pt x="467937" y="78841"/>
                </a:lnTo>
                <a:lnTo>
                  <a:pt x="467937" y="64820"/>
                </a:lnTo>
                <a:lnTo>
                  <a:pt x="473627" y="64820"/>
                </a:lnTo>
                <a:lnTo>
                  <a:pt x="473627" y="48564"/>
                </a:lnTo>
                <a:lnTo>
                  <a:pt x="467937" y="48564"/>
                </a:lnTo>
                <a:lnTo>
                  <a:pt x="467937" y="34950"/>
                </a:lnTo>
                <a:close/>
              </a:path>
              <a:path w="535304" h="188595">
                <a:moveTo>
                  <a:pt x="473627" y="27228"/>
                </a:moveTo>
                <a:lnTo>
                  <a:pt x="467937" y="27228"/>
                </a:lnTo>
                <a:lnTo>
                  <a:pt x="467937" y="48564"/>
                </a:lnTo>
                <a:lnTo>
                  <a:pt x="473627" y="48564"/>
                </a:lnTo>
                <a:lnTo>
                  <a:pt x="473627" y="27228"/>
                </a:lnTo>
                <a:close/>
              </a:path>
              <a:path w="535304" h="188595">
                <a:moveTo>
                  <a:pt x="507358" y="27228"/>
                </a:moveTo>
                <a:lnTo>
                  <a:pt x="473627" y="27228"/>
                </a:lnTo>
                <a:lnTo>
                  <a:pt x="473627" y="48564"/>
                </a:lnTo>
                <a:lnTo>
                  <a:pt x="507358" y="48564"/>
                </a:lnTo>
                <a:lnTo>
                  <a:pt x="507358" y="27228"/>
                </a:lnTo>
                <a:close/>
              </a:path>
              <a:path w="535304" h="188595">
                <a:moveTo>
                  <a:pt x="534384" y="27228"/>
                </a:moveTo>
                <a:lnTo>
                  <a:pt x="515893" y="27228"/>
                </a:lnTo>
                <a:lnTo>
                  <a:pt x="515893" y="48564"/>
                </a:lnTo>
                <a:lnTo>
                  <a:pt x="534384" y="48564"/>
                </a:lnTo>
                <a:lnTo>
                  <a:pt x="534384" y="27228"/>
                </a:lnTo>
                <a:close/>
              </a:path>
              <a:path w="535304" h="188595">
                <a:moveTo>
                  <a:pt x="470579" y="115011"/>
                </a:moveTo>
                <a:lnTo>
                  <a:pt x="443712" y="117497"/>
                </a:lnTo>
                <a:lnTo>
                  <a:pt x="423437" y="124688"/>
                </a:lnTo>
                <a:lnTo>
                  <a:pt x="410629" y="136185"/>
                </a:lnTo>
                <a:lnTo>
                  <a:pt x="406165" y="151587"/>
                </a:lnTo>
                <a:lnTo>
                  <a:pt x="410629" y="167074"/>
                </a:lnTo>
                <a:lnTo>
                  <a:pt x="423437" y="178561"/>
                </a:lnTo>
                <a:lnTo>
                  <a:pt x="443712" y="185705"/>
                </a:lnTo>
                <a:lnTo>
                  <a:pt x="470579" y="188163"/>
                </a:lnTo>
                <a:lnTo>
                  <a:pt x="497446" y="185705"/>
                </a:lnTo>
                <a:lnTo>
                  <a:pt x="517721" y="178561"/>
                </a:lnTo>
                <a:lnTo>
                  <a:pt x="529899" y="167639"/>
                </a:lnTo>
                <a:lnTo>
                  <a:pt x="470579" y="167639"/>
                </a:lnTo>
                <a:lnTo>
                  <a:pt x="454450" y="166646"/>
                </a:lnTo>
                <a:lnTo>
                  <a:pt x="442741" y="163652"/>
                </a:lnTo>
                <a:lnTo>
                  <a:pt x="435603" y="158638"/>
                </a:lnTo>
                <a:lnTo>
                  <a:pt x="433190" y="151587"/>
                </a:lnTo>
                <a:lnTo>
                  <a:pt x="435603" y="144567"/>
                </a:lnTo>
                <a:lnTo>
                  <a:pt x="442741" y="139623"/>
                </a:lnTo>
                <a:lnTo>
                  <a:pt x="454450" y="136699"/>
                </a:lnTo>
                <a:lnTo>
                  <a:pt x="470579" y="135737"/>
                </a:lnTo>
                <a:lnTo>
                  <a:pt x="530031" y="135737"/>
                </a:lnTo>
                <a:lnTo>
                  <a:pt x="517721" y="124688"/>
                </a:lnTo>
                <a:lnTo>
                  <a:pt x="497446" y="117497"/>
                </a:lnTo>
                <a:lnTo>
                  <a:pt x="470579" y="115011"/>
                </a:lnTo>
                <a:close/>
              </a:path>
              <a:path w="535304" h="188595">
                <a:moveTo>
                  <a:pt x="530031" y="135737"/>
                </a:moveTo>
                <a:lnTo>
                  <a:pt x="470579" y="135737"/>
                </a:lnTo>
                <a:lnTo>
                  <a:pt x="486825" y="136699"/>
                </a:lnTo>
                <a:lnTo>
                  <a:pt x="498595" y="139623"/>
                </a:lnTo>
                <a:lnTo>
                  <a:pt x="505755" y="144567"/>
                </a:lnTo>
                <a:lnTo>
                  <a:pt x="508171" y="151587"/>
                </a:lnTo>
                <a:lnTo>
                  <a:pt x="505755" y="158638"/>
                </a:lnTo>
                <a:lnTo>
                  <a:pt x="498595" y="163652"/>
                </a:lnTo>
                <a:lnTo>
                  <a:pt x="486825" y="166646"/>
                </a:lnTo>
                <a:lnTo>
                  <a:pt x="470579" y="167639"/>
                </a:lnTo>
                <a:lnTo>
                  <a:pt x="529899" y="167639"/>
                </a:lnTo>
                <a:lnTo>
                  <a:pt x="530529" y="167074"/>
                </a:lnTo>
                <a:lnTo>
                  <a:pt x="534993" y="151587"/>
                </a:lnTo>
                <a:lnTo>
                  <a:pt x="530529" y="136185"/>
                </a:lnTo>
                <a:lnTo>
                  <a:pt x="530031" y="13573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7" name="object 77" descr=""/>
          <p:cNvSpPr/>
          <p:nvPr/>
        </p:nvSpPr>
        <p:spPr>
          <a:xfrm>
            <a:off x="5695885" y="6739550"/>
            <a:ext cx="660400" cy="179705"/>
          </a:xfrm>
          <a:custGeom>
            <a:avLst/>
            <a:gdLst/>
            <a:ahLst/>
            <a:cxnLst/>
            <a:rect l="l" t="t" r="r" b="b"/>
            <a:pathLst>
              <a:path w="660400" h="179704">
                <a:moveTo>
                  <a:pt x="18761" y="130609"/>
                </a:moveTo>
                <a:lnTo>
                  <a:pt x="1154" y="130609"/>
                </a:lnTo>
                <a:lnTo>
                  <a:pt x="2309" y="138402"/>
                </a:lnTo>
                <a:lnTo>
                  <a:pt x="31389" y="168228"/>
                </a:lnTo>
                <a:lnTo>
                  <a:pt x="38773" y="169863"/>
                </a:lnTo>
                <a:lnTo>
                  <a:pt x="55370" y="169863"/>
                </a:lnTo>
                <a:lnTo>
                  <a:pt x="62826" y="168059"/>
                </a:lnTo>
                <a:lnTo>
                  <a:pt x="76055" y="160843"/>
                </a:lnTo>
                <a:lnTo>
                  <a:pt x="81684" y="155552"/>
                </a:lnTo>
                <a:lnTo>
                  <a:pt x="82719" y="153988"/>
                </a:lnTo>
                <a:lnTo>
                  <a:pt x="39254" y="153988"/>
                </a:lnTo>
                <a:lnTo>
                  <a:pt x="32976" y="151799"/>
                </a:lnTo>
                <a:lnTo>
                  <a:pt x="28214" y="147422"/>
                </a:lnTo>
                <a:lnTo>
                  <a:pt x="23499" y="142996"/>
                </a:lnTo>
                <a:lnTo>
                  <a:pt x="20348" y="137392"/>
                </a:lnTo>
                <a:lnTo>
                  <a:pt x="18761" y="130609"/>
                </a:lnTo>
                <a:close/>
              </a:path>
              <a:path w="660400" h="179704">
                <a:moveTo>
                  <a:pt x="100514" y="96838"/>
                </a:moveTo>
                <a:lnTo>
                  <a:pt x="83993" y="96838"/>
                </a:lnTo>
                <a:lnTo>
                  <a:pt x="83370" y="109705"/>
                </a:lnTo>
                <a:lnTo>
                  <a:pt x="81503" y="121029"/>
                </a:lnTo>
                <a:lnTo>
                  <a:pt x="55147" y="153055"/>
                </a:lnTo>
                <a:lnTo>
                  <a:pt x="47047" y="153988"/>
                </a:lnTo>
                <a:lnTo>
                  <a:pt x="82719" y="153988"/>
                </a:lnTo>
                <a:lnTo>
                  <a:pt x="98623" y="114964"/>
                </a:lnTo>
                <a:lnTo>
                  <a:pt x="100464" y="97921"/>
                </a:lnTo>
                <a:lnTo>
                  <a:pt x="100514" y="96838"/>
                </a:lnTo>
                <a:close/>
              </a:path>
              <a:path w="660400" h="179704">
                <a:moveTo>
                  <a:pt x="49356" y="18040"/>
                </a:moveTo>
                <a:lnTo>
                  <a:pt x="10150" y="35022"/>
                </a:lnTo>
                <a:lnTo>
                  <a:pt x="0" y="67397"/>
                </a:lnTo>
                <a:lnTo>
                  <a:pt x="392" y="74343"/>
                </a:lnTo>
                <a:lnTo>
                  <a:pt x="23244" y="110236"/>
                </a:lnTo>
                <a:lnTo>
                  <a:pt x="38003" y="116465"/>
                </a:lnTo>
                <a:lnTo>
                  <a:pt x="51569" y="116465"/>
                </a:lnTo>
                <a:lnTo>
                  <a:pt x="80337" y="100590"/>
                </a:lnTo>
                <a:lnTo>
                  <a:pt x="42718" y="100590"/>
                </a:lnTo>
                <a:lnTo>
                  <a:pt x="37306" y="99123"/>
                </a:lnTo>
                <a:lnTo>
                  <a:pt x="17318" y="73555"/>
                </a:lnTo>
                <a:lnTo>
                  <a:pt x="17437" y="60759"/>
                </a:lnTo>
                <a:lnTo>
                  <a:pt x="43295" y="33915"/>
                </a:lnTo>
                <a:lnTo>
                  <a:pt x="85249" y="33915"/>
                </a:lnTo>
                <a:lnTo>
                  <a:pt x="79134" y="27517"/>
                </a:lnTo>
                <a:lnTo>
                  <a:pt x="73602" y="23765"/>
                </a:lnTo>
                <a:lnTo>
                  <a:pt x="61479" y="19243"/>
                </a:lnTo>
                <a:lnTo>
                  <a:pt x="55418" y="18089"/>
                </a:lnTo>
                <a:lnTo>
                  <a:pt x="49356" y="18040"/>
                </a:lnTo>
                <a:close/>
              </a:path>
              <a:path w="660400" h="179704">
                <a:moveTo>
                  <a:pt x="85249" y="33915"/>
                </a:moveTo>
                <a:lnTo>
                  <a:pt x="55514" y="33915"/>
                </a:lnTo>
                <a:lnTo>
                  <a:pt x="60998" y="35479"/>
                </a:lnTo>
                <a:lnTo>
                  <a:pt x="70667" y="41733"/>
                </a:lnTo>
                <a:lnTo>
                  <a:pt x="74468" y="45822"/>
                </a:lnTo>
                <a:lnTo>
                  <a:pt x="77210" y="50873"/>
                </a:lnTo>
                <a:lnTo>
                  <a:pt x="80000" y="55924"/>
                </a:lnTo>
                <a:lnTo>
                  <a:pt x="81366" y="61223"/>
                </a:lnTo>
                <a:lnTo>
                  <a:pt x="81395" y="71486"/>
                </a:lnTo>
                <a:lnTo>
                  <a:pt x="80553" y="75696"/>
                </a:lnTo>
                <a:lnTo>
                  <a:pt x="53349" y="100590"/>
                </a:lnTo>
                <a:lnTo>
                  <a:pt x="80337" y="100590"/>
                </a:lnTo>
                <a:lnTo>
                  <a:pt x="82838" y="96838"/>
                </a:lnTo>
                <a:lnTo>
                  <a:pt x="100514" y="96838"/>
                </a:lnTo>
                <a:lnTo>
                  <a:pt x="100613" y="92797"/>
                </a:lnTo>
                <a:lnTo>
                  <a:pt x="96188" y="54048"/>
                </a:lnTo>
                <a:lnTo>
                  <a:pt x="89140" y="37956"/>
                </a:lnTo>
                <a:lnTo>
                  <a:pt x="85249" y="33915"/>
                </a:lnTo>
                <a:close/>
              </a:path>
              <a:path w="660400" h="179704">
                <a:moveTo>
                  <a:pt x="177312" y="18040"/>
                </a:moveTo>
                <a:lnTo>
                  <a:pt x="139465" y="38028"/>
                </a:lnTo>
                <a:lnTo>
                  <a:pt x="126314" y="82411"/>
                </a:lnTo>
                <a:lnTo>
                  <a:pt x="125935" y="93952"/>
                </a:lnTo>
                <a:lnTo>
                  <a:pt x="126314" y="105560"/>
                </a:lnTo>
                <a:lnTo>
                  <a:pt x="135365" y="143061"/>
                </a:lnTo>
                <a:lnTo>
                  <a:pt x="169461" y="169308"/>
                </a:lnTo>
                <a:lnTo>
                  <a:pt x="177312" y="169863"/>
                </a:lnTo>
                <a:lnTo>
                  <a:pt x="185164" y="169308"/>
                </a:lnTo>
                <a:lnTo>
                  <a:pt x="212092" y="153988"/>
                </a:lnTo>
                <a:lnTo>
                  <a:pt x="170145" y="153988"/>
                </a:lnTo>
                <a:lnTo>
                  <a:pt x="164011" y="151655"/>
                </a:lnTo>
                <a:lnTo>
                  <a:pt x="144264" y="111703"/>
                </a:lnTo>
                <a:lnTo>
                  <a:pt x="143253" y="93952"/>
                </a:lnTo>
                <a:lnTo>
                  <a:pt x="143817" y="80372"/>
                </a:lnTo>
                <a:lnTo>
                  <a:pt x="157221" y="42516"/>
                </a:lnTo>
                <a:lnTo>
                  <a:pt x="177312" y="33627"/>
                </a:lnTo>
                <a:lnTo>
                  <a:pt x="211637" y="33627"/>
                </a:lnTo>
                <a:lnTo>
                  <a:pt x="210379" y="32039"/>
                </a:lnTo>
                <a:lnTo>
                  <a:pt x="204949" y="27060"/>
                </a:lnTo>
                <a:lnTo>
                  <a:pt x="198920" y="23114"/>
                </a:lnTo>
                <a:lnTo>
                  <a:pt x="192303" y="20295"/>
                </a:lnTo>
                <a:lnTo>
                  <a:pt x="185101" y="18604"/>
                </a:lnTo>
                <a:lnTo>
                  <a:pt x="177312" y="18040"/>
                </a:lnTo>
                <a:close/>
              </a:path>
              <a:path w="660400" h="179704">
                <a:moveTo>
                  <a:pt x="211637" y="33627"/>
                </a:moveTo>
                <a:lnTo>
                  <a:pt x="184432" y="33627"/>
                </a:lnTo>
                <a:lnTo>
                  <a:pt x="190518" y="35984"/>
                </a:lnTo>
                <a:lnTo>
                  <a:pt x="200668" y="45413"/>
                </a:lnTo>
                <a:lnTo>
                  <a:pt x="211114" y="84711"/>
                </a:lnTo>
                <a:lnTo>
                  <a:pt x="211372" y="93952"/>
                </a:lnTo>
                <a:lnTo>
                  <a:pt x="210812" y="107554"/>
                </a:lnTo>
                <a:lnTo>
                  <a:pt x="197499" y="145221"/>
                </a:lnTo>
                <a:lnTo>
                  <a:pt x="177312" y="153988"/>
                </a:lnTo>
                <a:lnTo>
                  <a:pt x="212092" y="153988"/>
                </a:lnTo>
                <a:lnTo>
                  <a:pt x="227174" y="116285"/>
                </a:lnTo>
                <a:lnTo>
                  <a:pt x="228690" y="93952"/>
                </a:lnTo>
                <a:lnTo>
                  <a:pt x="228306" y="82411"/>
                </a:lnTo>
                <a:lnTo>
                  <a:pt x="219183" y="45028"/>
                </a:lnTo>
                <a:lnTo>
                  <a:pt x="215124" y="38028"/>
                </a:lnTo>
                <a:lnTo>
                  <a:pt x="211637" y="33627"/>
                </a:lnTo>
                <a:close/>
              </a:path>
              <a:path w="660400" h="179704">
                <a:moveTo>
                  <a:pt x="304312" y="18040"/>
                </a:moveTo>
                <a:lnTo>
                  <a:pt x="266465" y="38028"/>
                </a:lnTo>
                <a:lnTo>
                  <a:pt x="253314" y="82411"/>
                </a:lnTo>
                <a:lnTo>
                  <a:pt x="252935" y="93952"/>
                </a:lnTo>
                <a:lnTo>
                  <a:pt x="253314" y="105560"/>
                </a:lnTo>
                <a:lnTo>
                  <a:pt x="262365" y="143061"/>
                </a:lnTo>
                <a:lnTo>
                  <a:pt x="296461" y="169308"/>
                </a:lnTo>
                <a:lnTo>
                  <a:pt x="304312" y="169863"/>
                </a:lnTo>
                <a:lnTo>
                  <a:pt x="312164" y="169308"/>
                </a:lnTo>
                <a:lnTo>
                  <a:pt x="339092" y="153988"/>
                </a:lnTo>
                <a:lnTo>
                  <a:pt x="297145" y="153988"/>
                </a:lnTo>
                <a:lnTo>
                  <a:pt x="291011" y="151655"/>
                </a:lnTo>
                <a:lnTo>
                  <a:pt x="271264" y="111703"/>
                </a:lnTo>
                <a:lnTo>
                  <a:pt x="270253" y="93952"/>
                </a:lnTo>
                <a:lnTo>
                  <a:pt x="270817" y="80372"/>
                </a:lnTo>
                <a:lnTo>
                  <a:pt x="284221" y="42516"/>
                </a:lnTo>
                <a:lnTo>
                  <a:pt x="304312" y="33627"/>
                </a:lnTo>
                <a:lnTo>
                  <a:pt x="338637" y="33627"/>
                </a:lnTo>
                <a:lnTo>
                  <a:pt x="337379" y="32039"/>
                </a:lnTo>
                <a:lnTo>
                  <a:pt x="331949" y="27060"/>
                </a:lnTo>
                <a:lnTo>
                  <a:pt x="325920" y="23114"/>
                </a:lnTo>
                <a:lnTo>
                  <a:pt x="319303" y="20295"/>
                </a:lnTo>
                <a:lnTo>
                  <a:pt x="312101" y="18604"/>
                </a:lnTo>
                <a:lnTo>
                  <a:pt x="304312" y="18040"/>
                </a:lnTo>
                <a:close/>
              </a:path>
              <a:path w="660400" h="179704">
                <a:moveTo>
                  <a:pt x="338637" y="33627"/>
                </a:moveTo>
                <a:lnTo>
                  <a:pt x="311432" y="33627"/>
                </a:lnTo>
                <a:lnTo>
                  <a:pt x="317518" y="35984"/>
                </a:lnTo>
                <a:lnTo>
                  <a:pt x="327668" y="45413"/>
                </a:lnTo>
                <a:lnTo>
                  <a:pt x="338114" y="84711"/>
                </a:lnTo>
                <a:lnTo>
                  <a:pt x="338372" y="93952"/>
                </a:lnTo>
                <a:lnTo>
                  <a:pt x="337812" y="107554"/>
                </a:lnTo>
                <a:lnTo>
                  <a:pt x="324499" y="145221"/>
                </a:lnTo>
                <a:lnTo>
                  <a:pt x="304312" y="153988"/>
                </a:lnTo>
                <a:lnTo>
                  <a:pt x="339092" y="153988"/>
                </a:lnTo>
                <a:lnTo>
                  <a:pt x="354174" y="116285"/>
                </a:lnTo>
                <a:lnTo>
                  <a:pt x="355690" y="93952"/>
                </a:lnTo>
                <a:lnTo>
                  <a:pt x="355306" y="82411"/>
                </a:lnTo>
                <a:lnTo>
                  <a:pt x="346183" y="45028"/>
                </a:lnTo>
                <a:lnTo>
                  <a:pt x="342124" y="38028"/>
                </a:lnTo>
                <a:lnTo>
                  <a:pt x="338637" y="33627"/>
                </a:lnTo>
                <a:close/>
              </a:path>
              <a:path w="660400" h="179704">
                <a:moveTo>
                  <a:pt x="431312" y="18040"/>
                </a:moveTo>
                <a:lnTo>
                  <a:pt x="393465" y="38028"/>
                </a:lnTo>
                <a:lnTo>
                  <a:pt x="380314" y="82411"/>
                </a:lnTo>
                <a:lnTo>
                  <a:pt x="379935" y="93952"/>
                </a:lnTo>
                <a:lnTo>
                  <a:pt x="380314" y="105560"/>
                </a:lnTo>
                <a:lnTo>
                  <a:pt x="389365" y="143061"/>
                </a:lnTo>
                <a:lnTo>
                  <a:pt x="423461" y="169308"/>
                </a:lnTo>
                <a:lnTo>
                  <a:pt x="431312" y="169863"/>
                </a:lnTo>
                <a:lnTo>
                  <a:pt x="439164" y="169308"/>
                </a:lnTo>
                <a:lnTo>
                  <a:pt x="466092" y="153988"/>
                </a:lnTo>
                <a:lnTo>
                  <a:pt x="424145" y="153988"/>
                </a:lnTo>
                <a:lnTo>
                  <a:pt x="418011" y="151655"/>
                </a:lnTo>
                <a:lnTo>
                  <a:pt x="398264" y="111703"/>
                </a:lnTo>
                <a:lnTo>
                  <a:pt x="397253" y="93952"/>
                </a:lnTo>
                <a:lnTo>
                  <a:pt x="397817" y="80372"/>
                </a:lnTo>
                <a:lnTo>
                  <a:pt x="411221" y="42516"/>
                </a:lnTo>
                <a:lnTo>
                  <a:pt x="431312" y="33627"/>
                </a:lnTo>
                <a:lnTo>
                  <a:pt x="465637" y="33627"/>
                </a:lnTo>
                <a:lnTo>
                  <a:pt x="464379" y="32039"/>
                </a:lnTo>
                <a:lnTo>
                  <a:pt x="458949" y="27060"/>
                </a:lnTo>
                <a:lnTo>
                  <a:pt x="452920" y="23114"/>
                </a:lnTo>
                <a:lnTo>
                  <a:pt x="446303" y="20295"/>
                </a:lnTo>
                <a:lnTo>
                  <a:pt x="439101" y="18604"/>
                </a:lnTo>
                <a:lnTo>
                  <a:pt x="431312" y="18040"/>
                </a:lnTo>
                <a:close/>
              </a:path>
              <a:path w="660400" h="179704">
                <a:moveTo>
                  <a:pt x="465637" y="33627"/>
                </a:moveTo>
                <a:lnTo>
                  <a:pt x="438432" y="33627"/>
                </a:lnTo>
                <a:lnTo>
                  <a:pt x="444518" y="35984"/>
                </a:lnTo>
                <a:lnTo>
                  <a:pt x="454668" y="45413"/>
                </a:lnTo>
                <a:lnTo>
                  <a:pt x="465114" y="84711"/>
                </a:lnTo>
                <a:lnTo>
                  <a:pt x="465372" y="93952"/>
                </a:lnTo>
                <a:lnTo>
                  <a:pt x="464812" y="107554"/>
                </a:lnTo>
                <a:lnTo>
                  <a:pt x="451499" y="145221"/>
                </a:lnTo>
                <a:lnTo>
                  <a:pt x="431312" y="153988"/>
                </a:lnTo>
                <a:lnTo>
                  <a:pt x="466092" y="153988"/>
                </a:lnTo>
                <a:lnTo>
                  <a:pt x="481174" y="116285"/>
                </a:lnTo>
                <a:lnTo>
                  <a:pt x="482690" y="93952"/>
                </a:lnTo>
                <a:lnTo>
                  <a:pt x="482306" y="82411"/>
                </a:lnTo>
                <a:lnTo>
                  <a:pt x="473183" y="45028"/>
                </a:lnTo>
                <a:lnTo>
                  <a:pt x="469124" y="38028"/>
                </a:lnTo>
                <a:lnTo>
                  <a:pt x="465637" y="33627"/>
                </a:lnTo>
                <a:close/>
              </a:path>
              <a:path w="660400" h="179704">
                <a:moveTo>
                  <a:pt x="546832" y="126187"/>
                </a:moveTo>
                <a:lnTo>
                  <a:pt x="529966" y="126187"/>
                </a:lnTo>
                <a:lnTo>
                  <a:pt x="529966" y="179628"/>
                </a:lnTo>
                <a:lnTo>
                  <a:pt x="659811" y="179628"/>
                </a:lnTo>
                <a:lnTo>
                  <a:pt x="659811" y="169671"/>
                </a:lnTo>
                <a:lnTo>
                  <a:pt x="546832" y="169671"/>
                </a:lnTo>
                <a:lnTo>
                  <a:pt x="546832" y="126187"/>
                </a:lnTo>
                <a:close/>
              </a:path>
              <a:path w="660400" h="179704">
                <a:moveTo>
                  <a:pt x="659811" y="165811"/>
                </a:moveTo>
                <a:lnTo>
                  <a:pt x="546832" y="165811"/>
                </a:lnTo>
                <a:lnTo>
                  <a:pt x="546832" y="169671"/>
                </a:lnTo>
                <a:lnTo>
                  <a:pt x="659811" y="169671"/>
                </a:lnTo>
                <a:lnTo>
                  <a:pt x="659811" y="165811"/>
                </a:lnTo>
                <a:close/>
              </a:path>
              <a:path w="660400" h="179704">
                <a:moveTo>
                  <a:pt x="655340" y="0"/>
                </a:moveTo>
                <a:lnTo>
                  <a:pt x="638475" y="0"/>
                </a:lnTo>
                <a:lnTo>
                  <a:pt x="638475" y="139801"/>
                </a:lnTo>
                <a:lnTo>
                  <a:pt x="655340" y="139801"/>
                </a:lnTo>
                <a:lnTo>
                  <a:pt x="655340" y="120903"/>
                </a:lnTo>
                <a:lnTo>
                  <a:pt x="642742" y="120903"/>
                </a:lnTo>
                <a:lnTo>
                  <a:pt x="642742" y="108508"/>
                </a:lnTo>
                <a:lnTo>
                  <a:pt x="655340" y="108508"/>
                </a:lnTo>
                <a:lnTo>
                  <a:pt x="655340" y="0"/>
                </a:lnTo>
                <a:close/>
              </a:path>
              <a:path w="660400" h="179704">
                <a:moveTo>
                  <a:pt x="573857" y="96897"/>
                </a:moveTo>
                <a:lnTo>
                  <a:pt x="562554" y="97662"/>
                </a:lnTo>
                <a:lnTo>
                  <a:pt x="556992" y="97832"/>
                </a:lnTo>
                <a:lnTo>
                  <a:pt x="556992" y="133299"/>
                </a:lnTo>
                <a:lnTo>
                  <a:pt x="573857" y="133299"/>
                </a:lnTo>
                <a:lnTo>
                  <a:pt x="573857" y="96897"/>
                </a:lnTo>
                <a:close/>
              </a:path>
              <a:path w="660400" h="179704">
                <a:moveTo>
                  <a:pt x="638475" y="108508"/>
                </a:moveTo>
                <a:lnTo>
                  <a:pt x="601086" y="108508"/>
                </a:lnTo>
                <a:lnTo>
                  <a:pt x="601086" y="120903"/>
                </a:lnTo>
                <a:lnTo>
                  <a:pt x="638475" y="120903"/>
                </a:lnTo>
                <a:lnTo>
                  <a:pt x="638475" y="108508"/>
                </a:lnTo>
                <a:close/>
              </a:path>
              <a:path w="660400" h="179704">
                <a:moveTo>
                  <a:pt x="655340" y="108508"/>
                </a:moveTo>
                <a:lnTo>
                  <a:pt x="642742" y="108508"/>
                </a:lnTo>
                <a:lnTo>
                  <a:pt x="642742" y="120903"/>
                </a:lnTo>
                <a:lnTo>
                  <a:pt x="655340" y="120903"/>
                </a:lnTo>
                <a:lnTo>
                  <a:pt x="655340" y="108508"/>
                </a:lnTo>
                <a:close/>
              </a:path>
              <a:path w="660400" h="179704">
                <a:moveTo>
                  <a:pt x="622422" y="79451"/>
                </a:moveTo>
                <a:lnTo>
                  <a:pt x="592225" y="82451"/>
                </a:lnTo>
                <a:lnTo>
                  <a:pt x="561284" y="84099"/>
                </a:lnTo>
                <a:lnTo>
                  <a:pt x="531296" y="84794"/>
                </a:lnTo>
                <a:lnTo>
                  <a:pt x="503956" y="84937"/>
                </a:lnTo>
                <a:lnTo>
                  <a:pt x="506192" y="98755"/>
                </a:lnTo>
                <a:lnTo>
                  <a:pt x="533030" y="98561"/>
                </a:lnTo>
                <a:lnTo>
                  <a:pt x="556992" y="97832"/>
                </a:lnTo>
                <a:lnTo>
                  <a:pt x="556992" y="92455"/>
                </a:lnTo>
                <a:lnTo>
                  <a:pt x="618685" y="92455"/>
                </a:lnTo>
                <a:lnTo>
                  <a:pt x="623641" y="91846"/>
                </a:lnTo>
                <a:lnTo>
                  <a:pt x="622422" y="79451"/>
                </a:lnTo>
                <a:close/>
              </a:path>
              <a:path w="660400" h="179704">
                <a:moveTo>
                  <a:pt x="573857" y="92455"/>
                </a:moveTo>
                <a:lnTo>
                  <a:pt x="556992" y="92455"/>
                </a:lnTo>
                <a:lnTo>
                  <a:pt x="556992" y="97832"/>
                </a:lnTo>
                <a:lnTo>
                  <a:pt x="562554" y="97662"/>
                </a:lnTo>
                <a:lnTo>
                  <a:pt x="573857" y="96897"/>
                </a:lnTo>
                <a:lnTo>
                  <a:pt x="573857" y="92455"/>
                </a:lnTo>
                <a:close/>
              </a:path>
              <a:path w="660400" h="179704">
                <a:moveTo>
                  <a:pt x="618685" y="92455"/>
                </a:moveTo>
                <a:lnTo>
                  <a:pt x="573857" y="92455"/>
                </a:lnTo>
                <a:lnTo>
                  <a:pt x="573857" y="96897"/>
                </a:lnTo>
                <a:lnTo>
                  <a:pt x="593260" y="95583"/>
                </a:lnTo>
                <a:lnTo>
                  <a:pt x="618685" y="92455"/>
                </a:lnTo>
                <a:close/>
              </a:path>
              <a:path w="660400" h="179704">
                <a:moveTo>
                  <a:pt x="563697" y="7518"/>
                </a:moveTo>
                <a:lnTo>
                  <a:pt x="545216" y="9788"/>
                </a:lnTo>
                <a:lnTo>
                  <a:pt x="530906" y="16230"/>
                </a:lnTo>
                <a:lnTo>
                  <a:pt x="521663" y="26292"/>
                </a:lnTo>
                <a:lnTo>
                  <a:pt x="518384" y="39420"/>
                </a:lnTo>
                <a:lnTo>
                  <a:pt x="521663" y="52666"/>
                </a:lnTo>
                <a:lnTo>
                  <a:pt x="530906" y="62788"/>
                </a:lnTo>
                <a:lnTo>
                  <a:pt x="545216" y="69253"/>
                </a:lnTo>
                <a:lnTo>
                  <a:pt x="563697" y="71526"/>
                </a:lnTo>
                <a:lnTo>
                  <a:pt x="582061" y="69253"/>
                </a:lnTo>
                <a:lnTo>
                  <a:pt x="596311" y="62788"/>
                </a:lnTo>
                <a:lnTo>
                  <a:pt x="600013" y="58724"/>
                </a:lnTo>
                <a:lnTo>
                  <a:pt x="563697" y="58724"/>
                </a:lnTo>
                <a:lnTo>
                  <a:pt x="551839" y="57365"/>
                </a:lnTo>
                <a:lnTo>
                  <a:pt x="542590" y="53492"/>
                </a:lnTo>
                <a:lnTo>
                  <a:pt x="536580" y="47409"/>
                </a:lnTo>
                <a:lnTo>
                  <a:pt x="534436" y="39420"/>
                </a:lnTo>
                <a:lnTo>
                  <a:pt x="536580" y="31432"/>
                </a:lnTo>
                <a:lnTo>
                  <a:pt x="542590" y="25349"/>
                </a:lnTo>
                <a:lnTo>
                  <a:pt x="551839" y="21475"/>
                </a:lnTo>
                <a:lnTo>
                  <a:pt x="563697" y="20116"/>
                </a:lnTo>
                <a:lnTo>
                  <a:pt x="599872" y="20116"/>
                </a:lnTo>
                <a:lnTo>
                  <a:pt x="596311" y="16230"/>
                </a:lnTo>
                <a:lnTo>
                  <a:pt x="582061" y="9788"/>
                </a:lnTo>
                <a:lnTo>
                  <a:pt x="563697" y="7518"/>
                </a:lnTo>
                <a:close/>
              </a:path>
              <a:path w="660400" h="179704">
                <a:moveTo>
                  <a:pt x="599872" y="20116"/>
                </a:moveTo>
                <a:lnTo>
                  <a:pt x="563697" y="20116"/>
                </a:lnTo>
                <a:lnTo>
                  <a:pt x="575438" y="21475"/>
                </a:lnTo>
                <a:lnTo>
                  <a:pt x="584627" y="25349"/>
                </a:lnTo>
                <a:lnTo>
                  <a:pt x="590615" y="31432"/>
                </a:lnTo>
                <a:lnTo>
                  <a:pt x="592755" y="39420"/>
                </a:lnTo>
                <a:lnTo>
                  <a:pt x="590615" y="47409"/>
                </a:lnTo>
                <a:lnTo>
                  <a:pt x="584627" y="53492"/>
                </a:lnTo>
                <a:lnTo>
                  <a:pt x="575438" y="57365"/>
                </a:lnTo>
                <a:lnTo>
                  <a:pt x="563697" y="58724"/>
                </a:lnTo>
                <a:lnTo>
                  <a:pt x="600013" y="58724"/>
                </a:lnTo>
                <a:lnTo>
                  <a:pt x="605531" y="52666"/>
                </a:lnTo>
                <a:lnTo>
                  <a:pt x="608808" y="39420"/>
                </a:lnTo>
                <a:lnTo>
                  <a:pt x="605531" y="26292"/>
                </a:lnTo>
                <a:lnTo>
                  <a:pt x="599872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8" name="object 78" descr=""/>
          <p:cNvSpPr/>
          <p:nvPr/>
        </p:nvSpPr>
        <p:spPr>
          <a:xfrm>
            <a:off x="5699291" y="70328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80"/>
                </a:lnTo>
                <a:lnTo>
                  <a:pt x="39217" y="55880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80"/>
                </a:lnTo>
                <a:lnTo>
                  <a:pt x="147320" y="55880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4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2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2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4"/>
                </a:lnTo>
                <a:lnTo>
                  <a:pt x="271291" y="29464"/>
                </a:lnTo>
                <a:lnTo>
                  <a:pt x="258956" y="18738"/>
                </a:lnTo>
                <a:lnTo>
                  <a:pt x="240166" y="14224"/>
                </a:lnTo>
                <a:close/>
              </a:path>
              <a:path w="337185" h="184150">
                <a:moveTo>
                  <a:pt x="271291" y="29464"/>
                </a:moveTo>
                <a:lnTo>
                  <a:pt x="240166" y="29464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2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2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9" name="object 79" descr=""/>
          <p:cNvSpPr/>
          <p:nvPr/>
        </p:nvSpPr>
        <p:spPr>
          <a:xfrm>
            <a:off x="6506408" y="70511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0" name="object 80" descr=""/>
          <p:cNvSpPr/>
          <p:nvPr/>
        </p:nvSpPr>
        <p:spPr>
          <a:xfrm>
            <a:off x="5709248" y="73249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4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4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4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4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4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4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4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4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4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4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1" name="object 81" descr=""/>
          <p:cNvSpPr/>
          <p:nvPr/>
        </p:nvSpPr>
        <p:spPr>
          <a:xfrm>
            <a:off x="6506408" y="73432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2" name="object 82" descr=""/>
          <p:cNvSpPr/>
          <p:nvPr/>
        </p:nvSpPr>
        <p:spPr>
          <a:xfrm>
            <a:off x="5702339" y="76043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0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3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1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1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3"/>
                </a:lnTo>
                <a:lnTo>
                  <a:pt x="268243" y="29463"/>
                </a:lnTo>
                <a:lnTo>
                  <a:pt x="255908" y="18738"/>
                </a:lnTo>
                <a:lnTo>
                  <a:pt x="237118" y="14223"/>
                </a:lnTo>
                <a:close/>
              </a:path>
              <a:path w="334645" h="184150">
                <a:moveTo>
                  <a:pt x="268243" y="29463"/>
                </a:moveTo>
                <a:lnTo>
                  <a:pt x="237118" y="29463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1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1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3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3" name="object 83" descr=""/>
          <p:cNvSpPr/>
          <p:nvPr/>
        </p:nvSpPr>
        <p:spPr>
          <a:xfrm>
            <a:off x="6506408" y="76226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4" name="object 84" descr=""/>
          <p:cNvSpPr/>
          <p:nvPr/>
        </p:nvSpPr>
        <p:spPr>
          <a:xfrm>
            <a:off x="5699088" y="78966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60"/>
                </a:moveTo>
                <a:lnTo>
                  <a:pt x="21132" y="10160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60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5" name="object 85" descr=""/>
          <p:cNvSpPr/>
          <p:nvPr/>
        </p:nvSpPr>
        <p:spPr>
          <a:xfrm>
            <a:off x="6500924" y="7914734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6" name="object 86" descr=""/>
          <p:cNvSpPr/>
          <p:nvPr/>
        </p:nvSpPr>
        <p:spPr>
          <a:xfrm>
            <a:off x="9950450" y="8324887"/>
            <a:ext cx="1358900" cy="12700"/>
          </a:xfrm>
          <a:custGeom>
            <a:avLst/>
            <a:gdLst/>
            <a:ahLst/>
            <a:cxnLst/>
            <a:rect l="l" t="t" r="r" b="b"/>
            <a:pathLst>
              <a:path w="1358900" h="12700">
                <a:moveTo>
                  <a:pt x="6350" y="0"/>
                </a:moveTo>
                <a:lnTo>
                  <a:pt x="2842" y="0"/>
                </a:lnTo>
                <a:lnTo>
                  <a:pt x="0" y="2842"/>
                </a:lnTo>
                <a:lnTo>
                  <a:pt x="0" y="9857"/>
                </a:lnTo>
                <a:lnTo>
                  <a:pt x="2842" y="12700"/>
                </a:lnTo>
                <a:lnTo>
                  <a:pt x="6350" y="12700"/>
                </a:lnTo>
                <a:lnTo>
                  <a:pt x="6350" y="0"/>
                </a:lnTo>
                <a:close/>
              </a:path>
              <a:path w="1358900" h="12700">
                <a:moveTo>
                  <a:pt x="1352550" y="0"/>
                </a:moveTo>
                <a:lnTo>
                  <a:pt x="6350" y="0"/>
                </a:lnTo>
                <a:lnTo>
                  <a:pt x="6350" y="12700"/>
                </a:lnTo>
                <a:lnTo>
                  <a:pt x="1352550" y="12700"/>
                </a:lnTo>
                <a:lnTo>
                  <a:pt x="1352550" y="0"/>
                </a:lnTo>
                <a:close/>
              </a:path>
              <a:path w="1358900" h="12700">
                <a:moveTo>
                  <a:pt x="1356057" y="0"/>
                </a:moveTo>
                <a:lnTo>
                  <a:pt x="1352550" y="0"/>
                </a:lnTo>
                <a:lnTo>
                  <a:pt x="1352550" y="12700"/>
                </a:lnTo>
                <a:lnTo>
                  <a:pt x="1356057" y="12700"/>
                </a:lnTo>
                <a:lnTo>
                  <a:pt x="1358900" y="9857"/>
                </a:lnTo>
                <a:lnTo>
                  <a:pt x="1358900" y="2842"/>
                </a:lnTo>
                <a:lnTo>
                  <a:pt x="13560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87" name="object 87" descr=""/>
          <p:cNvGrpSpPr/>
          <p:nvPr/>
        </p:nvGrpSpPr>
        <p:grpSpPr>
          <a:xfrm>
            <a:off x="8407400" y="7874037"/>
            <a:ext cx="1117600" cy="292100"/>
            <a:chOff x="8407400" y="7874037"/>
            <a:chExt cx="1117600" cy="292100"/>
          </a:xfrm>
        </p:grpSpPr>
        <p:sp>
          <p:nvSpPr>
            <p:cNvPr id="88" name="object 88" descr=""/>
            <p:cNvSpPr/>
            <p:nvPr/>
          </p:nvSpPr>
          <p:spPr>
            <a:xfrm>
              <a:off x="8407400" y="78740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9" name="object 89" descr=""/>
            <p:cNvSpPr/>
            <p:nvPr/>
          </p:nvSpPr>
          <p:spPr>
            <a:xfrm>
              <a:off x="8407400" y="78740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0" name="object 90" descr=""/>
            <p:cNvSpPr/>
            <p:nvPr/>
          </p:nvSpPr>
          <p:spPr>
            <a:xfrm>
              <a:off x="8644712" y="7946859"/>
              <a:ext cx="636905" cy="157480"/>
            </a:xfrm>
            <a:custGeom>
              <a:avLst/>
              <a:gdLst/>
              <a:ahLst/>
              <a:cxn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91" name="object 91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88534" y="4793710"/>
            <a:ext cx="73241" cy="184727"/>
          </a:xfrm>
          <a:prstGeom prst="rect">
            <a:avLst/>
          </a:prstGeom>
        </p:spPr>
      </p:pic>
      <p:sp>
        <p:nvSpPr>
          <p:cNvPr id="92" name="object 92" descr=""/>
          <p:cNvSpPr/>
          <p:nvPr/>
        </p:nvSpPr>
        <p:spPr>
          <a:xfrm>
            <a:off x="9961500" y="36068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3" name="object 93" descr=""/>
          <p:cNvSpPr/>
          <p:nvPr/>
        </p:nvSpPr>
        <p:spPr>
          <a:xfrm>
            <a:off x="9961500" y="39370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4" name="object 94" descr=""/>
          <p:cNvSpPr/>
          <p:nvPr/>
        </p:nvSpPr>
        <p:spPr>
          <a:xfrm>
            <a:off x="10394524" y="36802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2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1"/>
                </a:moveTo>
                <a:lnTo>
                  <a:pt x="74168" y="113791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1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1"/>
                </a:lnTo>
                <a:lnTo>
                  <a:pt x="166014" y="113791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1"/>
                </a:moveTo>
                <a:lnTo>
                  <a:pt x="90830" y="113791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1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1"/>
                </a:lnTo>
                <a:lnTo>
                  <a:pt x="378067" y="42671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1"/>
                </a:lnTo>
                <a:lnTo>
                  <a:pt x="383147" y="42671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1"/>
                </a:lnTo>
                <a:lnTo>
                  <a:pt x="410376" y="42671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3"/>
                </a:lnTo>
                <a:lnTo>
                  <a:pt x="263056" y="100583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7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5" name="object 95" descr=""/>
          <p:cNvSpPr/>
          <p:nvPr/>
        </p:nvSpPr>
        <p:spPr>
          <a:xfrm>
            <a:off x="5616221" y="36068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6" name="object 96" descr=""/>
          <p:cNvSpPr/>
          <p:nvPr/>
        </p:nvSpPr>
        <p:spPr>
          <a:xfrm>
            <a:off x="5616221" y="57531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7" name="object 97" descr=""/>
          <p:cNvSpPr/>
          <p:nvPr/>
        </p:nvSpPr>
        <p:spPr>
          <a:xfrm>
            <a:off x="5687976" y="3878730"/>
            <a:ext cx="535305" cy="188595"/>
          </a:xfrm>
          <a:custGeom>
            <a:avLst/>
            <a:gdLst/>
            <a:ahLst/>
            <a:cxnLst/>
            <a:rect l="l" t="t" r="r" b="b"/>
            <a:pathLst>
              <a:path w="535304" h="188595">
                <a:moveTo>
                  <a:pt x="49784" y="10159"/>
                </a:moveTo>
                <a:lnTo>
                  <a:pt x="44297" y="10159"/>
                </a:lnTo>
                <a:lnTo>
                  <a:pt x="44297" y="26822"/>
                </a:lnTo>
                <a:lnTo>
                  <a:pt x="41805" y="45726"/>
                </a:lnTo>
                <a:lnTo>
                  <a:pt x="33959" y="63144"/>
                </a:lnTo>
                <a:lnTo>
                  <a:pt x="20208" y="77743"/>
                </a:lnTo>
                <a:lnTo>
                  <a:pt x="0" y="88188"/>
                </a:lnTo>
                <a:lnTo>
                  <a:pt x="14427" y="109524"/>
                </a:lnTo>
                <a:lnTo>
                  <a:pt x="37642" y="96631"/>
                </a:lnTo>
                <a:lnTo>
                  <a:pt x="53848" y="77546"/>
                </a:lnTo>
                <a:lnTo>
                  <a:pt x="58276" y="66464"/>
                </a:lnTo>
                <a:lnTo>
                  <a:pt x="52822" y="53832"/>
                </a:lnTo>
                <a:lnTo>
                  <a:pt x="49784" y="29463"/>
                </a:lnTo>
                <a:lnTo>
                  <a:pt x="49784" y="10159"/>
                </a:lnTo>
                <a:close/>
              </a:path>
              <a:path w="535304" h="188595">
                <a:moveTo>
                  <a:pt x="71729" y="10159"/>
                </a:moveTo>
                <a:lnTo>
                  <a:pt x="66446" y="10159"/>
                </a:lnTo>
                <a:lnTo>
                  <a:pt x="66446" y="26822"/>
                </a:lnTo>
                <a:lnTo>
                  <a:pt x="63347" y="53774"/>
                </a:lnTo>
                <a:lnTo>
                  <a:pt x="58276" y="66464"/>
                </a:lnTo>
                <a:lnTo>
                  <a:pt x="62052" y="75209"/>
                </a:lnTo>
                <a:lnTo>
                  <a:pt x="77644" y="92357"/>
                </a:lnTo>
                <a:lnTo>
                  <a:pt x="99771" y="104038"/>
                </a:lnTo>
                <a:lnTo>
                  <a:pt x="113792" y="83108"/>
                </a:lnTo>
                <a:lnTo>
                  <a:pt x="94789" y="74040"/>
                </a:lnTo>
                <a:lnTo>
                  <a:pt x="81711" y="61315"/>
                </a:lnTo>
                <a:lnTo>
                  <a:pt x="74158" y="46075"/>
                </a:lnTo>
                <a:lnTo>
                  <a:pt x="71729" y="29463"/>
                </a:lnTo>
                <a:lnTo>
                  <a:pt x="71729" y="10159"/>
                </a:lnTo>
                <a:close/>
              </a:path>
              <a:path w="535304" h="188595">
                <a:moveTo>
                  <a:pt x="66446" y="10159"/>
                </a:moveTo>
                <a:lnTo>
                  <a:pt x="49784" y="10159"/>
                </a:lnTo>
                <a:lnTo>
                  <a:pt x="49784" y="29463"/>
                </a:lnTo>
                <a:lnTo>
                  <a:pt x="52822" y="53832"/>
                </a:lnTo>
                <a:lnTo>
                  <a:pt x="58276" y="66464"/>
                </a:lnTo>
                <a:lnTo>
                  <a:pt x="63347" y="53774"/>
                </a:lnTo>
                <a:lnTo>
                  <a:pt x="66446" y="26822"/>
                </a:lnTo>
                <a:lnTo>
                  <a:pt x="66446" y="10159"/>
                </a:lnTo>
                <a:close/>
              </a:path>
              <a:path w="535304" h="188595">
                <a:moveTo>
                  <a:pt x="151180" y="0"/>
                </a:moveTo>
                <a:lnTo>
                  <a:pt x="124155" y="0"/>
                </a:lnTo>
                <a:lnTo>
                  <a:pt x="124155" y="111150"/>
                </a:lnTo>
                <a:lnTo>
                  <a:pt x="151180" y="111150"/>
                </a:lnTo>
                <a:lnTo>
                  <a:pt x="151180" y="65836"/>
                </a:lnTo>
                <a:lnTo>
                  <a:pt x="143662" y="65836"/>
                </a:lnTo>
                <a:lnTo>
                  <a:pt x="143662" y="43484"/>
                </a:lnTo>
                <a:lnTo>
                  <a:pt x="151180" y="43484"/>
                </a:lnTo>
                <a:lnTo>
                  <a:pt x="151180" y="0"/>
                </a:lnTo>
                <a:close/>
              </a:path>
              <a:path w="535304" h="188595">
                <a:moveTo>
                  <a:pt x="151180" y="43484"/>
                </a:moveTo>
                <a:lnTo>
                  <a:pt x="143662" y="43484"/>
                </a:lnTo>
                <a:lnTo>
                  <a:pt x="143662" y="65836"/>
                </a:lnTo>
                <a:lnTo>
                  <a:pt x="151180" y="65836"/>
                </a:lnTo>
                <a:lnTo>
                  <a:pt x="151180" y="43484"/>
                </a:lnTo>
                <a:close/>
              </a:path>
              <a:path w="535304" h="188595">
                <a:moveTo>
                  <a:pt x="176174" y="43484"/>
                </a:moveTo>
                <a:lnTo>
                  <a:pt x="151180" y="43484"/>
                </a:lnTo>
                <a:lnTo>
                  <a:pt x="151180" y="65836"/>
                </a:lnTo>
                <a:lnTo>
                  <a:pt x="176174" y="65836"/>
                </a:lnTo>
                <a:lnTo>
                  <a:pt x="176174" y="43484"/>
                </a:lnTo>
                <a:close/>
              </a:path>
              <a:path w="535304" h="188595">
                <a:moveTo>
                  <a:pt x="89814" y="115417"/>
                </a:moveTo>
                <a:lnTo>
                  <a:pt x="63299" y="117900"/>
                </a:lnTo>
                <a:lnTo>
                  <a:pt x="43205" y="125069"/>
                </a:lnTo>
                <a:lnTo>
                  <a:pt x="30464" y="136505"/>
                </a:lnTo>
                <a:lnTo>
                  <a:pt x="26009" y="151790"/>
                </a:lnTo>
                <a:lnTo>
                  <a:pt x="30464" y="167160"/>
                </a:lnTo>
                <a:lnTo>
                  <a:pt x="43205" y="178587"/>
                </a:lnTo>
                <a:lnTo>
                  <a:pt x="63299" y="185708"/>
                </a:lnTo>
                <a:lnTo>
                  <a:pt x="89814" y="188163"/>
                </a:lnTo>
                <a:lnTo>
                  <a:pt x="116211" y="185708"/>
                </a:lnTo>
                <a:lnTo>
                  <a:pt x="136245" y="178587"/>
                </a:lnTo>
                <a:lnTo>
                  <a:pt x="148883" y="167233"/>
                </a:lnTo>
                <a:lnTo>
                  <a:pt x="89814" y="167233"/>
                </a:lnTo>
                <a:lnTo>
                  <a:pt x="73920" y="166306"/>
                </a:lnTo>
                <a:lnTo>
                  <a:pt x="62331" y="163474"/>
                </a:lnTo>
                <a:lnTo>
                  <a:pt x="55238" y="158661"/>
                </a:lnTo>
                <a:lnTo>
                  <a:pt x="52832" y="151790"/>
                </a:lnTo>
                <a:lnTo>
                  <a:pt x="55238" y="145005"/>
                </a:lnTo>
                <a:lnTo>
                  <a:pt x="62331" y="140182"/>
                </a:lnTo>
                <a:lnTo>
                  <a:pt x="73920" y="137302"/>
                </a:lnTo>
                <a:lnTo>
                  <a:pt x="89814" y="136347"/>
                </a:lnTo>
                <a:lnTo>
                  <a:pt x="148788" y="136347"/>
                </a:lnTo>
                <a:lnTo>
                  <a:pt x="136245" y="125069"/>
                </a:lnTo>
                <a:lnTo>
                  <a:pt x="116211" y="117900"/>
                </a:lnTo>
                <a:lnTo>
                  <a:pt x="89814" y="115417"/>
                </a:lnTo>
                <a:close/>
              </a:path>
              <a:path w="535304" h="188595">
                <a:moveTo>
                  <a:pt x="148788" y="136347"/>
                </a:moveTo>
                <a:lnTo>
                  <a:pt x="89814" y="136347"/>
                </a:lnTo>
                <a:lnTo>
                  <a:pt x="105676" y="137302"/>
                </a:lnTo>
                <a:lnTo>
                  <a:pt x="117195" y="140182"/>
                </a:lnTo>
                <a:lnTo>
                  <a:pt x="124218" y="145005"/>
                </a:lnTo>
                <a:lnTo>
                  <a:pt x="126593" y="151790"/>
                </a:lnTo>
                <a:lnTo>
                  <a:pt x="124218" y="158661"/>
                </a:lnTo>
                <a:lnTo>
                  <a:pt x="117195" y="163474"/>
                </a:lnTo>
                <a:lnTo>
                  <a:pt x="105676" y="166306"/>
                </a:lnTo>
                <a:lnTo>
                  <a:pt x="89814" y="167233"/>
                </a:lnTo>
                <a:lnTo>
                  <a:pt x="148883" y="167233"/>
                </a:lnTo>
                <a:lnTo>
                  <a:pt x="153416" y="151790"/>
                </a:lnTo>
                <a:lnTo>
                  <a:pt x="148964" y="136505"/>
                </a:lnTo>
                <a:lnTo>
                  <a:pt x="148788" y="136347"/>
                </a:lnTo>
                <a:close/>
              </a:path>
              <a:path w="535304" h="188595">
                <a:moveTo>
                  <a:pt x="261502" y="124967"/>
                </a:moveTo>
                <a:lnTo>
                  <a:pt x="209686" y="124967"/>
                </a:lnTo>
                <a:lnTo>
                  <a:pt x="209686" y="186131"/>
                </a:lnTo>
                <a:lnTo>
                  <a:pt x="339734" y="186131"/>
                </a:lnTo>
                <a:lnTo>
                  <a:pt x="339734" y="164795"/>
                </a:lnTo>
                <a:lnTo>
                  <a:pt x="236305" y="164795"/>
                </a:lnTo>
                <a:lnTo>
                  <a:pt x="236305" y="145897"/>
                </a:lnTo>
                <a:lnTo>
                  <a:pt x="339734" y="145897"/>
                </a:lnTo>
                <a:lnTo>
                  <a:pt x="339734" y="132079"/>
                </a:lnTo>
                <a:lnTo>
                  <a:pt x="261502" y="132079"/>
                </a:lnTo>
                <a:lnTo>
                  <a:pt x="261502" y="124967"/>
                </a:lnTo>
                <a:close/>
              </a:path>
              <a:path w="535304" h="188595">
                <a:moveTo>
                  <a:pt x="339734" y="145897"/>
                </a:moveTo>
                <a:lnTo>
                  <a:pt x="313318" y="145897"/>
                </a:lnTo>
                <a:lnTo>
                  <a:pt x="313318" y="164795"/>
                </a:lnTo>
                <a:lnTo>
                  <a:pt x="339734" y="164795"/>
                </a:lnTo>
                <a:lnTo>
                  <a:pt x="339734" y="145897"/>
                </a:lnTo>
                <a:close/>
              </a:path>
              <a:path w="535304" h="188595">
                <a:moveTo>
                  <a:pt x="288528" y="103428"/>
                </a:moveTo>
                <a:lnTo>
                  <a:pt x="261502" y="103428"/>
                </a:lnTo>
                <a:lnTo>
                  <a:pt x="261502" y="132079"/>
                </a:lnTo>
                <a:lnTo>
                  <a:pt x="288528" y="132079"/>
                </a:lnTo>
                <a:lnTo>
                  <a:pt x="288528" y="103428"/>
                </a:lnTo>
                <a:close/>
              </a:path>
              <a:path w="535304" h="188595">
                <a:moveTo>
                  <a:pt x="339734" y="124967"/>
                </a:moveTo>
                <a:lnTo>
                  <a:pt x="288528" y="124967"/>
                </a:lnTo>
                <a:lnTo>
                  <a:pt x="288528" y="132079"/>
                </a:lnTo>
                <a:lnTo>
                  <a:pt x="339734" y="132079"/>
                </a:lnTo>
                <a:lnTo>
                  <a:pt x="339734" y="124967"/>
                </a:lnTo>
                <a:close/>
              </a:path>
              <a:path w="535304" h="188595">
                <a:moveTo>
                  <a:pt x="360054" y="87985"/>
                </a:moveTo>
                <a:lnTo>
                  <a:pt x="189976" y="87985"/>
                </a:lnTo>
                <a:lnTo>
                  <a:pt x="189976" y="109321"/>
                </a:lnTo>
                <a:lnTo>
                  <a:pt x="261502" y="109321"/>
                </a:lnTo>
                <a:lnTo>
                  <a:pt x="261502" y="103428"/>
                </a:lnTo>
                <a:lnTo>
                  <a:pt x="360054" y="103428"/>
                </a:lnTo>
                <a:lnTo>
                  <a:pt x="360054" y="87985"/>
                </a:lnTo>
                <a:close/>
              </a:path>
              <a:path w="535304" h="188595">
                <a:moveTo>
                  <a:pt x="360054" y="103428"/>
                </a:moveTo>
                <a:lnTo>
                  <a:pt x="288528" y="103428"/>
                </a:lnTo>
                <a:lnTo>
                  <a:pt x="288528" y="109321"/>
                </a:lnTo>
                <a:lnTo>
                  <a:pt x="360054" y="109321"/>
                </a:lnTo>
                <a:lnTo>
                  <a:pt x="360054" y="103428"/>
                </a:lnTo>
                <a:close/>
              </a:path>
              <a:path w="535304" h="188595">
                <a:moveTo>
                  <a:pt x="228787" y="54863"/>
                </a:moveTo>
                <a:lnTo>
                  <a:pt x="206232" y="54863"/>
                </a:lnTo>
                <a:lnTo>
                  <a:pt x="206232" y="76403"/>
                </a:lnTo>
                <a:lnTo>
                  <a:pt x="343595" y="76403"/>
                </a:lnTo>
                <a:lnTo>
                  <a:pt x="343595" y="68884"/>
                </a:lnTo>
                <a:lnTo>
                  <a:pt x="228787" y="68884"/>
                </a:lnTo>
                <a:lnTo>
                  <a:pt x="228787" y="54863"/>
                </a:lnTo>
                <a:close/>
              </a:path>
              <a:path w="535304" h="188595">
                <a:moveTo>
                  <a:pt x="255812" y="13004"/>
                </a:moveTo>
                <a:lnTo>
                  <a:pt x="228787" y="13004"/>
                </a:lnTo>
                <a:lnTo>
                  <a:pt x="228787" y="68884"/>
                </a:lnTo>
                <a:lnTo>
                  <a:pt x="255812" y="68884"/>
                </a:lnTo>
                <a:lnTo>
                  <a:pt x="255812" y="13004"/>
                </a:lnTo>
                <a:close/>
              </a:path>
              <a:path w="535304" h="188595">
                <a:moveTo>
                  <a:pt x="294014" y="54863"/>
                </a:moveTo>
                <a:lnTo>
                  <a:pt x="255812" y="54863"/>
                </a:lnTo>
                <a:lnTo>
                  <a:pt x="255812" y="68884"/>
                </a:lnTo>
                <a:lnTo>
                  <a:pt x="294014" y="68884"/>
                </a:lnTo>
                <a:lnTo>
                  <a:pt x="294014" y="54863"/>
                </a:lnTo>
                <a:close/>
              </a:path>
              <a:path w="535304" h="188595">
                <a:moveTo>
                  <a:pt x="321040" y="13004"/>
                </a:moveTo>
                <a:lnTo>
                  <a:pt x="294014" y="13004"/>
                </a:lnTo>
                <a:lnTo>
                  <a:pt x="294014" y="68884"/>
                </a:lnTo>
                <a:lnTo>
                  <a:pt x="321040" y="68884"/>
                </a:lnTo>
                <a:lnTo>
                  <a:pt x="321040" y="13004"/>
                </a:lnTo>
                <a:close/>
              </a:path>
              <a:path w="535304" h="188595">
                <a:moveTo>
                  <a:pt x="343595" y="54863"/>
                </a:moveTo>
                <a:lnTo>
                  <a:pt x="321040" y="54863"/>
                </a:lnTo>
                <a:lnTo>
                  <a:pt x="321040" y="68884"/>
                </a:lnTo>
                <a:lnTo>
                  <a:pt x="343595" y="68884"/>
                </a:lnTo>
                <a:lnTo>
                  <a:pt x="343595" y="54863"/>
                </a:lnTo>
                <a:close/>
              </a:path>
              <a:path w="535304" h="188595">
                <a:moveTo>
                  <a:pt x="345017" y="5079"/>
                </a:moveTo>
                <a:lnTo>
                  <a:pt x="204809" y="5079"/>
                </a:lnTo>
                <a:lnTo>
                  <a:pt x="204809" y="26619"/>
                </a:lnTo>
                <a:lnTo>
                  <a:pt x="228787" y="26619"/>
                </a:lnTo>
                <a:lnTo>
                  <a:pt x="228787" y="13004"/>
                </a:lnTo>
                <a:lnTo>
                  <a:pt x="345017" y="13004"/>
                </a:lnTo>
                <a:lnTo>
                  <a:pt x="345017" y="5079"/>
                </a:lnTo>
                <a:close/>
              </a:path>
              <a:path w="535304" h="188595">
                <a:moveTo>
                  <a:pt x="294014" y="13004"/>
                </a:moveTo>
                <a:lnTo>
                  <a:pt x="255812" y="13004"/>
                </a:lnTo>
                <a:lnTo>
                  <a:pt x="255812" y="26619"/>
                </a:lnTo>
                <a:lnTo>
                  <a:pt x="294014" y="26619"/>
                </a:lnTo>
                <a:lnTo>
                  <a:pt x="294014" y="13004"/>
                </a:lnTo>
                <a:close/>
              </a:path>
              <a:path w="535304" h="188595">
                <a:moveTo>
                  <a:pt x="345017" y="13004"/>
                </a:moveTo>
                <a:lnTo>
                  <a:pt x="321040" y="13004"/>
                </a:lnTo>
                <a:lnTo>
                  <a:pt x="321040" y="26619"/>
                </a:lnTo>
                <a:lnTo>
                  <a:pt x="345017" y="26619"/>
                </a:lnTo>
                <a:lnTo>
                  <a:pt x="345017" y="13004"/>
                </a:lnTo>
                <a:close/>
              </a:path>
              <a:path w="535304" h="188595">
                <a:moveTo>
                  <a:pt x="534384" y="0"/>
                </a:moveTo>
                <a:lnTo>
                  <a:pt x="507358" y="0"/>
                </a:lnTo>
                <a:lnTo>
                  <a:pt x="507358" y="110134"/>
                </a:lnTo>
                <a:lnTo>
                  <a:pt x="534384" y="110134"/>
                </a:lnTo>
                <a:lnTo>
                  <a:pt x="534384" y="86359"/>
                </a:lnTo>
                <a:lnTo>
                  <a:pt x="516705" y="86359"/>
                </a:lnTo>
                <a:lnTo>
                  <a:pt x="516705" y="64820"/>
                </a:lnTo>
                <a:lnTo>
                  <a:pt x="534384" y="64820"/>
                </a:lnTo>
                <a:lnTo>
                  <a:pt x="534384" y="48564"/>
                </a:lnTo>
                <a:lnTo>
                  <a:pt x="515893" y="48564"/>
                </a:lnTo>
                <a:lnTo>
                  <a:pt x="515893" y="27228"/>
                </a:lnTo>
                <a:lnTo>
                  <a:pt x="534384" y="27228"/>
                </a:lnTo>
                <a:lnTo>
                  <a:pt x="534384" y="0"/>
                </a:lnTo>
                <a:close/>
              </a:path>
              <a:path w="535304" h="188595">
                <a:moveTo>
                  <a:pt x="473627" y="13614"/>
                </a:moveTo>
                <a:lnTo>
                  <a:pt x="384625" y="13614"/>
                </a:lnTo>
                <a:lnTo>
                  <a:pt x="384625" y="99974"/>
                </a:lnTo>
                <a:lnTo>
                  <a:pt x="473627" y="99974"/>
                </a:lnTo>
                <a:lnTo>
                  <a:pt x="473627" y="86359"/>
                </a:lnTo>
                <a:lnTo>
                  <a:pt x="467937" y="86359"/>
                </a:lnTo>
                <a:lnTo>
                  <a:pt x="467937" y="78841"/>
                </a:lnTo>
                <a:lnTo>
                  <a:pt x="411245" y="78841"/>
                </a:lnTo>
                <a:lnTo>
                  <a:pt x="411245" y="34950"/>
                </a:lnTo>
                <a:lnTo>
                  <a:pt x="467937" y="34950"/>
                </a:lnTo>
                <a:lnTo>
                  <a:pt x="467937" y="27228"/>
                </a:lnTo>
                <a:lnTo>
                  <a:pt x="473627" y="27228"/>
                </a:lnTo>
                <a:lnTo>
                  <a:pt x="473627" y="13614"/>
                </a:lnTo>
                <a:close/>
              </a:path>
              <a:path w="535304" h="188595">
                <a:moveTo>
                  <a:pt x="473627" y="64820"/>
                </a:moveTo>
                <a:lnTo>
                  <a:pt x="467937" y="64820"/>
                </a:lnTo>
                <a:lnTo>
                  <a:pt x="467937" y="86359"/>
                </a:lnTo>
                <a:lnTo>
                  <a:pt x="473627" y="86359"/>
                </a:lnTo>
                <a:lnTo>
                  <a:pt x="473627" y="64820"/>
                </a:lnTo>
                <a:close/>
              </a:path>
              <a:path w="535304" h="188595">
                <a:moveTo>
                  <a:pt x="507358" y="64820"/>
                </a:moveTo>
                <a:lnTo>
                  <a:pt x="473627" y="64820"/>
                </a:lnTo>
                <a:lnTo>
                  <a:pt x="473627" y="86359"/>
                </a:lnTo>
                <a:lnTo>
                  <a:pt x="507358" y="86359"/>
                </a:lnTo>
                <a:lnTo>
                  <a:pt x="507358" y="64820"/>
                </a:lnTo>
                <a:close/>
              </a:path>
              <a:path w="535304" h="188595">
                <a:moveTo>
                  <a:pt x="534384" y="64820"/>
                </a:moveTo>
                <a:lnTo>
                  <a:pt x="516705" y="64820"/>
                </a:lnTo>
                <a:lnTo>
                  <a:pt x="516705" y="86359"/>
                </a:lnTo>
                <a:lnTo>
                  <a:pt x="534384" y="86359"/>
                </a:lnTo>
                <a:lnTo>
                  <a:pt x="534384" y="64820"/>
                </a:lnTo>
                <a:close/>
              </a:path>
              <a:path w="535304" h="188595">
                <a:moveTo>
                  <a:pt x="467937" y="34950"/>
                </a:moveTo>
                <a:lnTo>
                  <a:pt x="447008" y="34950"/>
                </a:lnTo>
                <a:lnTo>
                  <a:pt x="447008" y="78841"/>
                </a:lnTo>
                <a:lnTo>
                  <a:pt x="467937" y="78841"/>
                </a:lnTo>
                <a:lnTo>
                  <a:pt x="467937" y="64820"/>
                </a:lnTo>
                <a:lnTo>
                  <a:pt x="473627" y="64820"/>
                </a:lnTo>
                <a:lnTo>
                  <a:pt x="473627" y="48564"/>
                </a:lnTo>
                <a:lnTo>
                  <a:pt x="467937" y="48564"/>
                </a:lnTo>
                <a:lnTo>
                  <a:pt x="467937" y="34950"/>
                </a:lnTo>
                <a:close/>
              </a:path>
              <a:path w="535304" h="188595">
                <a:moveTo>
                  <a:pt x="473627" y="27228"/>
                </a:moveTo>
                <a:lnTo>
                  <a:pt x="467937" y="27228"/>
                </a:lnTo>
                <a:lnTo>
                  <a:pt x="467937" y="48564"/>
                </a:lnTo>
                <a:lnTo>
                  <a:pt x="473627" y="48564"/>
                </a:lnTo>
                <a:lnTo>
                  <a:pt x="473627" y="27228"/>
                </a:lnTo>
                <a:close/>
              </a:path>
              <a:path w="535304" h="188595">
                <a:moveTo>
                  <a:pt x="507358" y="27228"/>
                </a:moveTo>
                <a:lnTo>
                  <a:pt x="473627" y="27228"/>
                </a:lnTo>
                <a:lnTo>
                  <a:pt x="473627" y="48564"/>
                </a:lnTo>
                <a:lnTo>
                  <a:pt x="507358" y="48564"/>
                </a:lnTo>
                <a:lnTo>
                  <a:pt x="507358" y="27228"/>
                </a:lnTo>
                <a:close/>
              </a:path>
              <a:path w="535304" h="188595">
                <a:moveTo>
                  <a:pt x="534384" y="27228"/>
                </a:moveTo>
                <a:lnTo>
                  <a:pt x="515893" y="27228"/>
                </a:lnTo>
                <a:lnTo>
                  <a:pt x="515893" y="48564"/>
                </a:lnTo>
                <a:lnTo>
                  <a:pt x="534384" y="48564"/>
                </a:lnTo>
                <a:lnTo>
                  <a:pt x="534384" y="27228"/>
                </a:lnTo>
                <a:close/>
              </a:path>
              <a:path w="535304" h="188595">
                <a:moveTo>
                  <a:pt x="470579" y="115011"/>
                </a:moveTo>
                <a:lnTo>
                  <a:pt x="443712" y="117497"/>
                </a:lnTo>
                <a:lnTo>
                  <a:pt x="423437" y="124688"/>
                </a:lnTo>
                <a:lnTo>
                  <a:pt x="410629" y="136185"/>
                </a:lnTo>
                <a:lnTo>
                  <a:pt x="406165" y="151587"/>
                </a:lnTo>
                <a:lnTo>
                  <a:pt x="410629" y="167074"/>
                </a:lnTo>
                <a:lnTo>
                  <a:pt x="423437" y="178561"/>
                </a:lnTo>
                <a:lnTo>
                  <a:pt x="443712" y="185705"/>
                </a:lnTo>
                <a:lnTo>
                  <a:pt x="470579" y="188163"/>
                </a:lnTo>
                <a:lnTo>
                  <a:pt x="497446" y="185705"/>
                </a:lnTo>
                <a:lnTo>
                  <a:pt x="517721" y="178561"/>
                </a:lnTo>
                <a:lnTo>
                  <a:pt x="529899" y="167639"/>
                </a:lnTo>
                <a:lnTo>
                  <a:pt x="470579" y="167639"/>
                </a:lnTo>
                <a:lnTo>
                  <a:pt x="454450" y="166646"/>
                </a:lnTo>
                <a:lnTo>
                  <a:pt x="442741" y="163652"/>
                </a:lnTo>
                <a:lnTo>
                  <a:pt x="435603" y="158638"/>
                </a:lnTo>
                <a:lnTo>
                  <a:pt x="433190" y="151587"/>
                </a:lnTo>
                <a:lnTo>
                  <a:pt x="435603" y="144567"/>
                </a:lnTo>
                <a:lnTo>
                  <a:pt x="442741" y="139623"/>
                </a:lnTo>
                <a:lnTo>
                  <a:pt x="454450" y="136699"/>
                </a:lnTo>
                <a:lnTo>
                  <a:pt x="470579" y="135737"/>
                </a:lnTo>
                <a:lnTo>
                  <a:pt x="530031" y="135737"/>
                </a:lnTo>
                <a:lnTo>
                  <a:pt x="517721" y="124688"/>
                </a:lnTo>
                <a:lnTo>
                  <a:pt x="497446" y="117497"/>
                </a:lnTo>
                <a:lnTo>
                  <a:pt x="470579" y="115011"/>
                </a:lnTo>
                <a:close/>
              </a:path>
              <a:path w="535304" h="188595">
                <a:moveTo>
                  <a:pt x="530031" y="135737"/>
                </a:moveTo>
                <a:lnTo>
                  <a:pt x="470579" y="135737"/>
                </a:lnTo>
                <a:lnTo>
                  <a:pt x="486825" y="136699"/>
                </a:lnTo>
                <a:lnTo>
                  <a:pt x="498595" y="139623"/>
                </a:lnTo>
                <a:lnTo>
                  <a:pt x="505755" y="144567"/>
                </a:lnTo>
                <a:lnTo>
                  <a:pt x="508171" y="151587"/>
                </a:lnTo>
                <a:lnTo>
                  <a:pt x="505755" y="158638"/>
                </a:lnTo>
                <a:lnTo>
                  <a:pt x="498595" y="163652"/>
                </a:lnTo>
                <a:lnTo>
                  <a:pt x="486825" y="166646"/>
                </a:lnTo>
                <a:lnTo>
                  <a:pt x="470579" y="167639"/>
                </a:lnTo>
                <a:lnTo>
                  <a:pt x="529899" y="167639"/>
                </a:lnTo>
                <a:lnTo>
                  <a:pt x="530529" y="167074"/>
                </a:lnTo>
                <a:lnTo>
                  <a:pt x="534993" y="151587"/>
                </a:lnTo>
                <a:lnTo>
                  <a:pt x="530529" y="136185"/>
                </a:lnTo>
                <a:lnTo>
                  <a:pt x="530031" y="13573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8" name="object 98" descr=""/>
          <p:cNvSpPr/>
          <p:nvPr/>
        </p:nvSpPr>
        <p:spPr>
          <a:xfrm>
            <a:off x="5695885" y="4174150"/>
            <a:ext cx="660400" cy="179705"/>
          </a:xfrm>
          <a:custGeom>
            <a:avLst/>
            <a:gdLst/>
            <a:ahLst/>
            <a:cxnLst/>
            <a:rect l="l" t="t" r="r" b="b"/>
            <a:pathLst>
              <a:path w="660400" h="179704">
                <a:moveTo>
                  <a:pt x="18761" y="130609"/>
                </a:moveTo>
                <a:lnTo>
                  <a:pt x="1154" y="130609"/>
                </a:lnTo>
                <a:lnTo>
                  <a:pt x="2309" y="138402"/>
                </a:lnTo>
                <a:lnTo>
                  <a:pt x="31389" y="168228"/>
                </a:lnTo>
                <a:lnTo>
                  <a:pt x="38773" y="169863"/>
                </a:lnTo>
                <a:lnTo>
                  <a:pt x="55370" y="169863"/>
                </a:lnTo>
                <a:lnTo>
                  <a:pt x="62826" y="168059"/>
                </a:lnTo>
                <a:lnTo>
                  <a:pt x="76055" y="160843"/>
                </a:lnTo>
                <a:lnTo>
                  <a:pt x="81684" y="155552"/>
                </a:lnTo>
                <a:lnTo>
                  <a:pt x="82719" y="153988"/>
                </a:lnTo>
                <a:lnTo>
                  <a:pt x="39254" y="153988"/>
                </a:lnTo>
                <a:lnTo>
                  <a:pt x="32976" y="151799"/>
                </a:lnTo>
                <a:lnTo>
                  <a:pt x="28214" y="147422"/>
                </a:lnTo>
                <a:lnTo>
                  <a:pt x="23499" y="142996"/>
                </a:lnTo>
                <a:lnTo>
                  <a:pt x="20348" y="137392"/>
                </a:lnTo>
                <a:lnTo>
                  <a:pt x="18761" y="130609"/>
                </a:lnTo>
                <a:close/>
              </a:path>
              <a:path w="660400" h="179704">
                <a:moveTo>
                  <a:pt x="100514" y="96838"/>
                </a:moveTo>
                <a:lnTo>
                  <a:pt x="83993" y="96838"/>
                </a:lnTo>
                <a:lnTo>
                  <a:pt x="83370" y="109705"/>
                </a:lnTo>
                <a:lnTo>
                  <a:pt x="81503" y="121029"/>
                </a:lnTo>
                <a:lnTo>
                  <a:pt x="55147" y="153055"/>
                </a:lnTo>
                <a:lnTo>
                  <a:pt x="47047" y="153988"/>
                </a:lnTo>
                <a:lnTo>
                  <a:pt x="82719" y="153988"/>
                </a:lnTo>
                <a:lnTo>
                  <a:pt x="98623" y="114964"/>
                </a:lnTo>
                <a:lnTo>
                  <a:pt x="100464" y="97921"/>
                </a:lnTo>
                <a:lnTo>
                  <a:pt x="100514" y="96838"/>
                </a:lnTo>
                <a:close/>
              </a:path>
              <a:path w="660400" h="179704">
                <a:moveTo>
                  <a:pt x="49356" y="18040"/>
                </a:moveTo>
                <a:lnTo>
                  <a:pt x="10150" y="35022"/>
                </a:lnTo>
                <a:lnTo>
                  <a:pt x="0" y="67397"/>
                </a:lnTo>
                <a:lnTo>
                  <a:pt x="392" y="74343"/>
                </a:lnTo>
                <a:lnTo>
                  <a:pt x="23244" y="110236"/>
                </a:lnTo>
                <a:lnTo>
                  <a:pt x="38003" y="116465"/>
                </a:lnTo>
                <a:lnTo>
                  <a:pt x="51569" y="116465"/>
                </a:lnTo>
                <a:lnTo>
                  <a:pt x="80337" y="100590"/>
                </a:lnTo>
                <a:lnTo>
                  <a:pt x="42718" y="100590"/>
                </a:lnTo>
                <a:lnTo>
                  <a:pt x="37306" y="99123"/>
                </a:lnTo>
                <a:lnTo>
                  <a:pt x="17318" y="73555"/>
                </a:lnTo>
                <a:lnTo>
                  <a:pt x="17437" y="60759"/>
                </a:lnTo>
                <a:lnTo>
                  <a:pt x="43295" y="33915"/>
                </a:lnTo>
                <a:lnTo>
                  <a:pt x="85249" y="33915"/>
                </a:lnTo>
                <a:lnTo>
                  <a:pt x="79134" y="27517"/>
                </a:lnTo>
                <a:lnTo>
                  <a:pt x="73602" y="23765"/>
                </a:lnTo>
                <a:lnTo>
                  <a:pt x="61479" y="19243"/>
                </a:lnTo>
                <a:lnTo>
                  <a:pt x="55418" y="18089"/>
                </a:lnTo>
                <a:lnTo>
                  <a:pt x="49356" y="18040"/>
                </a:lnTo>
                <a:close/>
              </a:path>
              <a:path w="660400" h="179704">
                <a:moveTo>
                  <a:pt x="85249" y="33915"/>
                </a:moveTo>
                <a:lnTo>
                  <a:pt x="55514" y="33915"/>
                </a:lnTo>
                <a:lnTo>
                  <a:pt x="60998" y="35479"/>
                </a:lnTo>
                <a:lnTo>
                  <a:pt x="70667" y="41733"/>
                </a:lnTo>
                <a:lnTo>
                  <a:pt x="74468" y="45822"/>
                </a:lnTo>
                <a:lnTo>
                  <a:pt x="77210" y="50873"/>
                </a:lnTo>
                <a:lnTo>
                  <a:pt x="80000" y="55924"/>
                </a:lnTo>
                <a:lnTo>
                  <a:pt x="81366" y="61223"/>
                </a:lnTo>
                <a:lnTo>
                  <a:pt x="81395" y="71486"/>
                </a:lnTo>
                <a:lnTo>
                  <a:pt x="80553" y="75696"/>
                </a:lnTo>
                <a:lnTo>
                  <a:pt x="53349" y="100590"/>
                </a:lnTo>
                <a:lnTo>
                  <a:pt x="80337" y="100590"/>
                </a:lnTo>
                <a:lnTo>
                  <a:pt x="82838" y="96838"/>
                </a:lnTo>
                <a:lnTo>
                  <a:pt x="100514" y="96838"/>
                </a:lnTo>
                <a:lnTo>
                  <a:pt x="100613" y="92797"/>
                </a:lnTo>
                <a:lnTo>
                  <a:pt x="96188" y="54048"/>
                </a:lnTo>
                <a:lnTo>
                  <a:pt x="89140" y="37956"/>
                </a:lnTo>
                <a:lnTo>
                  <a:pt x="85249" y="33915"/>
                </a:lnTo>
                <a:close/>
              </a:path>
              <a:path w="660400" h="179704">
                <a:moveTo>
                  <a:pt x="177312" y="18040"/>
                </a:moveTo>
                <a:lnTo>
                  <a:pt x="139465" y="38028"/>
                </a:lnTo>
                <a:lnTo>
                  <a:pt x="126314" y="82411"/>
                </a:lnTo>
                <a:lnTo>
                  <a:pt x="125935" y="93952"/>
                </a:lnTo>
                <a:lnTo>
                  <a:pt x="126314" y="105560"/>
                </a:lnTo>
                <a:lnTo>
                  <a:pt x="135365" y="143061"/>
                </a:lnTo>
                <a:lnTo>
                  <a:pt x="169461" y="169308"/>
                </a:lnTo>
                <a:lnTo>
                  <a:pt x="177312" y="169863"/>
                </a:lnTo>
                <a:lnTo>
                  <a:pt x="185164" y="169308"/>
                </a:lnTo>
                <a:lnTo>
                  <a:pt x="212092" y="153988"/>
                </a:lnTo>
                <a:lnTo>
                  <a:pt x="170145" y="153988"/>
                </a:lnTo>
                <a:lnTo>
                  <a:pt x="164011" y="151655"/>
                </a:lnTo>
                <a:lnTo>
                  <a:pt x="144264" y="111703"/>
                </a:lnTo>
                <a:lnTo>
                  <a:pt x="143253" y="93952"/>
                </a:lnTo>
                <a:lnTo>
                  <a:pt x="143817" y="80372"/>
                </a:lnTo>
                <a:lnTo>
                  <a:pt x="157221" y="42516"/>
                </a:lnTo>
                <a:lnTo>
                  <a:pt x="177312" y="33627"/>
                </a:lnTo>
                <a:lnTo>
                  <a:pt x="211637" y="33627"/>
                </a:lnTo>
                <a:lnTo>
                  <a:pt x="210379" y="32039"/>
                </a:lnTo>
                <a:lnTo>
                  <a:pt x="204949" y="27060"/>
                </a:lnTo>
                <a:lnTo>
                  <a:pt x="198920" y="23114"/>
                </a:lnTo>
                <a:lnTo>
                  <a:pt x="192303" y="20295"/>
                </a:lnTo>
                <a:lnTo>
                  <a:pt x="185101" y="18604"/>
                </a:lnTo>
                <a:lnTo>
                  <a:pt x="177312" y="18040"/>
                </a:lnTo>
                <a:close/>
              </a:path>
              <a:path w="660400" h="179704">
                <a:moveTo>
                  <a:pt x="211637" y="33627"/>
                </a:moveTo>
                <a:lnTo>
                  <a:pt x="184432" y="33627"/>
                </a:lnTo>
                <a:lnTo>
                  <a:pt x="190518" y="35984"/>
                </a:lnTo>
                <a:lnTo>
                  <a:pt x="200668" y="45413"/>
                </a:lnTo>
                <a:lnTo>
                  <a:pt x="211114" y="84711"/>
                </a:lnTo>
                <a:lnTo>
                  <a:pt x="211372" y="93952"/>
                </a:lnTo>
                <a:lnTo>
                  <a:pt x="210812" y="107554"/>
                </a:lnTo>
                <a:lnTo>
                  <a:pt x="197499" y="145221"/>
                </a:lnTo>
                <a:lnTo>
                  <a:pt x="177312" y="153988"/>
                </a:lnTo>
                <a:lnTo>
                  <a:pt x="212092" y="153988"/>
                </a:lnTo>
                <a:lnTo>
                  <a:pt x="227174" y="116285"/>
                </a:lnTo>
                <a:lnTo>
                  <a:pt x="228690" y="93952"/>
                </a:lnTo>
                <a:lnTo>
                  <a:pt x="228306" y="82411"/>
                </a:lnTo>
                <a:lnTo>
                  <a:pt x="219183" y="45028"/>
                </a:lnTo>
                <a:lnTo>
                  <a:pt x="215124" y="38028"/>
                </a:lnTo>
                <a:lnTo>
                  <a:pt x="211637" y="33627"/>
                </a:lnTo>
                <a:close/>
              </a:path>
              <a:path w="660400" h="179704">
                <a:moveTo>
                  <a:pt x="304312" y="18040"/>
                </a:moveTo>
                <a:lnTo>
                  <a:pt x="266465" y="38028"/>
                </a:lnTo>
                <a:lnTo>
                  <a:pt x="253314" y="82411"/>
                </a:lnTo>
                <a:lnTo>
                  <a:pt x="252935" y="93952"/>
                </a:lnTo>
                <a:lnTo>
                  <a:pt x="253314" y="105560"/>
                </a:lnTo>
                <a:lnTo>
                  <a:pt x="262365" y="143061"/>
                </a:lnTo>
                <a:lnTo>
                  <a:pt x="296461" y="169308"/>
                </a:lnTo>
                <a:lnTo>
                  <a:pt x="304312" y="169863"/>
                </a:lnTo>
                <a:lnTo>
                  <a:pt x="312164" y="169308"/>
                </a:lnTo>
                <a:lnTo>
                  <a:pt x="339092" y="153988"/>
                </a:lnTo>
                <a:lnTo>
                  <a:pt x="297145" y="153988"/>
                </a:lnTo>
                <a:lnTo>
                  <a:pt x="291011" y="151655"/>
                </a:lnTo>
                <a:lnTo>
                  <a:pt x="271264" y="111703"/>
                </a:lnTo>
                <a:lnTo>
                  <a:pt x="270253" y="93952"/>
                </a:lnTo>
                <a:lnTo>
                  <a:pt x="270817" y="80372"/>
                </a:lnTo>
                <a:lnTo>
                  <a:pt x="284221" y="42516"/>
                </a:lnTo>
                <a:lnTo>
                  <a:pt x="304312" y="33627"/>
                </a:lnTo>
                <a:lnTo>
                  <a:pt x="338637" y="33627"/>
                </a:lnTo>
                <a:lnTo>
                  <a:pt x="337379" y="32039"/>
                </a:lnTo>
                <a:lnTo>
                  <a:pt x="331949" y="27060"/>
                </a:lnTo>
                <a:lnTo>
                  <a:pt x="325920" y="23114"/>
                </a:lnTo>
                <a:lnTo>
                  <a:pt x="319303" y="20295"/>
                </a:lnTo>
                <a:lnTo>
                  <a:pt x="312101" y="18604"/>
                </a:lnTo>
                <a:lnTo>
                  <a:pt x="304312" y="18040"/>
                </a:lnTo>
                <a:close/>
              </a:path>
              <a:path w="660400" h="179704">
                <a:moveTo>
                  <a:pt x="338637" y="33627"/>
                </a:moveTo>
                <a:lnTo>
                  <a:pt x="311432" y="33627"/>
                </a:lnTo>
                <a:lnTo>
                  <a:pt x="317518" y="35984"/>
                </a:lnTo>
                <a:lnTo>
                  <a:pt x="327668" y="45413"/>
                </a:lnTo>
                <a:lnTo>
                  <a:pt x="338114" y="84711"/>
                </a:lnTo>
                <a:lnTo>
                  <a:pt x="338372" y="93952"/>
                </a:lnTo>
                <a:lnTo>
                  <a:pt x="337812" y="107554"/>
                </a:lnTo>
                <a:lnTo>
                  <a:pt x="324499" y="145221"/>
                </a:lnTo>
                <a:lnTo>
                  <a:pt x="304312" y="153988"/>
                </a:lnTo>
                <a:lnTo>
                  <a:pt x="339092" y="153988"/>
                </a:lnTo>
                <a:lnTo>
                  <a:pt x="354174" y="116285"/>
                </a:lnTo>
                <a:lnTo>
                  <a:pt x="355690" y="93952"/>
                </a:lnTo>
                <a:lnTo>
                  <a:pt x="355306" y="82411"/>
                </a:lnTo>
                <a:lnTo>
                  <a:pt x="346183" y="45028"/>
                </a:lnTo>
                <a:lnTo>
                  <a:pt x="342124" y="38028"/>
                </a:lnTo>
                <a:lnTo>
                  <a:pt x="338637" y="33627"/>
                </a:lnTo>
                <a:close/>
              </a:path>
              <a:path w="660400" h="179704">
                <a:moveTo>
                  <a:pt x="431312" y="18040"/>
                </a:moveTo>
                <a:lnTo>
                  <a:pt x="393465" y="38028"/>
                </a:lnTo>
                <a:lnTo>
                  <a:pt x="380314" y="82411"/>
                </a:lnTo>
                <a:lnTo>
                  <a:pt x="379935" y="93952"/>
                </a:lnTo>
                <a:lnTo>
                  <a:pt x="380314" y="105560"/>
                </a:lnTo>
                <a:lnTo>
                  <a:pt x="389365" y="143061"/>
                </a:lnTo>
                <a:lnTo>
                  <a:pt x="423461" y="169308"/>
                </a:lnTo>
                <a:lnTo>
                  <a:pt x="431312" y="169863"/>
                </a:lnTo>
                <a:lnTo>
                  <a:pt x="439164" y="169308"/>
                </a:lnTo>
                <a:lnTo>
                  <a:pt x="466092" y="153988"/>
                </a:lnTo>
                <a:lnTo>
                  <a:pt x="424145" y="153988"/>
                </a:lnTo>
                <a:lnTo>
                  <a:pt x="418011" y="151655"/>
                </a:lnTo>
                <a:lnTo>
                  <a:pt x="398264" y="111703"/>
                </a:lnTo>
                <a:lnTo>
                  <a:pt x="397253" y="93952"/>
                </a:lnTo>
                <a:lnTo>
                  <a:pt x="397817" y="80372"/>
                </a:lnTo>
                <a:lnTo>
                  <a:pt x="411221" y="42516"/>
                </a:lnTo>
                <a:lnTo>
                  <a:pt x="431312" y="33627"/>
                </a:lnTo>
                <a:lnTo>
                  <a:pt x="465637" y="33627"/>
                </a:lnTo>
                <a:lnTo>
                  <a:pt x="464379" y="32039"/>
                </a:lnTo>
                <a:lnTo>
                  <a:pt x="458949" y="27060"/>
                </a:lnTo>
                <a:lnTo>
                  <a:pt x="452920" y="23114"/>
                </a:lnTo>
                <a:lnTo>
                  <a:pt x="446303" y="20295"/>
                </a:lnTo>
                <a:lnTo>
                  <a:pt x="439101" y="18604"/>
                </a:lnTo>
                <a:lnTo>
                  <a:pt x="431312" y="18040"/>
                </a:lnTo>
                <a:close/>
              </a:path>
              <a:path w="660400" h="179704">
                <a:moveTo>
                  <a:pt x="465637" y="33627"/>
                </a:moveTo>
                <a:lnTo>
                  <a:pt x="438432" y="33627"/>
                </a:lnTo>
                <a:lnTo>
                  <a:pt x="444518" y="35984"/>
                </a:lnTo>
                <a:lnTo>
                  <a:pt x="454668" y="45413"/>
                </a:lnTo>
                <a:lnTo>
                  <a:pt x="465114" y="84711"/>
                </a:lnTo>
                <a:lnTo>
                  <a:pt x="465372" y="93952"/>
                </a:lnTo>
                <a:lnTo>
                  <a:pt x="464812" y="107554"/>
                </a:lnTo>
                <a:lnTo>
                  <a:pt x="451499" y="145221"/>
                </a:lnTo>
                <a:lnTo>
                  <a:pt x="431312" y="153988"/>
                </a:lnTo>
                <a:lnTo>
                  <a:pt x="466092" y="153988"/>
                </a:lnTo>
                <a:lnTo>
                  <a:pt x="481174" y="116285"/>
                </a:lnTo>
                <a:lnTo>
                  <a:pt x="482690" y="93952"/>
                </a:lnTo>
                <a:lnTo>
                  <a:pt x="482306" y="82411"/>
                </a:lnTo>
                <a:lnTo>
                  <a:pt x="473183" y="45028"/>
                </a:lnTo>
                <a:lnTo>
                  <a:pt x="469124" y="38028"/>
                </a:lnTo>
                <a:lnTo>
                  <a:pt x="465637" y="33627"/>
                </a:lnTo>
                <a:close/>
              </a:path>
              <a:path w="660400" h="179704">
                <a:moveTo>
                  <a:pt x="546832" y="126187"/>
                </a:moveTo>
                <a:lnTo>
                  <a:pt x="529966" y="126187"/>
                </a:lnTo>
                <a:lnTo>
                  <a:pt x="529966" y="179628"/>
                </a:lnTo>
                <a:lnTo>
                  <a:pt x="659811" y="179628"/>
                </a:lnTo>
                <a:lnTo>
                  <a:pt x="659811" y="169671"/>
                </a:lnTo>
                <a:lnTo>
                  <a:pt x="546832" y="169671"/>
                </a:lnTo>
                <a:lnTo>
                  <a:pt x="546832" y="126187"/>
                </a:lnTo>
                <a:close/>
              </a:path>
              <a:path w="660400" h="179704">
                <a:moveTo>
                  <a:pt x="659811" y="165811"/>
                </a:moveTo>
                <a:lnTo>
                  <a:pt x="546832" y="165811"/>
                </a:lnTo>
                <a:lnTo>
                  <a:pt x="546832" y="169671"/>
                </a:lnTo>
                <a:lnTo>
                  <a:pt x="659811" y="169671"/>
                </a:lnTo>
                <a:lnTo>
                  <a:pt x="659811" y="165811"/>
                </a:lnTo>
                <a:close/>
              </a:path>
              <a:path w="660400" h="179704">
                <a:moveTo>
                  <a:pt x="655340" y="0"/>
                </a:moveTo>
                <a:lnTo>
                  <a:pt x="638475" y="0"/>
                </a:lnTo>
                <a:lnTo>
                  <a:pt x="638475" y="139801"/>
                </a:lnTo>
                <a:lnTo>
                  <a:pt x="655340" y="139801"/>
                </a:lnTo>
                <a:lnTo>
                  <a:pt x="655340" y="120903"/>
                </a:lnTo>
                <a:lnTo>
                  <a:pt x="642742" y="120903"/>
                </a:lnTo>
                <a:lnTo>
                  <a:pt x="642742" y="108508"/>
                </a:lnTo>
                <a:lnTo>
                  <a:pt x="655340" y="108508"/>
                </a:lnTo>
                <a:lnTo>
                  <a:pt x="655340" y="0"/>
                </a:lnTo>
                <a:close/>
              </a:path>
              <a:path w="660400" h="179704">
                <a:moveTo>
                  <a:pt x="573857" y="96897"/>
                </a:moveTo>
                <a:lnTo>
                  <a:pt x="562554" y="97662"/>
                </a:lnTo>
                <a:lnTo>
                  <a:pt x="556992" y="97832"/>
                </a:lnTo>
                <a:lnTo>
                  <a:pt x="556992" y="133299"/>
                </a:lnTo>
                <a:lnTo>
                  <a:pt x="573857" y="133299"/>
                </a:lnTo>
                <a:lnTo>
                  <a:pt x="573857" y="96897"/>
                </a:lnTo>
                <a:close/>
              </a:path>
              <a:path w="660400" h="179704">
                <a:moveTo>
                  <a:pt x="638475" y="108508"/>
                </a:moveTo>
                <a:lnTo>
                  <a:pt x="601086" y="108508"/>
                </a:lnTo>
                <a:lnTo>
                  <a:pt x="601086" y="120903"/>
                </a:lnTo>
                <a:lnTo>
                  <a:pt x="638475" y="120903"/>
                </a:lnTo>
                <a:lnTo>
                  <a:pt x="638475" y="108508"/>
                </a:lnTo>
                <a:close/>
              </a:path>
              <a:path w="660400" h="179704">
                <a:moveTo>
                  <a:pt x="655340" y="108508"/>
                </a:moveTo>
                <a:lnTo>
                  <a:pt x="642742" y="108508"/>
                </a:lnTo>
                <a:lnTo>
                  <a:pt x="642742" y="120903"/>
                </a:lnTo>
                <a:lnTo>
                  <a:pt x="655340" y="120903"/>
                </a:lnTo>
                <a:lnTo>
                  <a:pt x="655340" y="108508"/>
                </a:lnTo>
                <a:close/>
              </a:path>
              <a:path w="660400" h="179704">
                <a:moveTo>
                  <a:pt x="622422" y="79451"/>
                </a:moveTo>
                <a:lnTo>
                  <a:pt x="592225" y="82451"/>
                </a:lnTo>
                <a:lnTo>
                  <a:pt x="561284" y="84099"/>
                </a:lnTo>
                <a:lnTo>
                  <a:pt x="531296" y="84794"/>
                </a:lnTo>
                <a:lnTo>
                  <a:pt x="503956" y="84937"/>
                </a:lnTo>
                <a:lnTo>
                  <a:pt x="506192" y="98755"/>
                </a:lnTo>
                <a:lnTo>
                  <a:pt x="533030" y="98561"/>
                </a:lnTo>
                <a:lnTo>
                  <a:pt x="556992" y="97832"/>
                </a:lnTo>
                <a:lnTo>
                  <a:pt x="556992" y="92455"/>
                </a:lnTo>
                <a:lnTo>
                  <a:pt x="618685" y="92455"/>
                </a:lnTo>
                <a:lnTo>
                  <a:pt x="623641" y="91846"/>
                </a:lnTo>
                <a:lnTo>
                  <a:pt x="622422" y="79451"/>
                </a:lnTo>
                <a:close/>
              </a:path>
              <a:path w="660400" h="179704">
                <a:moveTo>
                  <a:pt x="573857" y="92455"/>
                </a:moveTo>
                <a:lnTo>
                  <a:pt x="556992" y="92455"/>
                </a:lnTo>
                <a:lnTo>
                  <a:pt x="556992" y="97832"/>
                </a:lnTo>
                <a:lnTo>
                  <a:pt x="562554" y="97662"/>
                </a:lnTo>
                <a:lnTo>
                  <a:pt x="573857" y="96897"/>
                </a:lnTo>
                <a:lnTo>
                  <a:pt x="573857" y="92455"/>
                </a:lnTo>
                <a:close/>
              </a:path>
              <a:path w="660400" h="179704">
                <a:moveTo>
                  <a:pt x="618685" y="92455"/>
                </a:moveTo>
                <a:lnTo>
                  <a:pt x="573857" y="92455"/>
                </a:lnTo>
                <a:lnTo>
                  <a:pt x="573857" y="96897"/>
                </a:lnTo>
                <a:lnTo>
                  <a:pt x="593260" y="95583"/>
                </a:lnTo>
                <a:lnTo>
                  <a:pt x="618685" y="92455"/>
                </a:lnTo>
                <a:close/>
              </a:path>
              <a:path w="660400" h="179704">
                <a:moveTo>
                  <a:pt x="563697" y="7518"/>
                </a:moveTo>
                <a:lnTo>
                  <a:pt x="545216" y="9788"/>
                </a:lnTo>
                <a:lnTo>
                  <a:pt x="530906" y="16230"/>
                </a:lnTo>
                <a:lnTo>
                  <a:pt x="521663" y="26292"/>
                </a:lnTo>
                <a:lnTo>
                  <a:pt x="518384" y="39420"/>
                </a:lnTo>
                <a:lnTo>
                  <a:pt x="521663" y="52666"/>
                </a:lnTo>
                <a:lnTo>
                  <a:pt x="530906" y="62788"/>
                </a:lnTo>
                <a:lnTo>
                  <a:pt x="545216" y="69253"/>
                </a:lnTo>
                <a:lnTo>
                  <a:pt x="563697" y="71526"/>
                </a:lnTo>
                <a:lnTo>
                  <a:pt x="582061" y="69253"/>
                </a:lnTo>
                <a:lnTo>
                  <a:pt x="596311" y="62788"/>
                </a:lnTo>
                <a:lnTo>
                  <a:pt x="600013" y="58724"/>
                </a:lnTo>
                <a:lnTo>
                  <a:pt x="563697" y="58724"/>
                </a:lnTo>
                <a:lnTo>
                  <a:pt x="551839" y="57365"/>
                </a:lnTo>
                <a:lnTo>
                  <a:pt x="542590" y="53492"/>
                </a:lnTo>
                <a:lnTo>
                  <a:pt x="536580" y="47409"/>
                </a:lnTo>
                <a:lnTo>
                  <a:pt x="534436" y="39420"/>
                </a:lnTo>
                <a:lnTo>
                  <a:pt x="536580" y="31432"/>
                </a:lnTo>
                <a:lnTo>
                  <a:pt x="542590" y="25349"/>
                </a:lnTo>
                <a:lnTo>
                  <a:pt x="551839" y="21475"/>
                </a:lnTo>
                <a:lnTo>
                  <a:pt x="563697" y="20116"/>
                </a:lnTo>
                <a:lnTo>
                  <a:pt x="599872" y="20116"/>
                </a:lnTo>
                <a:lnTo>
                  <a:pt x="596311" y="16230"/>
                </a:lnTo>
                <a:lnTo>
                  <a:pt x="582061" y="9788"/>
                </a:lnTo>
                <a:lnTo>
                  <a:pt x="563697" y="7518"/>
                </a:lnTo>
                <a:close/>
              </a:path>
              <a:path w="660400" h="179704">
                <a:moveTo>
                  <a:pt x="599872" y="20116"/>
                </a:moveTo>
                <a:lnTo>
                  <a:pt x="563697" y="20116"/>
                </a:lnTo>
                <a:lnTo>
                  <a:pt x="575438" y="21475"/>
                </a:lnTo>
                <a:lnTo>
                  <a:pt x="584627" y="25349"/>
                </a:lnTo>
                <a:lnTo>
                  <a:pt x="590615" y="31432"/>
                </a:lnTo>
                <a:lnTo>
                  <a:pt x="592755" y="39420"/>
                </a:lnTo>
                <a:lnTo>
                  <a:pt x="590615" y="47409"/>
                </a:lnTo>
                <a:lnTo>
                  <a:pt x="584627" y="53492"/>
                </a:lnTo>
                <a:lnTo>
                  <a:pt x="575438" y="57365"/>
                </a:lnTo>
                <a:lnTo>
                  <a:pt x="563697" y="58724"/>
                </a:lnTo>
                <a:lnTo>
                  <a:pt x="600013" y="58724"/>
                </a:lnTo>
                <a:lnTo>
                  <a:pt x="605531" y="52666"/>
                </a:lnTo>
                <a:lnTo>
                  <a:pt x="608808" y="39420"/>
                </a:lnTo>
                <a:lnTo>
                  <a:pt x="605531" y="26292"/>
                </a:lnTo>
                <a:lnTo>
                  <a:pt x="599872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9" name="object 99" descr=""/>
          <p:cNvSpPr/>
          <p:nvPr/>
        </p:nvSpPr>
        <p:spPr>
          <a:xfrm>
            <a:off x="5699291" y="44674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80"/>
                </a:lnTo>
                <a:lnTo>
                  <a:pt x="39217" y="55880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80"/>
                </a:lnTo>
                <a:lnTo>
                  <a:pt x="147320" y="55880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4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2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2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4"/>
                </a:lnTo>
                <a:lnTo>
                  <a:pt x="271291" y="29464"/>
                </a:lnTo>
                <a:lnTo>
                  <a:pt x="258956" y="18738"/>
                </a:lnTo>
                <a:lnTo>
                  <a:pt x="240166" y="14224"/>
                </a:lnTo>
                <a:close/>
              </a:path>
              <a:path w="337185" h="184150">
                <a:moveTo>
                  <a:pt x="271291" y="29464"/>
                </a:moveTo>
                <a:lnTo>
                  <a:pt x="240166" y="29464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2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2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0" name="object 100" descr=""/>
          <p:cNvSpPr/>
          <p:nvPr/>
        </p:nvSpPr>
        <p:spPr>
          <a:xfrm>
            <a:off x="6506408" y="4485735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1" name="object 101" descr=""/>
          <p:cNvSpPr/>
          <p:nvPr/>
        </p:nvSpPr>
        <p:spPr>
          <a:xfrm>
            <a:off x="5709248" y="47595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5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5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5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5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5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5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5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5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5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5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2" name="object 102" descr=""/>
          <p:cNvSpPr/>
          <p:nvPr/>
        </p:nvSpPr>
        <p:spPr>
          <a:xfrm>
            <a:off x="6506408" y="4777835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3" name="object 103" descr=""/>
          <p:cNvSpPr/>
          <p:nvPr/>
        </p:nvSpPr>
        <p:spPr>
          <a:xfrm>
            <a:off x="5702339" y="50389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1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4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2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2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4"/>
                </a:lnTo>
                <a:lnTo>
                  <a:pt x="268243" y="29464"/>
                </a:lnTo>
                <a:lnTo>
                  <a:pt x="255908" y="18738"/>
                </a:lnTo>
                <a:lnTo>
                  <a:pt x="237118" y="14224"/>
                </a:lnTo>
                <a:close/>
              </a:path>
              <a:path w="334645" h="184150">
                <a:moveTo>
                  <a:pt x="268243" y="29464"/>
                </a:moveTo>
                <a:lnTo>
                  <a:pt x="237118" y="29464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2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2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4" name="object 104" descr=""/>
          <p:cNvSpPr/>
          <p:nvPr/>
        </p:nvSpPr>
        <p:spPr>
          <a:xfrm>
            <a:off x="6506408" y="5057235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5" name="object 105" descr=""/>
          <p:cNvSpPr/>
          <p:nvPr/>
        </p:nvSpPr>
        <p:spPr>
          <a:xfrm>
            <a:off x="5699088" y="53312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59"/>
                </a:moveTo>
                <a:lnTo>
                  <a:pt x="21132" y="10159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59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6" name="object 106" descr=""/>
          <p:cNvSpPr/>
          <p:nvPr/>
        </p:nvSpPr>
        <p:spPr>
          <a:xfrm>
            <a:off x="6500924" y="5349335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7" name="object 107" descr=""/>
          <p:cNvSpPr/>
          <p:nvPr/>
        </p:nvSpPr>
        <p:spPr>
          <a:xfrm>
            <a:off x="9950450" y="5759487"/>
            <a:ext cx="1358900" cy="12700"/>
          </a:xfrm>
          <a:custGeom>
            <a:avLst/>
            <a:gdLst/>
            <a:ahLst/>
            <a:cxnLst/>
            <a:rect l="l" t="t" r="r" b="b"/>
            <a:pathLst>
              <a:path w="1358900" h="12700">
                <a:moveTo>
                  <a:pt x="6350" y="0"/>
                </a:moveTo>
                <a:lnTo>
                  <a:pt x="2842" y="0"/>
                </a:lnTo>
                <a:lnTo>
                  <a:pt x="0" y="2842"/>
                </a:lnTo>
                <a:lnTo>
                  <a:pt x="0" y="9857"/>
                </a:lnTo>
                <a:lnTo>
                  <a:pt x="2842" y="12700"/>
                </a:lnTo>
                <a:lnTo>
                  <a:pt x="6350" y="12700"/>
                </a:lnTo>
                <a:lnTo>
                  <a:pt x="6350" y="0"/>
                </a:lnTo>
                <a:close/>
              </a:path>
              <a:path w="1358900" h="12700">
                <a:moveTo>
                  <a:pt x="1352550" y="0"/>
                </a:moveTo>
                <a:lnTo>
                  <a:pt x="6350" y="0"/>
                </a:lnTo>
                <a:lnTo>
                  <a:pt x="6350" y="12700"/>
                </a:lnTo>
                <a:lnTo>
                  <a:pt x="1352550" y="12700"/>
                </a:lnTo>
                <a:lnTo>
                  <a:pt x="1352550" y="0"/>
                </a:lnTo>
                <a:close/>
              </a:path>
              <a:path w="1358900" h="12700">
                <a:moveTo>
                  <a:pt x="1356057" y="0"/>
                </a:moveTo>
                <a:lnTo>
                  <a:pt x="1352550" y="0"/>
                </a:lnTo>
                <a:lnTo>
                  <a:pt x="1352550" y="12700"/>
                </a:lnTo>
                <a:lnTo>
                  <a:pt x="1356057" y="12700"/>
                </a:lnTo>
                <a:lnTo>
                  <a:pt x="1358900" y="9857"/>
                </a:lnTo>
                <a:lnTo>
                  <a:pt x="1358900" y="2842"/>
                </a:lnTo>
                <a:lnTo>
                  <a:pt x="13560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08" name="object 108" descr=""/>
          <p:cNvGrpSpPr/>
          <p:nvPr/>
        </p:nvGrpSpPr>
        <p:grpSpPr>
          <a:xfrm>
            <a:off x="8407400" y="5308637"/>
            <a:ext cx="1117600" cy="292100"/>
            <a:chOff x="8407400" y="5308637"/>
            <a:chExt cx="1117600" cy="292100"/>
          </a:xfrm>
        </p:grpSpPr>
        <p:sp>
          <p:nvSpPr>
            <p:cNvPr id="109" name="object 109" descr=""/>
            <p:cNvSpPr/>
            <p:nvPr/>
          </p:nvSpPr>
          <p:spPr>
            <a:xfrm>
              <a:off x="8407400" y="53086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0" name="object 110" descr=""/>
            <p:cNvSpPr/>
            <p:nvPr/>
          </p:nvSpPr>
          <p:spPr>
            <a:xfrm>
              <a:off x="8407400" y="53086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1" name="object 111" descr=""/>
            <p:cNvSpPr/>
            <p:nvPr/>
          </p:nvSpPr>
          <p:spPr>
            <a:xfrm>
              <a:off x="8644712" y="5383999"/>
              <a:ext cx="309245" cy="154940"/>
            </a:xfrm>
            <a:custGeom>
              <a:avLst/>
              <a:gdLst/>
              <a:ahLst/>
              <a:cxnLst/>
              <a:rect l="l" t="t" r="r" b="b"/>
              <a:pathLst>
                <a:path w="309245" h="154939">
                  <a:moveTo>
                    <a:pt x="127127" y="76"/>
                  </a:moveTo>
                  <a:lnTo>
                    <a:pt x="112547" y="76"/>
                  </a:lnTo>
                  <a:lnTo>
                    <a:pt x="112547" y="21590"/>
                  </a:lnTo>
                  <a:lnTo>
                    <a:pt x="112547" y="34290"/>
                  </a:lnTo>
                  <a:lnTo>
                    <a:pt x="112547" y="57150"/>
                  </a:lnTo>
                  <a:lnTo>
                    <a:pt x="33070" y="57150"/>
                  </a:lnTo>
                  <a:lnTo>
                    <a:pt x="33070" y="34290"/>
                  </a:lnTo>
                  <a:lnTo>
                    <a:pt x="112547" y="34290"/>
                  </a:lnTo>
                  <a:lnTo>
                    <a:pt x="112547" y="21590"/>
                  </a:lnTo>
                  <a:lnTo>
                    <a:pt x="33070" y="21590"/>
                  </a:lnTo>
                  <a:lnTo>
                    <a:pt x="33070" y="0"/>
                  </a:lnTo>
                  <a:lnTo>
                    <a:pt x="18313" y="0"/>
                  </a:lnTo>
                  <a:lnTo>
                    <a:pt x="18313" y="21590"/>
                  </a:lnTo>
                  <a:lnTo>
                    <a:pt x="18313" y="34290"/>
                  </a:lnTo>
                  <a:lnTo>
                    <a:pt x="18313" y="57150"/>
                  </a:lnTo>
                  <a:lnTo>
                    <a:pt x="18313" y="69850"/>
                  </a:lnTo>
                  <a:lnTo>
                    <a:pt x="127127" y="69850"/>
                  </a:lnTo>
                  <a:lnTo>
                    <a:pt x="127127" y="21590"/>
                  </a:lnTo>
                  <a:lnTo>
                    <a:pt x="127127" y="76"/>
                  </a:lnTo>
                  <a:close/>
                </a:path>
                <a:path w="309245" h="154939">
                  <a:moveTo>
                    <a:pt x="145796" y="88900"/>
                  </a:moveTo>
                  <a:lnTo>
                    <a:pt x="0" y="88900"/>
                  </a:lnTo>
                  <a:lnTo>
                    <a:pt x="0" y="93980"/>
                  </a:lnTo>
                  <a:lnTo>
                    <a:pt x="0" y="100330"/>
                  </a:lnTo>
                  <a:lnTo>
                    <a:pt x="65074" y="100330"/>
                  </a:lnTo>
                  <a:lnTo>
                    <a:pt x="65074" y="154406"/>
                  </a:lnTo>
                  <a:lnTo>
                    <a:pt x="79654" y="154406"/>
                  </a:lnTo>
                  <a:lnTo>
                    <a:pt x="79654" y="100888"/>
                  </a:lnTo>
                  <a:lnTo>
                    <a:pt x="145796" y="100888"/>
                  </a:lnTo>
                  <a:lnTo>
                    <a:pt x="145796" y="94488"/>
                  </a:lnTo>
                  <a:lnTo>
                    <a:pt x="79654" y="94488"/>
                  </a:lnTo>
                  <a:lnTo>
                    <a:pt x="65074" y="94488"/>
                  </a:lnTo>
                  <a:lnTo>
                    <a:pt x="65074" y="93980"/>
                  </a:lnTo>
                  <a:lnTo>
                    <a:pt x="145796" y="93980"/>
                  </a:lnTo>
                  <a:lnTo>
                    <a:pt x="145796" y="88900"/>
                  </a:lnTo>
                  <a:close/>
                </a:path>
                <a:path w="309245" h="154939">
                  <a:moveTo>
                    <a:pt x="294411" y="52070"/>
                  </a:moveTo>
                  <a:lnTo>
                    <a:pt x="201422" y="52070"/>
                  </a:lnTo>
                  <a:lnTo>
                    <a:pt x="201422" y="44450"/>
                  </a:lnTo>
                  <a:lnTo>
                    <a:pt x="177774" y="44450"/>
                  </a:lnTo>
                  <a:lnTo>
                    <a:pt x="177774" y="52070"/>
                  </a:lnTo>
                  <a:lnTo>
                    <a:pt x="177774" y="55880"/>
                  </a:lnTo>
                  <a:lnTo>
                    <a:pt x="294411" y="55880"/>
                  </a:lnTo>
                  <a:lnTo>
                    <a:pt x="294411" y="52070"/>
                  </a:lnTo>
                  <a:close/>
                </a:path>
                <a:path w="309245" h="154939">
                  <a:moveTo>
                    <a:pt x="308813" y="71120"/>
                  </a:moveTo>
                  <a:lnTo>
                    <a:pt x="163550" y="71120"/>
                  </a:lnTo>
                  <a:lnTo>
                    <a:pt x="163550" y="78740"/>
                  </a:lnTo>
                  <a:lnTo>
                    <a:pt x="163550" y="83820"/>
                  </a:lnTo>
                  <a:lnTo>
                    <a:pt x="228981" y="83820"/>
                  </a:lnTo>
                  <a:lnTo>
                    <a:pt x="228981" y="101600"/>
                  </a:lnTo>
                  <a:lnTo>
                    <a:pt x="181330" y="101600"/>
                  </a:lnTo>
                  <a:lnTo>
                    <a:pt x="181330" y="106680"/>
                  </a:lnTo>
                  <a:lnTo>
                    <a:pt x="181330" y="114300"/>
                  </a:lnTo>
                  <a:lnTo>
                    <a:pt x="181330" y="140970"/>
                  </a:lnTo>
                  <a:lnTo>
                    <a:pt x="181330" y="152400"/>
                  </a:lnTo>
                  <a:lnTo>
                    <a:pt x="291033" y="152400"/>
                  </a:lnTo>
                  <a:lnTo>
                    <a:pt x="291033" y="140970"/>
                  </a:lnTo>
                  <a:lnTo>
                    <a:pt x="195910" y="140970"/>
                  </a:lnTo>
                  <a:lnTo>
                    <a:pt x="195910" y="114300"/>
                  </a:lnTo>
                  <a:lnTo>
                    <a:pt x="276631" y="114300"/>
                  </a:lnTo>
                  <a:lnTo>
                    <a:pt x="276631" y="140360"/>
                  </a:lnTo>
                  <a:lnTo>
                    <a:pt x="291033" y="140360"/>
                  </a:lnTo>
                  <a:lnTo>
                    <a:pt x="291033" y="101955"/>
                  </a:lnTo>
                  <a:lnTo>
                    <a:pt x="243560" y="101955"/>
                  </a:lnTo>
                  <a:lnTo>
                    <a:pt x="243560" y="83286"/>
                  </a:lnTo>
                  <a:lnTo>
                    <a:pt x="308813" y="83286"/>
                  </a:lnTo>
                  <a:lnTo>
                    <a:pt x="308813" y="79019"/>
                  </a:lnTo>
                  <a:lnTo>
                    <a:pt x="243560" y="79019"/>
                  </a:lnTo>
                  <a:lnTo>
                    <a:pt x="228981" y="79019"/>
                  </a:lnTo>
                  <a:lnTo>
                    <a:pt x="228981" y="78740"/>
                  </a:lnTo>
                  <a:lnTo>
                    <a:pt x="308813" y="78740"/>
                  </a:lnTo>
                  <a:lnTo>
                    <a:pt x="308813" y="711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12" name="object 112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29003" y="3949737"/>
            <a:ext cx="1866428" cy="1460500"/>
          </a:xfrm>
          <a:prstGeom prst="rect">
            <a:avLst/>
          </a:prstGeom>
        </p:spPr>
      </p:pic>
      <p:sp>
        <p:nvSpPr>
          <p:cNvPr id="113" name="object 113" descr=""/>
          <p:cNvSpPr/>
          <p:nvPr/>
        </p:nvSpPr>
        <p:spPr>
          <a:xfrm>
            <a:off x="8821776" y="5381459"/>
            <a:ext cx="459740" cy="157480"/>
          </a:xfrm>
          <a:custGeom>
            <a:avLst/>
            <a:gdLst/>
            <a:ahLst/>
            <a:cxnLst/>
            <a:rect l="l" t="t" r="r" b="b"/>
            <a:pathLst>
              <a:path w="459740" h="157479">
                <a:moveTo>
                  <a:pt x="118059" y="1270"/>
                </a:moveTo>
                <a:lnTo>
                  <a:pt x="0" y="1270"/>
                </a:lnTo>
                <a:lnTo>
                  <a:pt x="0" y="6350"/>
                </a:lnTo>
                <a:lnTo>
                  <a:pt x="0" y="12700"/>
                </a:lnTo>
                <a:lnTo>
                  <a:pt x="24358" y="12700"/>
                </a:lnTo>
                <a:lnTo>
                  <a:pt x="24358" y="54711"/>
                </a:lnTo>
                <a:lnTo>
                  <a:pt x="39116" y="54711"/>
                </a:lnTo>
                <a:lnTo>
                  <a:pt x="79121" y="54711"/>
                </a:lnTo>
                <a:lnTo>
                  <a:pt x="93700" y="54711"/>
                </a:lnTo>
                <a:lnTo>
                  <a:pt x="117348" y="54711"/>
                </a:lnTo>
                <a:lnTo>
                  <a:pt x="117348" y="46888"/>
                </a:lnTo>
                <a:lnTo>
                  <a:pt x="93700" y="46888"/>
                </a:lnTo>
                <a:lnTo>
                  <a:pt x="93700" y="13284"/>
                </a:lnTo>
                <a:lnTo>
                  <a:pt x="118059" y="13284"/>
                </a:lnTo>
                <a:lnTo>
                  <a:pt x="118059" y="6527"/>
                </a:lnTo>
                <a:lnTo>
                  <a:pt x="93700" y="6527"/>
                </a:lnTo>
                <a:lnTo>
                  <a:pt x="79121" y="6527"/>
                </a:lnTo>
                <a:lnTo>
                  <a:pt x="79121" y="13284"/>
                </a:lnTo>
                <a:lnTo>
                  <a:pt x="79121" y="46888"/>
                </a:lnTo>
                <a:lnTo>
                  <a:pt x="39116" y="46888"/>
                </a:lnTo>
                <a:lnTo>
                  <a:pt x="39116" y="13284"/>
                </a:lnTo>
                <a:lnTo>
                  <a:pt x="79121" y="13284"/>
                </a:lnTo>
                <a:lnTo>
                  <a:pt x="79121" y="6527"/>
                </a:lnTo>
                <a:lnTo>
                  <a:pt x="39116" y="6527"/>
                </a:lnTo>
                <a:lnTo>
                  <a:pt x="24358" y="6527"/>
                </a:lnTo>
                <a:lnTo>
                  <a:pt x="24358" y="6350"/>
                </a:lnTo>
                <a:lnTo>
                  <a:pt x="118059" y="6350"/>
                </a:lnTo>
                <a:lnTo>
                  <a:pt x="118059" y="1270"/>
                </a:lnTo>
                <a:close/>
              </a:path>
              <a:path w="459740" h="157479">
                <a:moveTo>
                  <a:pt x="277355" y="106680"/>
                </a:moveTo>
                <a:lnTo>
                  <a:pt x="166230" y="106680"/>
                </a:lnTo>
                <a:lnTo>
                  <a:pt x="166230" y="118110"/>
                </a:lnTo>
                <a:lnTo>
                  <a:pt x="262597" y="118110"/>
                </a:lnTo>
                <a:lnTo>
                  <a:pt x="262597" y="157480"/>
                </a:lnTo>
                <a:lnTo>
                  <a:pt x="277355" y="157480"/>
                </a:lnTo>
                <a:lnTo>
                  <a:pt x="277355" y="118110"/>
                </a:lnTo>
                <a:lnTo>
                  <a:pt x="277355" y="106680"/>
                </a:lnTo>
                <a:close/>
              </a:path>
              <a:path w="459740" h="157479">
                <a:moveTo>
                  <a:pt x="295313" y="77647"/>
                </a:moveTo>
                <a:lnTo>
                  <a:pt x="230060" y="77647"/>
                </a:lnTo>
                <a:lnTo>
                  <a:pt x="230060" y="57556"/>
                </a:lnTo>
                <a:lnTo>
                  <a:pt x="276821" y="57556"/>
                </a:lnTo>
                <a:lnTo>
                  <a:pt x="276821" y="54610"/>
                </a:lnTo>
                <a:lnTo>
                  <a:pt x="276821" y="54356"/>
                </a:lnTo>
                <a:lnTo>
                  <a:pt x="276821" y="45720"/>
                </a:lnTo>
                <a:lnTo>
                  <a:pt x="183121" y="45720"/>
                </a:lnTo>
                <a:lnTo>
                  <a:pt x="183121" y="15240"/>
                </a:lnTo>
                <a:lnTo>
                  <a:pt x="262242" y="15240"/>
                </a:lnTo>
                <a:lnTo>
                  <a:pt x="262242" y="45643"/>
                </a:lnTo>
                <a:lnTo>
                  <a:pt x="276821" y="45643"/>
                </a:lnTo>
                <a:lnTo>
                  <a:pt x="276821" y="15240"/>
                </a:lnTo>
                <a:lnTo>
                  <a:pt x="276821" y="14706"/>
                </a:lnTo>
                <a:lnTo>
                  <a:pt x="276821" y="2540"/>
                </a:lnTo>
                <a:lnTo>
                  <a:pt x="168719" y="2540"/>
                </a:lnTo>
                <a:lnTo>
                  <a:pt x="168719" y="15240"/>
                </a:lnTo>
                <a:lnTo>
                  <a:pt x="168719" y="45720"/>
                </a:lnTo>
                <a:lnTo>
                  <a:pt x="168719" y="54610"/>
                </a:lnTo>
                <a:lnTo>
                  <a:pt x="168719" y="57150"/>
                </a:lnTo>
                <a:lnTo>
                  <a:pt x="215480" y="57150"/>
                </a:lnTo>
                <a:lnTo>
                  <a:pt x="215480" y="77470"/>
                </a:lnTo>
                <a:lnTo>
                  <a:pt x="150050" y="77470"/>
                </a:lnTo>
                <a:lnTo>
                  <a:pt x="150050" y="82550"/>
                </a:lnTo>
                <a:lnTo>
                  <a:pt x="150050" y="90170"/>
                </a:lnTo>
                <a:lnTo>
                  <a:pt x="295313" y="90170"/>
                </a:lnTo>
                <a:lnTo>
                  <a:pt x="295313" y="82550"/>
                </a:lnTo>
                <a:lnTo>
                  <a:pt x="215480" y="82550"/>
                </a:lnTo>
                <a:lnTo>
                  <a:pt x="215480" y="82092"/>
                </a:lnTo>
                <a:lnTo>
                  <a:pt x="230060" y="82092"/>
                </a:lnTo>
                <a:lnTo>
                  <a:pt x="295313" y="82092"/>
                </a:lnTo>
                <a:lnTo>
                  <a:pt x="295313" y="77647"/>
                </a:lnTo>
                <a:close/>
              </a:path>
              <a:path w="459740" h="157479">
                <a:moveTo>
                  <a:pt x="441629" y="109220"/>
                </a:moveTo>
                <a:lnTo>
                  <a:pt x="329793" y="109220"/>
                </a:lnTo>
                <a:lnTo>
                  <a:pt x="329793" y="120650"/>
                </a:lnTo>
                <a:lnTo>
                  <a:pt x="426872" y="120650"/>
                </a:lnTo>
                <a:lnTo>
                  <a:pt x="426872" y="154940"/>
                </a:lnTo>
                <a:lnTo>
                  <a:pt x="441629" y="154940"/>
                </a:lnTo>
                <a:lnTo>
                  <a:pt x="441629" y="120650"/>
                </a:lnTo>
                <a:lnTo>
                  <a:pt x="441629" y="109220"/>
                </a:lnTo>
                <a:close/>
              </a:path>
              <a:path w="459740" h="157479">
                <a:moveTo>
                  <a:pt x="459409" y="84582"/>
                </a:moveTo>
                <a:lnTo>
                  <a:pt x="393801" y="84582"/>
                </a:lnTo>
                <a:lnTo>
                  <a:pt x="393801" y="67691"/>
                </a:lnTo>
                <a:lnTo>
                  <a:pt x="444119" y="67691"/>
                </a:lnTo>
                <a:lnTo>
                  <a:pt x="444119" y="62230"/>
                </a:lnTo>
                <a:lnTo>
                  <a:pt x="444119" y="60960"/>
                </a:lnTo>
                <a:lnTo>
                  <a:pt x="347040" y="60960"/>
                </a:lnTo>
                <a:lnTo>
                  <a:pt x="444119" y="60934"/>
                </a:lnTo>
                <a:lnTo>
                  <a:pt x="444119" y="56134"/>
                </a:lnTo>
                <a:lnTo>
                  <a:pt x="347040" y="56134"/>
                </a:lnTo>
                <a:lnTo>
                  <a:pt x="347040" y="39370"/>
                </a:lnTo>
                <a:lnTo>
                  <a:pt x="440563" y="39370"/>
                </a:lnTo>
                <a:lnTo>
                  <a:pt x="440563" y="27940"/>
                </a:lnTo>
                <a:lnTo>
                  <a:pt x="440563" y="11430"/>
                </a:lnTo>
                <a:lnTo>
                  <a:pt x="440563" y="0"/>
                </a:lnTo>
                <a:lnTo>
                  <a:pt x="332105" y="0"/>
                </a:lnTo>
                <a:lnTo>
                  <a:pt x="332105" y="11430"/>
                </a:lnTo>
                <a:lnTo>
                  <a:pt x="426161" y="11430"/>
                </a:lnTo>
                <a:lnTo>
                  <a:pt x="426161" y="27940"/>
                </a:lnTo>
                <a:lnTo>
                  <a:pt x="332460" y="27940"/>
                </a:lnTo>
                <a:lnTo>
                  <a:pt x="332460" y="39370"/>
                </a:lnTo>
                <a:lnTo>
                  <a:pt x="332460" y="60960"/>
                </a:lnTo>
                <a:lnTo>
                  <a:pt x="332460" y="62230"/>
                </a:lnTo>
                <a:lnTo>
                  <a:pt x="332460" y="67310"/>
                </a:lnTo>
                <a:lnTo>
                  <a:pt x="379044" y="67310"/>
                </a:lnTo>
                <a:lnTo>
                  <a:pt x="379044" y="85090"/>
                </a:lnTo>
                <a:lnTo>
                  <a:pt x="313613" y="85090"/>
                </a:lnTo>
                <a:lnTo>
                  <a:pt x="313613" y="90170"/>
                </a:lnTo>
                <a:lnTo>
                  <a:pt x="313613" y="96520"/>
                </a:lnTo>
                <a:lnTo>
                  <a:pt x="459409" y="96520"/>
                </a:lnTo>
                <a:lnTo>
                  <a:pt x="459409" y="90627"/>
                </a:lnTo>
                <a:lnTo>
                  <a:pt x="459409" y="90170"/>
                </a:lnTo>
                <a:lnTo>
                  <a:pt x="459409" y="8458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14" name="object 11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88534" y="4793710"/>
            <a:ext cx="73241" cy="184727"/>
          </a:xfrm>
          <a:prstGeom prst="rect">
            <a:avLst/>
          </a:prstGeom>
        </p:spPr>
      </p:pic>
      <p:sp>
        <p:nvSpPr>
          <p:cNvPr id="115" name="object 115" descr=""/>
          <p:cNvSpPr/>
          <p:nvPr/>
        </p:nvSpPr>
        <p:spPr>
          <a:xfrm>
            <a:off x="9961500" y="36068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6" name="object 116" descr=""/>
          <p:cNvSpPr/>
          <p:nvPr/>
        </p:nvSpPr>
        <p:spPr>
          <a:xfrm>
            <a:off x="9961500" y="39370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7" name="object 117" descr=""/>
          <p:cNvSpPr/>
          <p:nvPr/>
        </p:nvSpPr>
        <p:spPr>
          <a:xfrm>
            <a:off x="10394524" y="36802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2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1"/>
                </a:moveTo>
                <a:lnTo>
                  <a:pt x="74168" y="113791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1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1"/>
                </a:lnTo>
                <a:lnTo>
                  <a:pt x="166014" y="113791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1"/>
                </a:moveTo>
                <a:lnTo>
                  <a:pt x="90830" y="113791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1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1"/>
                </a:lnTo>
                <a:lnTo>
                  <a:pt x="378067" y="42671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1"/>
                </a:lnTo>
                <a:lnTo>
                  <a:pt x="383147" y="42671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1"/>
                </a:lnTo>
                <a:lnTo>
                  <a:pt x="410376" y="42671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3"/>
                </a:lnTo>
                <a:lnTo>
                  <a:pt x="263056" y="100583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7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8" name="object 118" descr=""/>
          <p:cNvSpPr/>
          <p:nvPr/>
        </p:nvSpPr>
        <p:spPr>
          <a:xfrm>
            <a:off x="5616221" y="36068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9" name="object 119" descr=""/>
          <p:cNvSpPr/>
          <p:nvPr/>
        </p:nvSpPr>
        <p:spPr>
          <a:xfrm>
            <a:off x="5616221" y="57531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0" name="object 120" descr=""/>
          <p:cNvSpPr/>
          <p:nvPr/>
        </p:nvSpPr>
        <p:spPr>
          <a:xfrm>
            <a:off x="5687976" y="3878730"/>
            <a:ext cx="535305" cy="188595"/>
          </a:xfrm>
          <a:custGeom>
            <a:avLst/>
            <a:gdLst/>
            <a:ahLst/>
            <a:cxnLst/>
            <a:rect l="l" t="t" r="r" b="b"/>
            <a:pathLst>
              <a:path w="535304" h="188595">
                <a:moveTo>
                  <a:pt x="49784" y="10159"/>
                </a:moveTo>
                <a:lnTo>
                  <a:pt x="44297" y="10159"/>
                </a:lnTo>
                <a:lnTo>
                  <a:pt x="44297" y="26822"/>
                </a:lnTo>
                <a:lnTo>
                  <a:pt x="41805" y="45726"/>
                </a:lnTo>
                <a:lnTo>
                  <a:pt x="33959" y="63144"/>
                </a:lnTo>
                <a:lnTo>
                  <a:pt x="20208" y="77743"/>
                </a:lnTo>
                <a:lnTo>
                  <a:pt x="0" y="88188"/>
                </a:lnTo>
                <a:lnTo>
                  <a:pt x="14427" y="109524"/>
                </a:lnTo>
                <a:lnTo>
                  <a:pt x="37642" y="96631"/>
                </a:lnTo>
                <a:lnTo>
                  <a:pt x="53848" y="77546"/>
                </a:lnTo>
                <a:lnTo>
                  <a:pt x="58276" y="66464"/>
                </a:lnTo>
                <a:lnTo>
                  <a:pt x="52822" y="53832"/>
                </a:lnTo>
                <a:lnTo>
                  <a:pt x="49784" y="29463"/>
                </a:lnTo>
                <a:lnTo>
                  <a:pt x="49784" y="10159"/>
                </a:lnTo>
                <a:close/>
              </a:path>
              <a:path w="535304" h="188595">
                <a:moveTo>
                  <a:pt x="71729" y="10159"/>
                </a:moveTo>
                <a:lnTo>
                  <a:pt x="66446" y="10159"/>
                </a:lnTo>
                <a:lnTo>
                  <a:pt x="66446" y="26822"/>
                </a:lnTo>
                <a:lnTo>
                  <a:pt x="63347" y="53774"/>
                </a:lnTo>
                <a:lnTo>
                  <a:pt x="58276" y="66464"/>
                </a:lnTo>
                <a:lnTo>
                  <a:pt x="62052" y="75209"/>
                </a:lnTo>
                <a:lnTo>
                  <a:pt x="77644" y="92357"/>
                </a:lnTo>
                <a:lnTo>
                  <a:pt x="99771" y="104038"/>
                </a:lnTo>
                <a:lnTo>
                  <a:pt x="113792" y="83108"/>
                </a:lnTo>
                <a:lnTo>
                  <a:pt x="94789" y="74040"/>
                </a:lnTo>
                <a:lnTo>
                  <a:pt x="81711" y="61315"/>
                </a:lnTo>
                <a:lnTo>
                  <a:pt x="74158" y="46075"/>
                </a:lnTo>
                <a:lnTo>
                  <a:pt x="71729" y="29463"/>
                </a:lnTo>
                <a:lnTo>
                  <a:pt x="71729" y="10159"/>
                </a:lnTo>
                <a:close/>
              </a:path>
              <a:path w="535304" h="188595">
                <a:moveTo>
                  <a:pt x="66446" y="10159"/>
                </a:moveTo>
                <a:lnTo>
                  <a:pt x="49784" y="10159"/>
                </a:lnTo>
                <a:lnTo>
                  <a:pt x="49784" y="29463"/>
                </a:lnTo>
                <a:lnTo>
                  <a:pt x="52822" y="53832"/>
                </a:lnTo>
                <a:lnTo>
                  <a:pt x="58276" y="66464"/>
                </a:lnTo>
                <a:lnTo>
                  <a:pt x="63347" y="53774"/>
                </a:lnTo>
                <a:lnTo>
                  <a:pt x="66446" y="26822"/>
                </a:lnTo>
                <a:lnTo>
                  <a:pt x="66446" y="10159"/>
                </a:lnTo>
                <a:close/>
              </a:path>
              <a:path w="535304" h="188595">
                <a:moveTo>
                  <a:pt x="151180" y="0"/>
                </a:moveTo>
                <a:lnTo>
                  <a:pt x="124155" y="0"/>
                </a:lnTo>
                <a:lnTo>
                  <a:pt x="124155" y="111150"/>
                </a:lnTo>
                <a:lnTo>
                  <a:pt x="151180" y="111150"/>
                </a:lnTo>
                <a:lnTo>
                  <a:pt x="151180" y="65836"/>
                </a:lnTo>
                <a:lnTo>
                  <a:pt x="143662" y="65836"/>
                </a:lnTo>
                <a:lnTo>
                  <a:pt x="143662" y="43484"/>
                </a:lnTo>
                <a:lnTo>
                  <a:pt x="151180" y="43484"/>
                </a:lnTo>
                <a:lnTo>
                  <a:pt x="151180" y="0"/>
                </a:lnTo>
                <a:close/>
              </a:path>
              <a:path w="535304" h="188595">
                <a:moveTo>
                  <a:pt x="151180" y="43484"/>
                </a:moveTo>
                <a:lnTo>
                  <a:pt x="143662" y="43484"/>
                </a:lnTo>
                <a:lnTo>
                  <a:pt x="143662" y="65836"/>
                </a:lnTo>
                <a:lnTo>
                  <a:pt x="151180" y="65836"/>
                </a:lnTo>
                <a:lnTo>
                  <a:pt x="151180" y="43484"/>
                </a:lnTo>
                <a:close/>
              </a:path>
              <a:path w="535304" h="188595">
                <a:moveTo>
                  <a:pt x="176174" y="43484"/>
                </a:moveTo>
                <a:lnTo>
                  <a:pt x="151180" y="43484"/>
                </a:lnTo>
                <a:lnTo>
                  <a:pt x="151180" y="65836"/>
                </a:lnTo>
                <a:lnTo>
                  <a:pt x="176174" y="65836"/>
                </a:lnTo>
                <a:lnTo>
                  <a:pt x="176174" y="43484"/>
                </a:lnTo>
                <a:close/>
              </a:path>
              <a:path w="535304" h="188595">
                <a:moveTo>
                  <a:pt x="89814" y="115417"/>
                </a:moveTo>
                <a:lnTo>
                  <a:pt x="63299" y="117900"/>
                </a:lnTo>
                <a:lnTo>
                  <a:pt x="43205" y="125069"/>
                </a:lnTo>
                <a:lnTo>
                  <a:pt x="30464" y="136505"/>
                </a:lnTo>
                <a:lnTo>
                  <a:pt x="26009" y="151790"/>
                </a:lnTo>
                <a:lnTo>
                  <a:pt x="30464" y="167160"/>
                </a:lnTo>
                <a:lnTo>
                  <a:pt x="43205" y="178587"/>
                </a:lnTo>
                <a:lnTo>
                  <a:pt x="63299" y="185708"/>
                </a:lnTo>
                <a:lnTo>
                  <a:pt x="89814" y="188163"/>
                </a:lnTo>
                <a:lnTo>
                  <a:pt x="116211" y="185708"/>
                </a:lnTo>
                <a:lnTo>
                  <a:pt x="136245" y="178587"/>
                </a:lnTo>
                <a:lnTo>
                  <a:pt x="148883" y="167233"/>
                </a:lnTo>
                <a:lnTo>
                  <a:pt x="89814" y="167233"/>
                </a:lnTo>
                <a:lnTo>
                  <a:pt x="73920" y="166306"/>
                </a:lnTo>
                <a:lnTo>
                  <a:pt x="62331" y="163474"/>
                </a:lnTo>
                <a:lnTo>
                  <a:pt x="55238" y="158661"/>
                </a:lnTo>
                <a:lnTo>
                  <a:pt x="52832" y="151790"/>
                </a:lnTo>
                <a:lnTo>
                  <a:pt x="55238" y="145005"/>
                </a:lnTo>
                <a:lnTo>
                  <a:pt x="62331" y="140182"/>
                </a:lnTo>
                <a:lnTo>
                  <a:pt x="73920" y="137302"/>
                </a:lnTo>
                <a:lnTo>
                  <a:pt x="89814" y="136347"/>
                </a:lnTo>
                <a:lnTo>
                  <a:pt x="148788" y="136347"/>
                </a:lnTo>
                <a:lnTo>
                  <a:pt x="136245" y="125069"/>
                </a:lnTo>
                <a:lnTo>
                  <a:pt x="116211" y="117900"/>
                </a:lnTo>
                <a:lnTo>
                  <a:pt x="89814" y="115417"/>
                </a:lnTo>
                <a:close/>
              </a:path>
              <a:path w="535304" h="188595">
                <a:moveTo>
                  <a:pt x="148788" y="136347"/>
                </a:moveTo>
                <a:lnTo>
                  <a:pt x="89814" y="136347"/>
                </a:lnTo>
                <a:lnTo>
                  <a:pt x="105676" y="137302"/>
                </a:lnTo>
                <a:lnTo>
                  <a:pt x="117195" y="140182"/>
                </a:lnTo>
                <a:lnTo>
                  <a:pt x="124218" y="145005"/>
                </a:lnTo>
                <a:lnTo>
                  <a:pt x="126593" y="151790"/>
                </a:lnTo>
                <a:lnTo>
                  <a:pt x="124218" y="158661"/>
                </a:lnTo>
                <a:lnTo>
                  <a:pt x="117195" y="163474"/>
                </a:lnTo>
                <a:lnTo>
                  <a:pt x="105676" y="166306"/>
                </a:lnTo>
                <a:lnTo>
                  <a:pt x="89814" y="167233"/>
                </a:lnTo>
                <a:lnTo>
                  <a:pt x="148883" y="167233"/>
                </a:lnTo>
                <a:lnTo>
                  <a:pt x="153416" y="151790"/>
                </a:lnTo>
                <a:lnTo>
                  <a:pt x="148964" y="136505"/>
                </a:lnTo>
                <a:lnTo>
                  <a:pt x="148788" y="136347"/>
                </a:lnTo>
                <a:close/>
              </a:path>
              <a:path w="535304" h="188595">
                <a:moveTo>
                  <a:pt x="261502" y="124967"/>
                </a:moveTo>
                <a:lnTo>
                  <a:pt x="209686" y="124967"/>
                </a:lnTo>
                <a:lnTo>
                  <a:pt x="209686" y="186131"/>
                </a:lnTo>
                <a:lnTo>
                  <a:pt x="339734" y="186131"/>
                </a:lnTo>
                <a:lnTo>
                  <a:pt x="339734" y="164795"/>
                </a:lnTo>
                <a:lnTo>
                  <a:pt x="236305" y="164795"/>
                </a:lnTo>
                <a:lnTo>
                  <a:pt x="236305" y="145897"/>
                </a:lnTo>
                <a:lnTo>
                  <a:pt x="339734" y="145897"/>
                </a:lnTo>
                <a:lnTo>
                  <a:pt x="339734" y="132079"/>
                </a:lnTo>
                <a:lnTo>
                  <a:pt x="261502" y="132079"/>
                </a:lnTo>
                <a:lnTo>
                  <a:pt x="261502" y="124967"/>
                </a:lnTo>
                <a:close/>
              </a:path>
              <a:path w="535304" h="188595">
                <a:moveTo>
                  <a:pt x="339734" y="145897"/>
                </a:moveTo>
                <a:lnTo>
                  <a:pt x="313318" y="145897"/>
                </a:lnTo>
                <a:lnTo>
                  <a:pt x="313318" y="164795"/>
                </a:lnTo>
                <a:lnTo>
                  <a:pt x="339734" y="164795"/>
                </a:lnTo>
                <a:lnTo>
                  <a:pt x="339734" y="145897"/>
                </a:lnTo>
                <a:close/>
              </a:path>
              <a:path w="535304" h="188595">
                <a:moveTo>
                  <a:pt x="288528" y="103428"/>
                </a:moveTo>
                <a:lnTo>
                  <a:pt x="261502" y="103428"/>
                </a:lnTo>
                <a:lnTo>
                  <a:pt x="261502" y="132079"/>
                </a:lnTo>
                <a:lnTo>
                  <a:pt x="288528" y="132079"/>
                </a:lnTo>
                <a:lnTo>
                  <a:pt x="288528" y="103428"/>
                </a:lnTo>
                <a:close/>
              </a:path>
              <a:path w="535304" h="188595">
                <a:moveTo>
                  <a:pt x="339734" y="124967"/>
                </a:moveTo>
                <a:lnTo>
                  <a:pt x="288528" y="124967"/>
                </a:lnTo>
                <a:lnTo>
                  <a:pt x="288528" y="132079"/>
                </a:lnTo>
                <a:lnTo>
                  <a:pt x="339734" y="132079"/>
                </a:lnTo>
                <a:lnTo>
                  <a:pt x="339734" y="124967"/>
                </a:lnTo>
                <a:close/>
              </a:path>
              <a:path w="535304" h="188595">
                <a:moveTo>
                  <a:pt x="360054" y="87985"/>
                </a:moveTo>
                <a:lnTo>
                  <a:pt x="189976" y="87985"/>
                </a:lnTo>
                <a:lnTo>
                  <a:pt x="189976" y="109321"/>
                </a:lnTo>
                <a:lnTo>
                  <a:pt x="261502" y="109321"/>
                </a:lnTo>
                <a:lnTo>
                  <a:pt x="261502" y="103428"/>
                </a:lnTo>
                <a:lnTo>
                  <a:pt x="360054" y="103428"/>
                </a:lnTo>
                <a:lnTo>
                  <a:pt x="360054" y="87985"/>
                </a:lnTo>
                <a:close/>
              </a:path>
              <a:path w="535304" h="188595">
                <a:moveTo>
                  <a:pt x="360054" y="103428"/>
                </a:moveTo>
                <a:lnTo>
                  <a:pt x="288528" y="103428"/>
                </a:lnTo>
                <a:lnTo>
                  <a:pt x="288528" y="109321"/>
                </a:lnTo>
                <a:lnTo>
                  <a:pt x="360054" y="109321"/>
                </a:lnTo>
                <a:lnTo>
                  <a:pt x="360054" y="103428"/>
                </a:lnTo>
                <a:close/>
              </a:path>
              <a:path w="535304" h="188595">
                <a:moveTo>
                  <a:pt x="228787" y="54863"/>
                </a:moveTo>
                <a:lnTo>
                  <a:pt x="206232" y="54863"/>
                </a:lnTo>
                <a:lnTo>
                  <a:pt x="206232" y="76403"/>
                </a:lnTo>
                <a:lnTo>
                  <a:pt x="343595" y="76403"/>
                </a:lnTo>
                <a:lnTo>
                  <a:pt x="343595" y="68884"/>
                </a:lnTo>
                <a:lnTo>
                  <a:pt x="228787" y="68884"/>
                </a:lnTo>
                <a:lnTo>
                  <a:pt x="228787" y="54863"/>
                </a:lnTo>
                <a:close/>
              </a:path>
              <a:path w="535304" h="188595">
                <a:moveTo>
                  <a:pt x="255812" y="13004"/>
                </a:moveTo>
                <a:lnTo>
                  <a:pt x="228787" y="13004"/>
                </a:lnTo>
                <a:lnTo>
                  <a:pt x="228787" y="68884"/>
                </a:lnTo>
                <a:lnTo>
                  <a:pt x="255812" y="68884"/>
                </a:lnTo>
                <a:lnTo>
                  <a:pt x="255812" y="13004"/>
                </a:lnTo>
                <a:close/>
              </a:path>
              <a:path w="535304" h="188595">
                <a:moveTo>
                  <a:pt x="294014" y="54863"/>
                </a:moveTo>
                <a:lnTo>
                  <a:pt x="255812" y="54863"/>
                </a:lnTo>
                <a:lnTo>
                  <a:pt x="255812" y="68884"/>
                </a:lnTo>
                <a:lnTo>
                  <a:pt x="294014" y="68884"/>
                </a:lnTo>
                <a:lnTo>
                  <a:pt x="294014" y="54863"/>
                </a:lnTo>
                <a:close/>
              </a:path>
              <a:path w="535304" h="188595">
                <a:moveTo>
                  <a:pt x="321040" y="13004"/>
                </a:moveTo>
                <a:lnTo>
                  <a:pt x="294014" y="13004"/>
                </a:lnTo>
                <a:lnTo>
                  <a:pt x="294014" y="68884"/>
                </a:lnTo>
                <a:lnTo>
                  <a:pt x="321040" y="68884"/>
                </a:lnTo>
                <a:lnTo>
                  <a:pt x="321040" y="13004"/>
                </a:lnTo>
                <a:close/>
              </a:path>
              <a:path w="535304" h="188595">
                <a:moveTo>
                  <a:pt x="343595" y="54863"/>
                </a:moveTo>
                <a:lnTo>
                  <a:pt x="321040" y="54863"/>
                </a:lnTo>
                <a:lnTo>
                  <a:pt x="321040" y="68884"/>
                </a:lnTo>
                <a:lnTo>
                  <a:pt x="343595" y="68884"/>
                </a:lnTo>
                <a:lnTo>
                  <a:pt x="343595" y="54863"/>
                </a:lnTo>
                <a:close/>
              </a:path>
              <a:path w="535304" h="188595">
                <a:moveTo>
                  <a:pt x="345017" y="5079"/>
                </a:moveTo>
                <a:lnTo>
                  <a:pt x="204809" y="5079"/>
                </a:lnTo>
                <a:lnTo>
                  <a:pt x="204809" y="26619"/>
                </a:lnTo>
                <a:lnTo>
                  <a:pt x="228787" y="26619"/>
                </a:lnTo>
                <a:lnTo>
                  <a:pt x="228787" y="13004"/>
                </a:lnTo>
                <a:lnTo>
                  <a:pt x="345017" y="13004"/>
                </a:lnTo>
                <a:lnTo>
                  <a:pt x="345017" y="5079"/>
                </a:lnTo>
                <a:close/>
              </a:path>
              <a:path w="535304" h="188595">
                <a:moveTo>
                  <a:pt x="294014" y="13004"/>
                </a:moveTo>
                <a:lnTo>
                  <a:pt x="255812" y="13004"/>
                </a:lnTo>
                <a:lnTo>
                  <a:pt x="255812" y="26619"/>
                </a:lnTo>
                <a:lnTo>
                  <a:pt x="294014" y="26619"/>
                </a:lnTo>
                <a:lnTo>
                  <a:pt x="294014" y="13004"/>
                </a:lnTo>
                <a:close/>
              </a:path>
              <a:path w="535304" h="188595">
                <a:moveTo>
                  <a:pt x="345017" y="13004"/>
                </a:moveTo>
                <a:lnTo>
                  <a:pt x="321040" y="13004"/>
                </a:lnTo>
                <a:lnTo>
                  <a:pt x="321040" y="26619"/>
                </a:lnTo>
                <a:lnTo>
                  <a:pt x="345017" y="26619"/>
                </a:lnTo>
                <a:lnTo>
                  <a:pt x="345017" y="13004"/>
                </a:lnTo>
                <a:close/>
              </a:path>
              <a:path w="535304" h="188595">
                <a:moveTo>
                  <a:pt x="534384" y="0"/>
                </a:moveTo>
                <a:lnTo>
                  <a:pt x="507358" y="0"/>
                </a:lnTo>
                <a:lnTo>
                  <a:pt x="507358" y="110134"/>
                </a:lnTo>
                <a:lnTo>
                  <a:pt x="534384" y="110134"/>
                </a:lnTo>
                <a:lnTo>
                  <a:pt x="534384" y="86359"/>
                </a:lnTo>
                <a:lnTo>
                  <a:pt x="516705" y="86359"/>
                </a:lnTo>
                <a:lnTo>
                  <a:pt x="516705" y="64820"/>
                </a:lnTo>
                <a:lnTo>
                  <a:pt x="534384" y="64820"/>
                </a:lnTo>
                <a:lnTo>
                  <a:pt x="534384" y="48564"/>
                </a:lnTo>
                <a:lnTo>
                  <a:pt x="515893" y="48564"/>
                </a:lnTo>
                <a:lnTo>
                  <a:pt x="515893" y="27228"/>
                </a:lnTo>
                <a:lnTo>
                  <a:pt x="534384" y="27228"/>
                </a:lnTo>
                <a:lnTo>
                  <a:pt x="534384" y="0"/>
                </a:lnTo>
                <a:close/>
              </a:path>
              <a:path w="535304" h="188595">
                <a:moveTo>
                  <a:pt x="473627" y="13614"/>
                </a:moveTo>
                <a:lnTo>
                  <a:pt x="384625" y="13614"/>
                </a:lnTo>
                <a:lnTo>
                  <a:pt x="384625" y="99974"/>
                </a:lnTo>
                <a:lnTo>
                  <a:pt x="473627" y="99974"/>
                </a:lnTo>
                <a:lnTo>
                  <a:pt x="473627" y="86359"/>
                </a:lnTo>
                <a:lnTo>
                  <a:pt x="467937" y="86359"/>
                </a:lnTo>
                <a:lnTo>
                  <a:pt x="467937" y="78841"/>
                </a:lnTo>
                <a:lnTo>
                  <a:pt x="411245" y="78841"/>
                </a:lnTo>
                <a:lnTo>
                  <a:pt x="411245" y="34950"/>
                </a:lnTo>
                <a:lnTo>
                  <a:pt x="467937" y="34950"/>
                </a:lnTo>
                <a:lnTo>
                  <a:pt x="467937" y="27228"/>
                </a:lnTo>
                <a:lnTo>
                  <a:pt x="473627" y="27228"/>
                </a:lnTo>
                <a:lnTo>
                  <a:pt x="473627" y="13614"/>
                </a:lnTo>
                <a:close/>
              </a:path>
              <a:path w="535304" h="188595">
                <a:moveTo>
                  <a:pt x="473627" y="64820"/>
                </a:moveTo>
                <a:lnTo>
                  <a:pt x="467937" y="64820"/>
                </a:lnTo>
                <a:lnTo>
                  <a:pt x="467937" y="86359"/>
                </a:lnTo>
                <a:lnTo>
                  <a:pt x="473627" y="86359"/>
                </a:lnTo>
                <a:lnTo>
                  <a:pt x="473627" y="64820"/>
                </a:lnTo>
                <a:close/>
              </a:path>
              <a:path w="535304" h="188595">
                <a:moveTo>
                  <a:pt x="507358" y="64820"/>
                </a:moveTo>
                <a:lnTo>
                  <a:pt x="473627" y="64820"/>
                </a:lnTo>
                <a:lnTo>
                  <a:pt x="473627" y="86359"/>
                </a:lnTo>
                <a:lnTo>
                  <a:pt x="507358" y="86359"/>
                </a:lnTo>
                <a:lnTo>
                  <a:pt x="507358" y="64820"/>
                </a:lnTo>
                <a:close/>
              </a:path>
              <a:path w="535304" h="188595">
                <a:moveTo>
                  <a:pt x="534384" y="64820"/>
                </a:moveTo>
                <a:lnTo>
                  <a:pt x="516705" y="64820"/>
                </a:lnTo>
                <a:lnTo>
                  <a:pt x="516705" y="86359"/>
                </a:lnTo>
                <a:lnTo>
                  <a:pt x="534384" y="86359"/>
                </a:lnTo>
                <a:lnTo>
                  <a:pt x="534384" y="64820"/>
                </a:lnTo>
                <a:close/>
              </a:path>
              <a:path w="535304" h="188595">
                <a:moveTo>
                  <a:pt x="467937" y="34950"/>
                </a:moveTo>
                <a:lnTo>
                  <a:pt x="447008" y="34950"/>
                </a:lnTo>
                <a:lnTo>
                  <a:pt x="447008" y="78841"/>
                </a:lnTo>
                <a:lnTo>
                  <a:pt x="467937" y="78841"/>
                </a:lnTo>
                <a:lnTo>
                  <a:pt x="467937" y="64820"/>
                </a:lnTo>
                <a:lnTo>
                  <a:pt x="473627" y="64820"/>
                </a:lnTo>
                <a:lnTo>
                  <a:pt x="473627" y="48564"/>
                </a:lnTo>
                <a:lnTo>
                  <a:pt x="467937" y="48564"/>
                </a:lnTo>
                <a:lnTo>
                  <a:pt x="467937" y="34950"/>
                </a:lnTo>
                <a:close/>
              </a:path>
              <a:path w="535304" h="188595">
                <a:moveTo>
                  <a:pt x="473627" y="27228"/>
                </a:moveTo>
                <a:lnTo>
                  <a:pt x="467937" y="27228"/>
                </a:lnTo>
                <a:lnTo>
                  <a:pt x="467937" y="48564"/>
                </a:lnTo>
                <a:lnTo>
                  <a:pt x="473627" y="48564"/>
                </a:lnTo>
                <a:lnTo>
                  <a:pt x="473627" y="27228"/>
                </a:lnTo>
                <a:close/>
              </a:path>
              <a:path w="535304" h="188595">
                <a:moveTo>
                  <a:pt x="507358" y="27228"/>
                </a:moveTo>
                <a:lnTo>
                  <a:pt x="473627" y="27228"/>
                </a:lnTo>
                <a:lnTo>
                  <a:pt x="473627" y="48564"/>
                </a:lnTo>
                <a:lnTo>
                  <a:pt x="507358" y="48564"/>
                </a:lnTo>
                <a:lnTo>
                  <a:pt x="507358" y="27228"/>
                </a:lnTo>
                <a:close/>
              </a:path>
              <a:path w="535304" h="188595">
                <a:moveTo>
                  <a:pt x="534384" y="27228"/>
                </a:moveTo>
                <a:lnTo>
                  <a:pt x="515893" y="27228"/>
                </a:lnTo>
                <a:lnTo>
                  <a:pt x="515893" y="48564"/>
                </a:lnTo>
                <a:lnTo>
                  <a:pt x="534384" y="48564"/>
                </a:lnTo>
                <a:lnTo>
                  <a:pt x="534384" y="27228"/>
                </a:lnTo>
                <a:close/>
              </a:path>
              <a:path w="535304" h="188595">
                <a:moveTo>
                  <a:pt x="470579" y="115011"/>
                </a:moveTo>
                <a:lnTo>
                  <a:pt x="443712" y="117497"/>
                </a:lnTo>
                <a:lnTo>
                  <a:pt x="423437" y="124688"/>
                </a:lnTo>
                <a:lnTo>
                  <a:pt x="410629" y="136185"/>
                </a:lnTo>
                <a:lnTo>
                  <a:pt x="406165" y="151587"/>
                </a:lnTo>
                <a:lnTo>
                  <a:pt x="410629" y="167074"/>
                </a:lnTo>
                <a:lnTo>
                  <a:pt x="423437" y="178561"/>
                </a:lnTo>
                <a:lnTo>
                  <a:pt x="443712" y="185705"/>
                </a:lnTo>
                <a:lnTo>
                  <a:pt x="470579" y="188163"/>
                </a:lnTo>
                <a:lnTo>
                  <a:pt x="497446" y="185705"/>
                </a:lnTo>
                <a:lnTo>
                  <a:pt x="517721" y="178561"/>
                </a:lnTo>
                <a:lnTo>
                  <a:pt x="529899" y="167639"/>
                </a:lnTo>
                <a:lnTo>
                  <a:pt x="470579" y="167639"/>
                </a:lnTo>
                <a:lnTo>
                  <a:pt x="454450" y="166646"/>
                </a:lnTo>
                <a:lnTo>
                  <a:pt x="442741" y="163652"/>
                </a:lnTo>
                <a:lnTo>
                  <a:pt x="435603" y="158638"/>
                </a:lnTo>
                <a:lnTo>
                  <a:pt x="433190" y="151587"/>
                </a:lnTo>
                <a:lnTo>
                  <a:pt x="435603" y="144567"/>
                </a:lnTo>
                <a:lnTo>
                  <a:pt x="442741" y="139623"/>
                </a:lnTo>
                <a:lnTo>
                  <a:pt x="454450" y="136699"/>
                </a:lnTo>
                <a:lnTo>
                  <a:pt x="470579" y="135737"/>
                </a:lnTo>
                <a:lnTo>
                  <a:pt x="530031" y="135737"/>
                </a:lnTo>
                <a:lnTo>
                  <a:pt x="517721" y="124688"/>
                </a:lnTo>
                <a:lnTo>
                  <a:pt x="497446" y="117497"/>
                </a:lnTo>
                <a:lnTo>
                  <a:pt x="470579" y="115011"/>
                </a:lnTo>
                <a:close/>
              </a:path>
              <a:path w="535304" h="188595">
                <a:moveTo>
                  <a:pt x="530031" y="135737"/>
                </a:moveTo>
                <a:lnTo>
                  <a:pt x="470579" y="135737"/>
                </a:lnTo>
                <a:lnTo>
                  <a:pt x="486825" y="136699"/>
                </a:lnTo>
                <a:lnTo>
                  <a:pt x="498595" y="139623"/>
                </a:lnTo>
                <a:lnTo>
                  <a:pt x="505755" y="144567"/>
                </a:lnTo>
                <a:lnTo>
                  <a:pt x="508171" y="151587"/>
                </a:lnTo>
                <a:lnTo>
                  <a:pt x="505755" y="158638"/>
                </a:lnTo>
                <a:lnTo>
                  <a:pt x="498595" y="163652"/>
                </a:lnTo>
                <a:lnTo>
                  <a:pt x="486825" y="166646"/>
                </a:lnTo>
                <a:lnTo>
                  <a:pt x="470579" y="167639"/>
                </a:lnTo>
                <a:lnTo>
                  <a:pt x="529899" y="167639"/>
                </a:lnTo>
                <a:lnTo>
                  <a:pt x="530529" y="167074"/>
                </a:lnTo>
                <a:lnTo>
                  <a:pt x="534993" y="151587"/>
                </a:lnTo>
                <a:lnTo>
                  <a:pt x="530529" y="136185"/>
                </a:lnTo>
                <a:lnTo>
                  <a:pt x="530031" y="13573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1" name="object 121" descr=""/>
          <p:cNvSpPr/>
          <p:nvPr/>
        </p:nvSpPr>
        <p:spPr>
          <a:xfrm>
            <a:off x="5695885" y="4174150"/>
            <a:ext cx="660400" cy="179705"/>
          </a:xfrm>
          <a:custGeom>
            <a:avLst/>
            <a:gdLst/>
            <a:ahLst/>
            <a:cxnLst/>
            <a:rect l="l" t="t" r="r" b="b"/>
            <a:pathLst>
              <a:path w="660400" h="179704">
                <a:moveTo>
                  <a:pt x="18761" y="130609"/>
                </a:moveTo>
                <a:lnTo>
                  <a:pt x="1154" y="130609"/>
                </a:lnTo>
                <a:lnTo>
                  <a:pt x="2309" y="138402"/>
                </a:lnTo>
                <a:lnTo>
                  <a:pt x="31389" y="168228"/>
                </a:lnTo>
                <a:lnTo>
                  <a:pt x="38773" y="169863"/>
                </a:lnTo>
                <a:lnTo>
                  <a:pt x="55370" y="169863"/>
                </a:lnTo>
                <a:lnTo>
                  <a:pt x="62826" y="168059"/>
                </a:lnTo>
                <a:lnTo>
                  <a:pt x="76055" y="160843"/>
                </a:lnTo>
                <a:lnTo>
                  <a:pt x="81684" y="155552"/>
                </a:lnTo>
                <a:lnTo>
                  <a:pt x="82719" y="153988"/>
                </a:lnTo>
                <a:lnTo>
                  <a:pt x="39254" y="153988"/>
                </a:lnTo>
                <a:lnTo>
                  <a:pt x="32976" y="151799"/>
                </a:lnTo>
                <a:lnTo>
                  <a:pt x="28214" y="147422"/>
                </a:lnTo>
                <a:lnTo>
                  <a:pt x="23499" y="142996"/>
                </a:lnTo>
                <a:lnTo>
                  <a:pt x="20348" y="137392"/>
                </a:lnTo>
                <a:lnTo>
                  <a:pt x="18761" y="130609"/>
                </a:lnTo>
                <a:close/>
              </a:path>
              <a:path w="660400" h="179704">
                <a:moveTo>
                  <a:pt x="100514" y="96838"/>
                </a:moveTo>
                <a:lnTo>
                  <a:pt x="83993" y="96838"/>
                </a:lnTo>
                <a:lnTo>
                  <a:pt x="83370" y="109705"/>
                </a:lnTo>
                <a:lnTo>
                  <a:pt x="81503" y="121029"/>
                </a:lnTo>
                <a:lnTo>
                  <a:pt x="55147" y="153055"/>
                </a:lnTo>
                <a:lnTo>
                  <a:pt x="47047" y="153988"/>
                </a:lnTo>
                <a:lnTo>
                  <a:pt x="82719" y="153988"/>
                </a:lnTo>
                <a:lnTo>
                  <a:pt x="98623" y="114964"/>
                </a:lnTo>
                <a:lnTo>
                  <a:pt x="100464" y="97921"/>
                </a:lnTo>
                <a:lnTo>
                  <a:pt x="100514" y="96838"/>
                </a:lnTo>
                <a:close/>
              </a:path>
              <a:path w="660400" h="179704">
                <a:moveTo>
                  <a:pt x="49356" y="18040"/>
                </a:moveTo>
                <a:lnTo>
                  <a:pt x="10150" y="35022"/>
                </a:lnTo>
                <a:lnTo>
                  <a:pt x="0" y="67397"/>
                </a:lnTo>
                <a:lnTo>
                  <a:pt x="392" y="74343"/>
                </a:lnTo>
                <a:lnTo>
                  <a:pt x="23244" y="110236"/>
                </a:lnTo>
                <a:lnTo>
                  <a:pt x="38003" y="116465"/>
                </a:lnTo>
                <a:lnTo>
                  <a:pt x="51569" y="116465"/>
                </a:lnTo>
                <a:lnTo>
                  <a:pt x="80337" y="100590"/>
                </a:lnTo>
                <a:lnTo>
                  <a:pt x="42718" y="100590"/>
                </a:lnTo>
                <a:lnTo>
                  <a:pt x="37306" y="99123"/>
                </a:lnTo>
                <a:lnTo>
                  <a:pt x="17318" y="73555"/>
                </a:lnTo>
                <a:lnTo>
                  <a:pt x="17437" y="60759"/>
                </a:lnTo>
                <a:lnTo>
                  <a:pt x="43295" y="33915"/>
                </a:lnTo>
                <a:lnTo>
                  <a:pt x="85249" y="33915"/>
                </a:lnTo>
                <a:lnTo>
                  <a:pt x="79134" y="27517"/>
                </a:lnTo>
                <a:lnTo>
                  <a:pt x="73602" y="23765"/>
                </a:lnTo>
                <a:lnTo>
                  <a:pt x="61479" y="19243"/>
                </a:lnTo>
                <a:lnTo>
                  <a:pt x="55418" y="18089"/>
                </a:lnTo>
                <a:lnTo>
                  <a:pt x="49356" y="18040"/>
                </a:lnTo>
                <a:close/>
              </a:path>
              <a:path w="660400" h="179704">
                <a:moveTo>
                  <a:pt x="85249" y="33915"/>
                </a:moveTo>
                <a:lnTo>
                  <a:pt x="55514" y="33915"/>
                </a:lnTo>
                <a:lnTo>
                  <a:pt x="60998" y="35479"/>
                </a:lnTo>
                <a:lnTo>
                  <a:pt x="70667" y="41733"/>
                </a:lnTo>
                <a:lnTo>
                  <a:pt x="74468" y="45822"/>
                </a:lnTo>
                <a:lnTo>
                  <a:pt x="77210" y="50873"/>
                </a:lnTo>
                <a:lnTo>
                  <a:pt x="80000" y="55924"/>
                </a:lnTo>
                <a:lnTo>
                  <a:pt x="81366" y="61223"/>
                </a:lnTo>
                <a:lnTo>
                  <a:pt x="81395" y="71486"/>
                </a:lnTo>
                <a:lnTo>
                  <a:pt x="80553" y="75696"/>
                </a:lnTo>
                <a:lnTo>
                  <a:pt x="53349" y="100590"/>
                </a:lnTo>
                <a:lnTo>
                  <a:pt x="80337" y="100590"/>
                </a:lnTo>
                <a:lnTo>
                  <a:pt x="82838" y="96838"/>
                </a:lnTo>
                <a:lnTo>
                  <a:pt x="100514" y="96838"/>
                </a:lnTo>
                <a:lnTo>
                  <a:pt x="100613" y="92797"/>
                </a:lnTo>
                <a:lnTo>
                  <a:pt x="96188" y="54048"/>
                </a:lnTo>
                <a:lnTo>
                  <a:pt x="89140" y="37956"/>
                </a:lnTo>
                <a:lnTo>
                  <a:pt x="85249" y="33915"/>
                </a:lnTo>
                <a:close/>
              </a:path>
              <a:path w="660400" h="179704">
                <a:moveTo>
                  <a:pt x="177312" y="18040"/>
                </a:moveTo>
                <a:lnTo>
                  <a:pt x="139465" y="38028"/>
                </a:lnTo>
                <a:lnTo>
                  <a:pt x="126314" y="82411"/>
                </a:lnTo>
                <a:lnTo>
                  <a:pt x="125935" y="93952"/>
                </a:lnTo>
                <a:lnTo>
                  <a:pt x="126314" y="105560"/>
                </a:lnTo>
                <a:lnTo>
                  <a:pt x="135365" y="143061"/>
                </a:lnTo>
                <a:lnTo>
                  <a:pt x="169461" y="169308"/>
                </a:lnTo>
                <a:lnTo>
                  <a:pt x="177312" y="169863"/>
                </a:lnTo>
                <a:lnTo>
                  <a:pt x="185164" y="169308"/>
                </a:lnTo>
                <a:lnTo>
                  <a:pt x="212092" y="153988"/>
                </a:lnTo>
                <a:lnTo>
                  <a:pt x="170145" y="153988"/>
                </a:lnTo>
                <a:lnTo>
                  <a:pt x="164011" y="151655"/>
                </a:lnTo>
                <a:lnTo>
                  <a:pt x="144264" y="111703"/>
                </a:lnTo>
                <a:lnTo>
                  <a:pt x="143253" y="93952"/>
                </a:lnTo>
                <a:lnTo>
                  <a:pt x="143817" y="80372"/>
                </a:lnTo>
                <a:lnTo>
                  <a:pt x="157221" y="42516"/>
                </a:lnTo>
                <a:lnTo>
                  <a:pt x="177312" y="33627"/>
                </a:lnTo>
                <a:lnTo>
                  <a:pt x="211637" y="33627"/>
                </a:lnTo>
                <a:lnTo>
                  <a:pt x="210379" y="32039"/>
                </a:lnTo>
                <a:lnTo>
                  <a:pt x="204949" y="27060"/>
                </a:lnTo>
                <a:lnTo>
                  <a:pt x="198920" y="23114"/>
                </a:lnTo>
                <a:lnTo>
                  <a:pt x="192303" y="20295"/>
                </a:lnTo>
                <a:lnTo>
                  <a:pt x="185101" y="18604"/>
                </a:lnTo>
                <a:lnTo>
                  <a:pt x="177312" y="18040"/>
                </a:lnTo>
                <a:close/>
              </a:path>
              <a:path w="660400" h="179704">
                <a:moveTo>
                  <a:pt x="211637" y="33627"/>
                </a:moveTo>
                <a:lnTo>
                  <a:pt x="184432" y="33627"/>
                </a:lnTo>
                <a:lnTo>
                  <a:pt x="190518" y="35984"/>
                </a:lnTo>
                <a:lnTo>
                  <a:pt x="200668" y="45413"/>
                </a:lnTo>
                <a:lnTo>
                  <a:pt x="211114" y="84711"/>
                </a:lnTo>
                <a:lnTo>
                  <a:pt x="211372" y="93952"/>
                </a:lnTo>
                <a:lnTo>
                  <a:pt x="210812" y="107554"/>
                </a:lnTo>
                <a:lnTo>
                  <a:pt x="197499" y="145221"/>
                </a:lnTo>
                <a:lnTo>
                  <a:pt x="177312" y="153988"/>
                </a:lnTo>
                <a:lnTo>
                  <a:pt x="212092" y="153988"/>
                </a:lnTo>
                <a:lnTo>
                  <a:pt x="227174" y="116285"/>
                </a:lnTo>
                <a:lnTo>
                  <a:pt x="228690" y="93952"/>
                </a:lnTo>
                <a:lnTo>
                  <a:pt x="228306" y="82411"/>
                </a:lnTo>
                <a:lnTo>
                  <a:pt x="219183" y="45028"/>
                </a:lnTo>
                <a:lnTo>
                  <a:pt x="215124" y="38028"/>
                </a:lnTo>
                <a:lnTo>
                  <a:pt x="211637" y="33627"/>
                </a:lnTo>
                <a:close/>
              </a:path>
              <a:path w="660400" h="179704">
                <a:moveTo>
                  <a:pt x="304312" y="18040"/>
                </a:moveTo>
                <a:lnTo>
                  <a:pt x="266465" y="38028"/>
                </a:lnTo>
                <a:lnTo>
                  <a:pt x="253314" y="82411"/>
                </a:lnTo>
                <a:lnTo>
                  <a:pt x="252935" y="93952"/>
                </a:lnTo>
                <a:lnTo>
                  <a:pt x="253314" y="105560"/>
                </a:lnTo>
                <a:lnTo>
                  <a:pt x="262365" y="143061"/>
                </a:lnTo>
                <a:lnTo>
                  <a:pt x="296461" y="169308"/>
                </a:lnTo>
                <a:lnTo>
                  <a:pt x="304312" y="169863"/>
                </a:lnTo>
                <a:lnTo>
                  <a:pt x="312164" y="169308"/>
                </a:lnTo>
                <a:lnTo>
                  <a:pt x="339092" y="153988"/>
                </a:lnTo>
                <a:lnTo>
                  <a:pt x="297145" y="153988"/>
                </a:lnTo>
                <a:lnTo>
                  <a:pt x="291011" y="151655"/>
                </a:lnTo>
                <a:lnTo>
                  <a:pt x="271264" y="111703"/>
                </a:lnTo>
                <a:lnTo>
                  <a:pt x="270253" y="93952"/>
                </a:lnTo>
                <a:lnTo>
                  <a:pt x="270817" y="80372"/>
                </a:lnTo>
                <a:lnTo>
                  <a:pt x="284221" y="42516"/>
                </a:lnTo>
                <a:lnTo>
                  <a:pt x="304312" y="33627"/>
                </a:lnTo>
                <a:lnTo>
                  <a:pt x="338637" y="33627"/>
                </a:lnTo>
                <a:lnTo>
                  <a:pt x="337379" y="32039"/>
                </a:lnTo>
                <a:lnTo>
                  <a:pt x="331949" y="27060"/>
                </a:lnTo>
                <a:lnTo>
                  <a:pt x="325920" y="23114"/>
                </a:lnTo>
                <a:lnTo>
                  <a:pt x="319303" y="20295"/>
                </a:lnTo>
                <a:lnTo>
                  <a:pt x="312101" y="18604"/>
                </a:lnTo>
                <a:lnTo>
                  <a:pt x="304312" y="18040"/>
                </a:lnTo>
                <a:close/>
              </a:path>
              <a:path w="660400" h="179704">
                <a:moveTo>
                  <a:pt x="338637" y="33627"/>
                </a:moveTo>
                <a:lnTo>
                  <a:pt x="311432" y="33627"/>
                </a:lnTo>
                <a:lnTo>
                  <a:pt x="317518" y="35984"/>
                </a:lnTo>
                <a:lnTo>
                  <a:pt x="327668" y="45413"/>
                </a:lnTo>
                <a:lnTo>
                  <a:pt x="338114" y="84711"/>
                </a:lnTo>
                <a:lnTo>
                  <a:pt x="338372" y="93952"/>
                </a:lnTo>
                <a:lnTo>
                  <a:pt x="337812" y="107554"/>
                </a:lnTo>
                <a:lnTo>
                  <a:pt x="324499" y="145221"/>
                </a:lnTo>
                <a:lnTo>
                  <a:pt x="304312" y="153988"/>
                </a:lnTo>
                <a:lnTo>
                  <a:pt x="339092" y="153988"/>
                </a:lnTo>
                <a:lnTo>
                  <a:pt x="354174" y="116285"/>
                </a:lnTo>
                <a:lnTo>
                  <a:pt x="355690" y="93952"/>
                </a:lnTo>
                <a:lnTo>
                  <a:pt x="355306" y="82411"/>
                </a:lnTo>
                <a:lnTo>
                  <a:pt x="346183" y="45028"/>
                </a:lnTo>
                <a:lnTo>
                  <a:pt x="342124" y="38028"/>
                </a:lnTo>
                <a:lnTo>
                  <a:pt x="338637" y="33627"/>
                </a:lnTo>
                <a:close/>
              </a:path>
              <a:path w="660400" h="179704">
                <a:moveTo>
                  <a:pt x="431312" y="18040"/>
                </a:moveTo>
                <a:lnTo>
                  <a:pt x="393465" y="38028"/>
                </a:lnTo>
                <a:lnTo>
                  <a:pt x="380314" y="82411"/>
                </a:lnTo>
                <a:lnTo>
                  <a:pt x="379935" y="93952"/>
                </a:lnTo>
                <a:lnTo>
                  <a:pt x="380314" y="105560"/>
                </a:lnTo>
                <a:lnTo>
                  <a:pt x="389365" y="143061"/>
                </a:lnTo>
                <a:lnTo>
                  <a:pt x="423461" y="169308"/>
                </a:lnTo>
                <a:lnTo>
                  <a:pt x="431312" y="169863"/>
                </a:lnTo>
                <a:lnTo>
                  <a:pt x="439164" y="169308"/>
                </a:lnTo>
                <a:lnTo>
                  <a:pt x="466092" y="153988"/>
                </a:lnTo>
                <a:lnTo>
                  <a:pt x="424145" y="153988"/>
                </a:lnTo>
                <a:lnTo>
                  <a:pt x="418011" y="151655"/>
                </a:lnTo>
                <a:lnTo>
                  <a:pt x="398264" y="111703"/>
                </a:lnTo>
                <a:lnTo>
                  <a:pt x="397253" y="93952"/>
                </a:lnTo>
                <a:lnTo>
                  <a:pt x="397817" y="80372"/>
                </a:lnTo>
                <a:lnTo>
                  <a:pt x="411221" y="42516"/>
                </a:lnTo>
                <a:lnTo>
                  <a:pt x="431312" y="33627"/>
                </a:lnTo>
                <a:lnTo>
                  <a:pt x="465637" y="33627"/>
                </a:lnTo>
                <a:lnTo>
                  <a:pt x="464379" y="32039"/>
                </a:lnTo>
                <a:lnTo>
                  <a:pt x="458949" y="27060"/>
                </a:lnTo>
                <a:lnTo>
                  <a:pt x="452920" y="23114"/>
                </a:lnTo>
                <a:lnTo>
                  <a:pt x="446303" y="20295"/>
                </a:lnTo>
                <a:lnTo>
                  <a:pt x="439101" y="18604"/>
                </a:lnTo>
                <a:lnTo>
                  <a:pt x="431312" y="18040"/>
                </a:lnTo>
                <a:close/>
              </a:path>
              <a:path w="660400" h="179704">
                <a:moveTo>
                  <a:pt x="465637" y="33627"/>
                </a:moveTo>
                <a:lnTo>
                  <a:pt x="438432" y="33627"/>
                </a:lnTo>
                <a:lnTo>
                  <a:pt x="444518" y="35984"/>
                </a:lnTo>
                <a:lnTo>
                  <a:pt x="454668" y="45413"/>
                </a:lnTo>
                <a:lnTo>
                  <a:pt x="465114" y="84711"/>
                </a:lnTo>
                <a:lnTo>
                  <a:pt x="465372" y="93952"/>
                </a:lnTo>
                <a:lnTo>
                  <a:pt x="464812" y="107554"/>
                </a:lnTo>
                <a:lnTo>
                  <a:pt x="451499" y="145221"/>
                </a:lnTo>
                <a:lnTo>
                  <a:pt x="431312" y="153988"/>
                </a:lnTo>
                <a:lnTo>
                  <a:pt x="466092" y="153988"/>
                </a:lnTo>
                <a:lnTo>
                  <a:pt x="481174" y="116285"/>
                </a:lnTo>
                <a:lnTo>
                  <a:pt x="482690" y="93952"/>
                </a:lnTo>
                <a:lnTo>
                  <a:pt x="482306" y="82411"/>
                </a:lnTo>
                <a:lnTo>
                  <a:pt x="473183" y="45028"/>
                </a:lnTo>
                <a:lnTo>
                  <a:pt x="469124" y="38028"/>
                </a:lnTo>
                <a:lnTo>
                  <a:pt x="465637" y="33627"/>
                </a:lnTo>
                <a:close/>
              </a:path>
              <a:path w="660400" h="179704">
                <a:moveTo>
                  <a:pt x="546832" y="126187"/>
                </a:moveTo>
                <a:lnTo>
                  <a:pt x="529966" y="126187"/>
                </a:lnTo>
                <a:lnTo>
                  <a:pt x="529966" y="179628"/>
                </a:lnTo>
                <a:lnTo>
                  <a:pt x="659811" y="179628"/>
                </a:lnTo>
                <a:lnTo>
                  <a:pt x="659811" y="169671"/>
                </a:lnTo>
                <a:lnTo>
                  <a:pt x="546832" y="169671"/>
                </a:lnTo>
                <a:lnTo>
                  <a:pt x="546832" y="126187"/>
                </a:lnTo>
                <a:close/>
              </a:path>
              <a:path w="660400" h="179704">
                <a:moveTo>
                  <a:pt x="659811" y="165811"/>
                </a:moveTo>
                <a:lnTo>
                  <a:pt x="546832" y="165811"/>
                </a:lnTo>
                <a:lnTo>
                  <a:pt x="546832" y="169671"/>
                </a:lnTo>
                <a:lnTo>
                  <a:pt x="659811" y="169671"/>
                </a:lnTo>
                <a:lnTo>
                  <a:pt x="659811" y="165811"/>
                </a:lnTo>
                <a:close/>
              </a:path>
              <a:path w="660400" h="179704">
                <a:moveTo>
                  <a:pt x="655340" y="0"/>
                </a:moveTo>
                <a:lnTo>
                  <a:pt x="638475" y="0"/>
                </a:lnTo>
                <a:lnTo>
                  <a:pt x="638475" y="139801"/>
                </a:lnTo>
                <a:lnTo>
                  <a:pt x="655340" y="139801"/>
                </a:lnTo>
                <a:lnTo>
                  <a:pt x="655340" y="120903"/>
                </a:lnTo>
                <a:lnTo>
                  <a:pt x="642742" y="120903"/>
                </a:lnTo>
                <a:lnTo>
                  <a:pt x="642742" y="108508"/>
                </a:lnTo>
                <a:lnTo>
                  <a:pt x="655340" y="108508"/>
                </a:lnTo>
                <a:lnTo>
                  <a:pt x="655340" y="0"/>
                </a:lnTo>
                <a:close/>
              </a:path>
              <a:path w="660400" h="179704">
                <a:moveTo>
                  <a:pt x="573857" y="96897"/>
                </a:moveTo>
                <a:lnTo>
                  <a:pt x="562554" y="97662"/>
                </a:lnTo>
                <a:lnTo>
                  <a:pt x="556992" y="97832"/>
                </a:lnTo>
                <a:lnTo>
                  <a:pt x="556992" y="133299"/>
                </a:lnTo>
                <a:lnTo>
                  <a:pt x="573857" y="133299"/>
                </a:lnTo>
                <a:lnTo>
                  <a:pt x="573857" y="96897"/>
                </a:lnTo>
                <a:close/>
              </a:path>
              <a:path w="660400" h="179704">
                <a:moveTo>
                  <a:pt x="638475" y="108508"/>
                </a:moveTo>
                <a:lnTo>
                  <a:pt x="601086" y="108508"/>
                </a:lnTo>
                <a:lnTo>
                  <a:pt x="601086" y="120903"/>
                </a:lnTo>
                <a:lnTo>
                  <a:pt x="638475" y="120903"/>
                </a:lnTo>
                <a:lnTo>
                  <a:pt x="638475" y="108508"/>
                </a:lnTo>
                <a:close/>
              </a:path>
              <a:path w="660400" h="179704">
                <a:moveTo>
                  <a:pt x="655340" y="108508"/>
                </a:moveTo>
                <a:lnTo>
                  <a:pt x="642742" y="108508"/>
                </a:lnTo>
                <a:lnTo>
                  <a:pt x="642742" y="120903"/>
                </a:lnTo>
                <a:lnTo>
                  <a:pt x="655340" y="120903"/>
                </a:lnTo>
                <a:lnTo>
                  <a:pt x="655340" y="108508"/>
                </a:lnTo>
                <a:close/>
              </a:path>
              <a:path w="660400" h="179704">
                <a:moveTo>
                  <a:pt x="622422" y="79451"/>
                </a:moveTo>
                <a:lnTo>
                  <a:pt x="592225" y="82451"/>
                </a:lnTo>
                <a:lnTo>
                  <a:pt x="561284" y="84099"/>
                </a:lnTo>
                <a:lnTo>
                  <a:pt x="531296" y="84794"/>
                </a:lnTo>
                <a:lnTo>
                  <a:pt x="503956" y="84937"/>
                </a:lnTo>
                <a:lnTo>
                  <a:pt x="506192" y="98755"/>
                </a:lnTo>
                <a:lnTo>
                  <a:pt x="533030" y="98561"/>
                </a:lnTo>
                <a:lnTo>
                  <a:pt x="556992" y="97832"/>
                </a:lnTo>
                <a:lnTo>
                  <a:pt x="556992" y="92455"/>
                </a:lnTo>
                <a:lnTo>
                  <a:pt x="618685" y="92455"/>
                </a:lnTo>
                <a:lnTo>
                  <a:pt x="623641" y="91846"/>
                </a:lnTo>
                <a:lnTo>
                  <a:pt x="622422" y="79451"/>
                </a:lnTo>
                <a:close/>
              </a:path>
              <a:path w="660400" h="179704">
                <a:moveTo>
                  <a:pt x="573857" y="92455"/>
                </a:moveTo>
                <a:lnTo>
                  <a:pt x="556992" y="92455"/>
                </a:lnTo>
                <a:lnTo>
                  <a:pt x="556992" y="97832"/>
                </a:lnTo>
                <a:lnTo>
                  <a:pt x="562554" y="97662"/>
                </a:lnTo>
                <a:lnTo>
                  <a:pt x="573857" y="96897"/>
                </a:lnTo>
                <a:lnTo>
                  <a:pt x="573857" y="92455"/>
                </a:lnTo>
                <a:close/>
              </a:path>
              <a:path w="660400" h="179704">
                <a:moveTo>
                  <a:pt x="618685" y="92455"/>
                </a:moveTo>
                <a:lnTo>
                  <a:pt x="573857" y="92455"/>
                </a:lnTo>
                <a:lnTo>
                  <a:pt x="573857" y="96897"/>
                </a:lnTo>
                <a:lnTo>
                  <a:pt x="593260" y="95583"/>
                </a:lnTo>
                <a:lnTo>
                  <a:pt x="618685" y="92455"/>
                </a:lnTo>
                <a:close/>
              </a:path>
              <a:path w="660400" h="179704">
                <a:moveTo>
                  <a:pt x="563697" y="7518"/>
                </a:moveTo>
                <a:lnTo>
                  <a:pt x="545216" y="9788"/>
                </a:lnTo>
                <a:lnTo>
                  <a:pt x="530906" y="16230"/>
                </a:lnTo>
                <a:lnTo>
                  <a:pt x="521663" y="26292"/>
                </a:lnTo>
                <a:lnTo>
                  <a:pt x="518384" y="39420"/>
                </a:lnTo>
                <a:lnTo>
                  <a:pt x="521663" y="52666"/>
                </a:lnTo>
                <a:lnTo>
                  <a:pt x="530906" y="62788"/>
                </a:lnTo>
                <a:lnTo>
                  <a:pt x="545216" y="69253"/>
                </a:lnTo>
                <a:lnTo>
                  <a:pt x="563697" y="71526"/>
                </a:lnTo>
                <a:lnTo>
                  <a:pt x="582061" y="69253"/>
                </a:lnTo>
                <a:lnTo>
                  <a:pt x="596311" y="62788"/>
                </a:lnTo>
                <a:lnTo>
                  <a:pt x="600013" y="58724"/>
                </a:lnTo>
                <a:lnTo>
                  <a:pt x="563697" y="58724"/>
                </a:lnTo>
                <a:lnTo>
                  <a:pt x="551839" y="57365"/>
                </a:lnTo>
                <a:lnTo>
                  <a:pt x="542590" y="53492"/>
                </a:lnTo>
                <a:lnTo>
                  <a:pt x="536580" y="47409"/>
                </a:lnTo>
                <a:lnTo>
                  <a:pt x="534436" y="39420"/>
                </a:lnTo>
                <a:lnTo>
                  <a:pt x="536580" y="31432"/>
                </a:lnTo>
                <a:lnTo>
                  <a:pt x="542590" y="25349"/>
                </a:lnTo>
                <a:lnTo>
                  <a:pt x="551839" y="21475"/>
                </a:lnTo>
                <a:lnTo>
                  <a:pt x="563697" y="20116"/>
                </a:lnTo>
                <a:lnTo>
                  <a:pt x="599872" y="20116"/>
                </a:lnTo>
                <a:lnTo>
                  <a:pt x="596311" y="16230"/>
                </a:lnTo>
                <a:lnTo>
                  <a:pt x="582061" y="9788"/>
                </a:lnTo>
                <a:lnTo>
                  <a:pt x="563697" y="7518"/>
                </a:lnTo>
                <a:close/>
              </a:path>
              <a:path w="660400" h="179704">
                <a:moveTo>
                  <a:pt x="599872" y="20116"/>
                </a:moveTo>
                <a:lnTo>
                  <a:pt x="563697" y="20116"/>
                </a:lnTo>
                <a:lnTo>
                  <a:pt x="575438" y="21475"/>
                </a:lnTo>
                <a:lnTo>
                  <a:pt x="584627" y="25349"/>
                </a:lnTo>
                <a:lnTo>
                  <a:pt x="590615" y="31432"/>
                </a:lnTo>
                <a:lnTo>
                  <a:pt x="592755" y="39420"/>
                </a:lnTo>
                <a:lnTo>
                  <a:pt x="590615" y="47409"/>
                </a:lnTo>
                <a:lnTo>
                  <a:pt x="584627" y="53492"/>
                </a:lnTo>
                <a:lnTo>
                  <a:pt x="575438" y="57365"/>
                </a:lnTo>
                <a:lnTo>
                  <a:pt x="563697" y="58724"/>
                </a:lnTo>
                <a:lnTo>
                  <a:pt x="600013" y="58724"/>
                </a:lnTo>
                <a:lnTo>
                  <a:pt x="605531" y="52666"/>
                </a:lnTo>
                <a:lnTo>
                  <a:pt x="608808" y="39420"/>
                </a:lnTo>
                <a:lnTo>
                  <a:pt x="605531" y="26292"/>
                </a:lnTo>
                <a:lnTo>
                  <a:pt x="599872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2" name="object 122" descr=""/>
          <p:cNvSpPr/>
          <p:nvPr/>
        </p:nvSpPr>
        <p:spPr>
          <a:xfrm>
            <a:off x="5699291" y="44674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80"/>
                </a:lnTo>
                <a:lnTo>
                  <a:pt x="39217" y="55880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80"/>
                </a:lnTo>
                <a:lnTo>
                  <a:pt x="147320" y="55880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4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2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2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4"/>
                </a:lnTo>
                <a:lnTo>
                  <a:pt x="271291" y="29464"/>
                </a:lnTo>
                <a:lnTo>
                  <a:pt x="258956" y="18738"/>
                </a:lnTo>
                <a:lnTo>
                  <a:pt x="240166" y="14224"/>
                </a:lnTo>
                <a:close/>
              </a:path>
              <a:path w="337185" h="184150">
                <a:moveTo>
                  <a:pt x="271291" y="29464"/>
                </a:moveTo>
                <a:lnTo>
                  <a:pt x="240166" y="29464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2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2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3" name="object 123" descr=""/>
          <p:cNvSpPr/>
          <p:nvPr/>
        </p:nvSpPr>
        <p:spPr>
          <a:xfrm>
            <a:off x="6506408" y="4485735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4" name="object 124" descr=""/>
          <p:cNvSpPr/>
          <p:nvPr/>
        </p:nvSpPr>
        <p:spPr>
          <a:xfrm>
            <a:off x="5709248" y="47595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5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5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5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5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5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5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5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5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5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5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5" name="object 125" descr=""/>
          <p:cNvSpPr/>
          <p:nvPr/>
        </p:nvSpPr>
        <p:spPr>
          <a:xfrm>
            <a:off x="6506408" y="4777835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6" name="object 126" descr=""/>
          <p:cNvSpPr/>
          <p:nvPr/>
        </p:nvSpPr>
        <p:spPr>
          <a:xfrm>
            <a:off x="5702339" y="50389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1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4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2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2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4"/>
                </a:lnTo>
                <a:lnTo>
                  <a:pt x="268243" y="29464"/>
                </a:lnTo>
                <a:lnTo>
                  <a:pt x="255908" y="18738"/>
                </a:lnTo>
                <a:lnTo>
                  <a:pt x="237118" y="14224"/>
                </a:lnTo>
                <a:close/>
              </a:path>
              <a:path w="334645" h="184150">
                <a:moveTo>
                  <a:pt x="268243" y="29464"/>
                </a:moveTo>
                <a:lnTo>
                  <a:pt x="237118" y="29464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2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2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7" name="object 127" descr=""/>
          <p:cNvSpPr/>
          <p:nvPr/>
        </p:nvSpPr>
        <p:spPr>
          <a:xfrm>
            <a:off x="6506408" y="5057235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8" name="object 128" descr=""/>
          <p:cNvSpPr/>
          <p:nvPr/>
        </p:nvSpPr>
        <p:spPr>
          <a:xfrm>
            <a:off x="5699088" y="53312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59"/>
                </a:moveTo>
                <a:lnTo>
                  <a:pt x="21132" y="10159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59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9" name="object 129" descr=""/>
          <p:cNvSpPr/>
          <p:nvPr/>
        </p:nvSpPr>
        <p:spPr>
          <a:xfrm>
            <a:off x="6500924" y="5349335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0" name="object 130" descr=""/>
          <p:cNvSpPr/>
          <p:nvPr/>
        </p:nvSpPr>
        <p:spPr>
          <a:xfrm>
            <a:off x="9950450" y="5759487"/>
            <a:ext cx="1358900" cy="12700"/>
          </a:xfrm>
          <a:custGeom>
            <a:avLst/>
            <a:gdLst/>
            <a:ahLst/>
            <a:cxnLst/>
            <a:rect l="l" t="t" r="r" b="b"/>
            <a:pathLst>
              <a:path w="1358900" h="12700">
                <a:moveTo>
                  <a:pt x="6350" y="0"/>
                </a:moveTo>
                <a:lnTo>
                  <a:pt x="2842" y="0"/>
                </a:lnTo>
                <a:lnTo>
                  <a:pt x="0" y="2842"/>
                </a:lnTo>
                <a:lnTo>
                  <a:pt x="0" y="9857"/>
                </a:lnTo>
                <a:lnTo>
                  <a:pt x="2842" y="12700"/>
                </a:lnTo>
                <a:lnTo>
                  <a:pt x="6350" y="12700"/>
                </a:lnTo>
                <a:lnTo>
                  <a:pt x="6350" y="0"/>
                </a:lnTo>
                <a:close/>
              </a:path>
              <a:path w="1358900" h="12700">
                <a:moveTo>
                  <a:pt x="1352550" y="0"/>
                </a:moveTo>
                <a:lnTo>
                  <a:pt x="6350" y="0"/>
                </a:lnTo>
                <a:lnTo>
                  <a:pt x="6350" y="12700"/>
                </a:lnTo>
                <a:lnTo>
                  <a:pt x="1352550" y="12700"/>
                </a:lnTo>
                <a:lnTo>
                  <a:pt x="1352550" y="0"/>
                </a:lnTo>
                <a:close/>
              </a:path>
              <a:path w="1358900" h="12700">
                <a:moveTo>
                  <a:pt x="1356057" y="0"/>
                </a:moveTo>
                <a:lnTo>
                  <a:pt x="1352550" y="0"/>
                </a:lnTo>
                <a:lnTo>
                  <a:pt x="1352550" y="12700"/>
                </a:lnTo>
                <a:lnTo>
                  <a:pt x="1356057" y="12700"/>
                </a:lnTo>
                <a:lnTo>
                  <a:pt x="1358900" y="9857"/>
                </a:lnTo>
                <a:lnTo>
                  <a:pt x="1358900" y="2842"/>
                </a:lnTo>
                <a:lnTo>
                  <a:pt x="13560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31" name="object 131" descr=""/>
          <p:cNvGrpSpPr/>
          <p:nvPr/>
        </p:nvGrpSpPr>
        <p:grpSpPr>
          <a:xfrm>
            <a:off x="8407400" y="5308637"/>
            <a:ext cx="1117600" cy="292100"/>
            <a:chOff x="8407400" y="5308637"/>
            <a:chExt cx="1117600" cy="292100"/>
          </a:xfrm>
        </p:grpSpPr>
        <p:sp>
          <p:nvSpPr>
            <p:cNvPr id="132" name="object 132" descr=""/>
            <p:cNvSpPr/>
            <p:nvPr/>
          </p:nvSpPr>
          <p:spPr>
            <a:xfrm>
              <a:off x="8407400" y="53086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3" name="object 133" descr=""/>
            <p:cNvSpPr/>
            <p:nvPr/>
          </p:nvSpPr>
          <p:spPr>
            <a:xfrm>
              <a:off x="8407400" y="53086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4" name="object 134" descr=""/>
            <p:cNvSpPr/>
            <p:nvPr/>
          </p:nvSpPr>
          <p:spPr>
            <a:xfrm>
              <a:off x="8644712" y="5381459"/>
              <a:ext cx="636905" cy="157480"/>
            </a:xfrm>
            <a:custGeom>
              <a:avLst/>
              <a:gdLst/>
              <a:ahLst/>
              <a:cxn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35" name="object 13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88534" y="9924509"/>
            <a:ext cx="73241" cy="184727"/>
          </a:xfrm>
          <a:prstGeom prst="rect">
            <a:avLst/>
          </a:prstGeom>
        </p:spPr>
      </p:pic>
      <p:sp>
        <p:nvSpPr>
          <p:cNvPr id="136" name="object 136" descr=""/>
          <p:cNvSpPr/>
          <p:nvPr/>
        </p:nvSpPr>
        <p:spPr>
          <a:xfrm>
            <a:off x="9961500" y="87376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7" name="object 137" descr=""/>
          <p:cNvSpPr/>
          <p:nvPr/>
        </p:nvSpPr>
        <p:spPr>
          <a:xfrm>
            <a:off x="9961500" y="90678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8" name="object 138" descr=""/>
          <p:cNvSpPr/>
          <p:nvPr/>
        </p:nvSpPr>
        <p:spPr>
          <a:xfrm>
            <a:off x="10394524" y="88110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3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2"/>
                </a:moveTo>
                <a:lnTo>
                  <a:pt x="74168" y="113792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2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2"/>
                </a:lnTo>
                <a:lnTo>
                  <a:pt x="166014" y="113792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2"/>
                </a:moveTo>
                <a:lnTo>
                  <a:pt x="90830" y="113792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2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2"/>
                </a:lnTo>
                <a:lnTo>
                  <a:pt x="378067" y="42672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2"/>
                </a:lnTo>
                <a:lnTo>
                  <a:pt x="383147" y="42672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2"/>
                </a:lnTo>
                <a:lnTo>
                  <a:pt x="410376" y="42672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4"/>
                </a:lnTo>
                <a:lnTo>
                  <a:pt x="263056" y="100584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8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9" name="object 139" descr=""/>
          <p:cNvSpPr/>
          <p:nvPr/>
        </p:nvSpPr>
        <p:spPr>
          <a:xfrm>
            <a:off x="5616221" y="87376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0" name="object 140" descr=""/>
          <p:cNvSpPr/>
          <p:nvPr/>
        </p:nvSpPr>
        <p:spPr>
          <a:xfrm>
            <a:off x="5616221" y="108839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1" name="object 141" descr=""/>
          <p:cNvSpPr/>
          <p:nvPr/>
        </p:nvSpPr>
        <p:spPr>
          <a:xfrm>
            <a:off x="5687976" y="9009529"/>
            <a:ext cx="535305" cy="188595"/>
          </a:xfrm>
          <a:custGeom>
            <a:avLst/>
            <a:gdLst/>
            <a:ahLst/>
            <a:cxnLst/>
            <a:rect l="l" t="t" r="r" b="b"/>
            <a:pathLst>
              <a:path w="535304" h="188595">
                <a:moveTo>
                  <a:pt x="49784" y="10159"/>
                </a:moveTo>
                <a:lnTo>
                  <a:pt x="44297" y="10159"/>
                </a:lnTo>
                <a:lnTo>
                  <a:pt x="44297" y="26822"/>
                </a:lnTo>
                <a:lnTo>
                  <a:pt x="41805" y="45726"/>
                </a:lnTo>
                <a:lnTo>
                  <a:pt x="33959" y="63144"/>
                </a:lnTo>
                <a:lnTo>
                  <a:pt x="20208" y="77743"/>
                </a:lnTo>
                <a:lnTo>
                  <a:pt x="0" y="88188"/>
                </a:lnTo>
                <a:lnTo>
                  <a:pt x="14427" y="109524"/>
                </a:lnTo>
                <a:lnTo>
                  <a:pt x="37642" y="96631"/>
                </a:lnTo>
                <a:lnTo>
                  <a:pt x="53848" y="77546"/>
                </a:lnTo>
                <a:lnTo>
                  <a:pt x="58276" y="66464"/>
                </a:lnTo>
                <a:lnTo>
                  <a:pt x="52822" y="53832"/>
                </a:lnTo>
                <a:lnTo>
                  <a:pt x="49784" y="29464"/>
                </a:lnTo>
                <a:lnTo>
                  <a:pt x="49784" y="10159"/>
                </a:lnTo>
                <a:close/>
              </a:path>
              <a:path w="535304" h="188595">
                <a:moveTo>
                  <a:pt x="71729" y="10159"/>
                </a:moveTo>
                <a:lnTo>
                  <a:pt x="66446" y="10159"/>
                </a:lnTo>
                <a:lnTo>
                  <a:pt x="66446" y="26822"/>
                </a:lnTo>
                <a:lnTo>
                  <a:pt x="63347" y="53774"/>
                </a:lnTo>
                <a:lnTo>
                  <a:pt x="58276" y="66464"/>
                </a:lnTo>
                <a:lnTo>
                  <a:pt x="62052" y="75209"/>
                </a:lnTo>
                <a:lnTo>
                  <a:pt x="77644" y="92357"/>
                </a:lnTo>
                <a:lnTo>
                  <a:pt x="99771" y="104038"/>
                </a:lnTo>
                <a:lnTo>
                  <a:pt x="113792" y="83108"/>
                </a:lnTo>
                <a:lnTo>
                  <a:pt x="94789" y="74041"/>
                </a:lnTo>
                <a:lnTo>
                  <a:pt x="81711" y="61315"/>
                </a:lnTo>
                <a:lnTo>
                  <a:pt x="74158" y="46075"/>
                </a:lnTo>
                <a:lnTo>
                  <a:pt x="71729" y="29464"/>
                </a:lnTo>
                <a:lnTo>
                  <a:pt x="71729" y="10159"/>
                </a:lnTo>
                <a:close/>
              </a:path>
              <a:path w="535304" h="188595">
                <a:moveTo>
                  <a:pt x="66446" y="10159"/>
                </a:moveTo>
                <a:lnTo>
                  <a:pt x="49784" y="10159"/>
                </a:lnTo>
                <a:lnTo>
                  <a:pt x="49784" y="29464"/>
                </a:lnTo>
                <a:lnTo>
                  <a:pt x="52822" y="53832"/>
                </a:lnTo>
                <a:lnTo>
                  <a:pt x="58276" y="66464"/>
                </a:lnTo>
                <a:lnTo>
                  <a:pt x="63347" y="53774"/>
                </a:lnTo>
                <a:lnTo>
                  <a:pt x="66446" y="26822"/>
                </a:lnTo>
                <a:lnTo>
                  <a:pt x="66446" y="10159"/>
                </a:lnTo>
                <a:close/>
              </a:path>
              <a:path w="535304" h="188595">
                <a:moveTo>
                  <a:pt x="151180" y="0"/>
                </a:moveTo>
                <a:lnTo>
                  <a:pt x="124155" y="0"/>
                </a:lnTo>
                <a:lnTo>
                  <a:pt x="124155" y="111150"/>
                </a:lnTo>
                <a:lnTo>
                  <a:pt x="151180" y="111150"/>
                </a:lnTo>
                <a:lnTo>
                  <a:pt x="151180" y="65836"/>
                </a:lnTo>
                <a:lnTo>
                  <a:pt x="143662" y="65836"/>
                </a:lnTo>
                <a:lnTo>
                  <a:pt x="143662" y="43484"/>
                </a:lnTo>
                <a:lnTo>
                  <a:pt x="151180" y="43484"/>
                </a:lnTo>
                <a:lnTo>
                  <a:pt x="151180" y="0"/>
                </a:lnTo>
                <a:close/>
              </a:path>
              <a:path w="535304" h="188595">
                <a:moveTo>
                  <a:pt x="151180" y="43484"/>
                </a:moveTo>
                <a:lnTo>
                  <a:pt x="143662" y="43484"/>
                </a:lnTo>
                <a:lnTo>
                  <a:pt x="143662" y="65836"/>
                </a:lnTo>
                <a:lnTo>
                  <a:pt x="151180" y="65836"/>
                </a:lnTo>
                <a:lnTo>
                  <a:pt x="151180" y="43484"/>
                </a:lnTo>
                <a:close/>
              </a:path>
              <a:path w="535304" h="188595">
                <a:moveTo>
                  <a:pt x="176174" y="43484"/>
                </a:moveTo>
                <a:lnTo>
                  <a:pt x="151180" y="43484"/>
                </a:lnTo>
                <a:lnTo>
                  <a:pt x="151180" y="65836"/>
                </a:lnTo>
                <a:lnTo>
                  <a:pt x="176174" y="65836"/>
                </a:lnTo>
                <a:lnTo>
                  <a:pt x="176174" y="43484"/>
                </a:lnTo>
                <a:close/>
              </a:path>
              <a:path w="535304" h="188595">
                <a:moveTo>
                  <a:pt x="89814" y="115417"/>
                </a:moveTo>
                <a:lnTo>
                  <a:pt x="63299" y="117900"/>
                </a:lnTo>
                <a:lnTo>
                  <a:pt x="43205" y="125069"/>
                </a:lnTo>
                <a:lnTo>
                  <a:pt x="30464" y="136505"/>
                </a:lnTo>
                <a:lnTo>
                  <a:pt x="26009" y="151790"/>
                </a:lnTo>
                <a:lnTo>
                  <a:pt x="30464" y="167160"/>
                </a:lnTo>
                <a:lnTo>
                  <a:pt x="43205" y="178587"/>
                </a:lnTo>
                <a:lnTo>
                  <a:pt x="63299" y="185708"/>
                </a:lnTo>
                <a:lnTo>
                  <a:pt x="89814" y="188163"/>
                </a:lnTo>
                <a:lnTo>
                  <a:pt x="116211" y="185708"/>
                </a:lnTo>
                <a:lnTo>
                  <a:pt x="136245" y="178587"/>
                </a:lnTo>
                <a:lnTo>
                  <a:pt x="148883" y="167233"/>
                </a:lnTo>
                <a:lnTo>
                  <a:pt x="89814" y="167233"/>
                </a:lnTo>
                <a:lnTo>
                  <a:pt x="73920" y="166306"/>
                </a:lnTo>
                <a:lnTo>
                  <a:pt x="62331" y="163474"/>
                </a:lnTo>
                <a:lnTo>
                  <a:pt x="55238" y="158661"/>
                </a:lnTo>
                <a:lnTo>
                  <a:pt x="52832" y="151790"/>
                </a:lnTo>
                <a:lnTo>
                  <a:pt x="55238" y="145005"/>
                </a:lnTo>
                <a:lnTo>
                  <a:pt x="62331" y="140182"/>
                </a:lnTo>
                <a:lnTo>
                  <a:pt x="73920" y="137302"/>
                </a:lnTo>
                <a:lnTo>
                  <a:pt x="89814" y="136347"/>
                </a:lnTo>
                <a:lnTo>
                  <a:pt x="148788" y="136347"/>
                </a:lnTo>
                <a:lnTo>
                  <a:pt x="136245" y="125069"/>
                </a:lnTo>
                <a:lnTo>
                  <a:pt x="116211" y="117900"/>
                </a:lnTo>
                <a:lnTo>
                  <a:pt x="89814" y="115417"/>
                </a:lnTo>
                <a:close/>
              </a:path>
              <a:path w="535304" h="188595">
                <a:moveTo>
                  <a:pt x="148788" y="136347"/>
                </a:moveTo>
                <a:lnTo>
                  <a:pt x="89814" y="136347"/>
                </a:lnTo>
                <a:lnTo>
                  <a:pt x="105676" y="137302"/>
                </a:lnTo>
                <a:lnTo>
                  <a:pt x="117195" y="140182"/>
                </a:lnTo>
                <a:lnTo>
                  <a:pt x="124218" y="145005"/>
                </a:lnTo>
                <a:lnTo>
                  <a:pt x="126593" y="151790"/>
                </a:lnTo>
                <a:lnTo>
                  <a:pt x="124218" y="158661"/>
                </a:lnTo>
                <a:lnTo>
                  <a:pt x="117195" y="163474"/>
                </a:lnTo>
                <a:lnTo>
                  <a:pt x="105676" y="166306"/>
                </a:lnTo>
                <a:lnTo>
                  <a:pt x="89814" y="167233"/>
                </a:lnTo>
                <a:lnTo>
                  <a:pt x="148883" y="167233"/>
                </a:lnTo>
                <a:lnTo>
                  <a:pt x="153416" y="151790"/>
                </a:lnTo>
                <a:lnTo>
                  <a:pt x="148964" y="136505"/>
                </a:lnTo>
                <a:lnTo>
                  <a:pt x="148788" y="136347"/>
                </a:lnTo>
                <a:close/>
              </a:path>
              <a:path w="535304" h="188595">
                <a:moveTo>
                  <a:pt x="261502" y="124968"/>
                </a:moveTo>
                <a:lnTo>
                  <a:pt x="209686" y="124968"/>
                </a:lnTo>
                <a:lnTo>
                  <a:pt x="209686" y="186131"/>
                </a:lnTo>
                <a:lnTo>
                  <a:pt x="339734" y="186131"/>
                </a:lnTo>
                <a:lnTo>
                  <a:pt x="339734" y="164795"/>
                </a:lnTo>
                <a:lnTo>
                  <a:pt x="236305" y="164795"/>
                </a:lnTo>
                <a:lnTo>
                  <a:pt x="236305" y="145897"/>
                </a:lnTo>
                <a:lnTo>
                  <a:pt x="339734" y="145897"/>
                </a:lnTo>
                <a:lnTo>
                  <a:pt x="339734" y="132079"/>
                </a:lnTo>
                <a:lnTo>
                  <a:pt x="261502" y="132079"/>
                </a:lnTo>
                <a:lnTo>
                  <a:pt x="261502" y="124968"/>
                </a:lnTo>
                <a:close/>
              </a:path>
              <a:path w="535304" h="188595">
                <a:moveTo>
                  <a:pt x="339734" y="145897"/>
                </a:moveTo>
                <a:lnTo>
                  <a:pt x="313318" y="145897"/>
                </a:lnTo>
                <a:lnTo>
                  <a:pt x="313318" y="164795"/>
                </a:lnTo>
                <a:lnTo>
                  <a:pt x="339734" y="164795"/>
                </a:lnTo>
                <a:lnTo>
                  <a:pt x="339734" y="145897"/>
                </a:lnTo>
                <a:close/>
              </a:path>
              <a:path w="535304" h="188595">
                <a:moveTo>
                  <a:pt x="288528" y="103428"/>
                </a:moveTo>
                <a:lnTo>
                  <a:pt x="261502" y="103428"/>
                </a:lnTo>
                <a:lnTo>
                  <a:pt x="261502" y="132079"/>
                </a:lnTo>
                <a:lnTo>
                  <a:pt x="288528" y="132079"/>
                </a:lnTo>
                <a:lnTo>
                  <a:pt x="288528" y="103428"/>
                </a:lnTo>
                <a:close/>
              </a:path>
              <a:path w="535304" h="188595">
                <a:moveTo>
                  <a:pt x="339734" y="124968"/>
                </a:moveTo>
                <a:lnTo>
                  <a:pt x="288528" y="124968"/>
                </a:lnTo>
                <a:lnTo>
                  <a:pt x="288528" y="132079"/>
                </a:lnTo>
                <a:lnTo>
                  <a:pt x="339734" y="132079"/>
                </a:lnTo>
                <a:lnTo>
                  <a:pt x="339734" y="124968"/>
                </a:lnTo>
                <a:close/>
              </a:path>
              <a:path w="535304" h="188595">
                <a:moveTo>
                  <a:pt x="360054" y="87985"/>
                </a:moveTo>
                <a:lnTo>
                  <a:pt x="189976" y="87985"/>
                </a:lnTo>
                <a:lnTo>
                  <a:pt x="189976" y="109321"/>
                </a:lnTo>
                <a:lnTo>
                  <a:pt x="261502" y="109321"/>
                </a:lnTo>
                <a:lnTo>
                  <a:pt x="261502" y="103428"/>
                </a:lnTo>
                <a:lnTo>
                  <a:pt x="360054" y="103428"/>
                </a:lnTo>
                <a:lnTo>
                  <a:pt x="360054" y="87985"/>
                </a:lnTo>
                <a:close/>
              </a:path>
              <a:path w="535304" h="188595">
                <a:moveTo>
                  <a:pt x="360054" y="103428"/>
                </a:moveTo>
                <a:lnTo>
                  <a:pt x="288528" y="103428"/>
                </a:lnTo>
                <a:lnTo>
                  <a:pt x="288528" y="109321"/>
                </a:lnTo>
                <a:lnTo>
                  <a:pt x="360054" y="109321"/>
                </a:lnTo>
                <a:lnTo>
                  <a:pt x="360054" y="103428"/>
                </a:lnTo>
                <a:close/>
              </a:path>
              <a:path w="535304" h="188595">
                <a:moveTo>
                  <a:pt x="228787" y="54864"/>
                </a:moveTo>
                <a:lnTo>
                  <a:pt x="206232" y="54864"/>
                </a:lnTo>
                <a:lnTo>
                  <a:pt x="206232" y="76403"/>
                </a:lnTo>
                <a:lnTo>
                  <a:pt x="343595" y="76403"/>
                </a:lnTo>
                <a:lnTo>
                  <a:pt x="343595" y="68884"/>
                </a:lnTo>
                <a:lnTo>
                  <a:pt x="228787" y="68884"/>
                </a:lnTo>
                <a:lnTo>
                  <a:pt x="228787" y="54864"/>
                </a:lnTo>
                <a:close/>
              </a:path>
              <a:path w="535304" h="188595">
                <a:moveTo>
                  <a:pt x="255812" y="13004"/>
                </a:moveTo>
                <a:lnTo>
                  <a:pt x="228787" y="13004"/>
                </a:lnTo>
                <a:lnTo>
                  <a:pt x="228787" y="68884"/>
                </a:lnTo>
                <a:lnTo>
                  <a:pt x="255812" y="68884"/>
                </a:lnTo>
                <a:lnTo>
                  <a:pt x="255812" y="13004"/>
                </a:lnTo>
                <a:close/>
              </a:path>
              <a:path w="535304" h="188595">
                <a:moveTo>
                  <a:pt x="294014" y="54864"/>
                </a:moveTo>
                <a:lnTo>
                  <a:pt x="255812" y="54864"/>
                </a:lnTo>
                <a:lnTo>
                  <a:pt x="255812" y="68884"/>
                </a:lnTo>
                <a:lnTo>
                  <a:pt x="294014" y="68884"/>
                </a:lnTo>
                <a:lnTo>
                  <a:pt x="294014" y="54864"/>
                </a:lnTo>
                <a:close/>
              </a:path>
              <a:path w="535304" h="188595">
                <a:moveTo>
                  <a:pt x="321040" y="13004"/>
                </a:moveTo>
                <a:lnTo>
                  <a:pt x="294014" y="13004"/>
                </a:lnTo>
                <a:lnTo>
                  <a:pt x="294014" y="68884"/>
                </a:lnTo>
                <a:lnTo>
                  <a:pt x="321040" y="68884"/>
                </a:lnTo>
                <a:lnTo>
                  <a:pt x="321040" y="13004"/>
                </a:lnTo>
                <a:close/>
              </a:path>
              <a:path w="535304" h="188595">
                <a:moveTo>
                  <a:pt x="343595" y="54864"/>
                </a:moveTo>
                <a:lnTo>
                  <a:pt x="321040" y="54864"/>
                </a:lnTo>
                <a:lnTo>
                  <a:pt x="321040" y="68884"/>
                </a:lnTo>
                <a:lnTo>
                  <a:pt x="343595" y="68884"/>
                </a:lnTo>
                <a:lnTo>
                  <a:pt x="343595" y="54864"/>
                </a:lnTo>
                <a:close/>
              </a:path>
              <a:path w="535304" h="188595">
                <a:moveTo>
                  <a:pt x="345017" y="5079"/>
                </a:moveTo>
                <a:lnTo>
                  <a:pt x="204809" y="5079"/>
                </a:lnTo>
                <a:lnTo>
                  <a:pt x="204809" y="26619"/>
                </a:lnTo>
                <a:lnTo>
                  <a:pt x="228787" y="26619"/>
                </a:lnTo>
                <a:lnTo>
                  <a:pt x="228787" y="13004"/>
                </a:lnTo>
                <a:lnTo>
                  <a:pt x="345017" y="13004"/>
                </a:lnTo>
                <a:lnTo>
                  <a:pt x="345017" y="5079"/>
                </a:lnTo>
                <a:close/>
              </a:path>
              <a:path w="535304" h="188595">
                <a:moveTo>
                  <a:pt x="294014" y="13004"/>
                </a:moveTo>
                <a:lnTo>
                  <a:pt x="255812" y="13004"/>
                </a:lnTo>
                <a:lnTo>
                  <a:pt x="255812" y="26619"/>
                </a:lnTo>
                <a:lnTo>
                  <a:pt x="294014" y="26619"/>
                </a:lnTo>
                <a:lnTo>
                  <a:pt x="294014" y="13004"/>
                </a:lnTo>
                <a:close/>
              </a:path>
              <a:path w="535304" h="188595">
                <a:moveTo>
                  <a:pt x="345017" y="13004"/>
                </a:moveTo>
                <a:lnTo>
                  <a:pt x="321040" y="13004"/>
                </a:lnTo>
                <a:lnTo>
                  <a:pt x="321040" y="26619"/>
                </a:lnTo>
                <a:lnTo>
                  <a:pt x="345017" y="26619"/>
                </a:lnTo>
                <a:lnTo>
                  <a:pt x="345017" y="13004"/>
                </a:lnTo>
                <a:close/>
              </a:path>
              <a:path w="535304" h="188595">
                <a:moveTo>
                  <a:pt x="534384" y="0"/>
                </a:moveTo>
                <a:lnTo>
                  <a:pt x="507358" y="0"/>
                </a:lnTo>
                <a:lnTo>
                  <a:pt x="507358" y="110134"/>
                </a:lnTo>
                <a:lnTo>
                  <a:pt x="534384" y="110134"/>
                </a:lnTo>
                <a:lnTo>
                  <a:pt x="534384" y="86359"/>
                </a:lnTo>
                <a:lnTo>
                  <a:pt x="516705" y="86359"/>
                </a:lnTo>
                <a:lnTo>
                  <a:pt x="516705" y="64820"/>
                </a:lnTo>
                <a:lnTo>
                  <a:pt x="534384" y="64820"/>
                </a:lnTo>
                <a:lnTo>
                  <a:pt x="534384" y="48564"/>
                </a:lnTo>
                <a:lnTo>
                  <a:pt x="515893" y="48564"/>
                </a:lnTo>
                <a:lnTo>
                  <a:pt x="515893" y="27228"/>
                </a:lnTo>
                <a:lnTo>
                  <a:pt x="534384" y="27228"/>
                </a:lnTo>
                <a:lnTo>
                  <a:pt x="534384" y="0"/>
                </a:lnTo>
                <a:close/>
              </a:path>
              <a:path w="535304" h="188595">
                <a:moveTo>
                  <a:pt x="473627" y="13614"/>
                </a:moveTo>
                <a:lnTo>
                  <a:pt x="384625" y="13614"/>
                </a:lnTo>
                <a:lnTo>
                  <a:pt x="384625" y="99974"/>
                </a:lnTo>
                <a:lnTo>
                  <a:pt x="473627" y="99974"/>
                </a:lnTo>
                <a:lnTo>
                  <a:pt x="473627" y="86359"/>
                </a:lnTo>
                <a:lnTo>
                  <a:pt x="467937" y="86359"/>
                </a:lnTo>
                <a:lnTo>
                  <a:pt x="467937" y="78841"/>
                </a:lnTo>
                <a:lnTo>
                  <a:pt x="411245" y="78841"/>
                </a:lnTo>
                <a:lnTo>
                  <a:pt x="411245" y="34950"/>
                </a:lnTo>
                <a:lnTo>
                  <a:pt x="467937" y="34950"/>
                </a:lnTo>
                <a:lnTo>
                  <a:pt x="467937" y="27228"/>
                </a:lnTo>
                <a:lnTo>
                  <a:pt x="473627" y="27228"/>
                </a:lnTo>
                <a:lnTo>
                  <a:pt x="473627" y="13614"/>
                </a:lnTo>
                <a:close/>
              </a:path>
              <a:path w="535304" h="188595">
                <a:moveTo>
                  <a:pt x="473627" y="64820"/>
                </a:moveTo>
                <a:lnTo>
                  <a:pt x="467937" y="64820"/>
                </a:lnTo>
                <a:lnTo>
                  <a:pt x="467937" y="86359"/>
                </a:lnTo>
                <a:lnTo>
                  <a:pt x="473627" y="86359"/>
                </a:lnTo>
                <a:lnTo>
                  <a:pt x="473627" y="64820"/>
                </a:lnTo>
                <a:close/>
              </a:path>
              <a:path w="535304" h="188595">
                <a:moveTo>
                  <a:pt x="507358" y="64820"/>
                </a:moveTo>
                <a:lnTo>
                  <a:pt x="473627" y="64820"/>
                </a:lnTo>
                <a:lnTo>
                  <a:pt x="473627" y="86359"/>
                </a:lnTo>
                <a:lnTo>
                  <a:pt x="507358" y="86359"/>
                </a:lnTo>
                <a:lnTo>
                  <a:pt x="507358" y="64820"/>
                </a:lnTo>
                <a:close/>
              </a:path>
              <a:path w="535304" h="188595">
                <a:moveTo>
                  <a:pt x="534384" y="64820"/>
                </a:moveTo>
                <a:lnTo>
                  <a:pt x="516705" y="64820"/>
                </a:lnTo>
                <a:lnTo>
                  <a:pt x="516705" y="86359"/>
                </a:lnTo>
                <a:lnTo>
                  <a:pt x="534384" y="86359"/>
                </a:lnTo>
                <a:lnTo>
                  <a:pt x="534384" y="64820"/>
                </a:lnTo>
                <a:close/>
              </a:path>
              <a:path w="535304" h="188595">
                <a:moveTo>
                  <a:pt x="467937" y="34950"/>
                </a:moveTo>
                <a:lnTo>
                  <a:pt x="447008" y="34950"/>
                </a:lnTo>
                <a:lnTo>
                  <a:pt x="447008" y="78841"/>
                </a:lnTo>
                <a:lnTo>
                  <a:pt x="467937" y="78841"/>
                </a:lnTo>
                <a:lnTo>
                  <a:pt x="467937" y="64820"/>
                </a:lnTo>
                <a:lnTo>
                  <a:pt x="473627" y="64820"/>
                </a:lnTo>
                <a:lnTo>
                  <a:pt x="473627" y="48564"/>
                </a:lnTo>
                <a:lnTo>
                  <a:pt x="467937" y="48564"/>
                </a:lnTo>
                <a:lnTo>
                  <a:pt x="467937" y="34950"/>
                </a:lnTo>
                <a:close/>
              </a:path>
              <a:path w="535304" h="188595">
                <a:moveTo>
                  <a:pt x="473627" y="27228"/>
                </a:moveTo>
                <a:lnTo>
                  <a:pt x="467937" y="27228"/>
                </a:lnTo>
                <a:lnTo>
                  <a:pt x="467937" y="48564"/>
                </a:lnTo>
                <a:lnTo>
                  <a:pt x="473627" y="48564"/>
                </a:lnTo>
                <a:lnTo>
                  <a:pt x="473627" y="27228"/>
                </a:lnTo>
                <a:close/>
              </a:path>
              <a:path w="535304" h="188595">
                <a:moveTo>
                  <a:pt x="507358" y="27228"/>
                </a:moveTo>
                <a:lnTo>
                  <a:pt x="473627" y="27228"/>
                </a:lnTo>
                <a:lnTo>
                  <a:pt x="473627" y="48564"/>
                </a:lnTo>
                <a:lnTo>
                  <a:pt x="507358" y="48564"/>
                </a:lnTo>
                <a:lnTo>
                  <a:pt x="507358" y="27228"/>
                </a:lnTo>
                <a:close/>
              </a:path>
              <a:path w="535304" h="188595">
                <a:moveTo>
                  <a:pt x="534384" y="27228"/>
                </a:moveTo>
                <a:lnTo>
                  <a:pt x="515893" y="27228"/>
                </a:lnTo>
                <a:lnTo>
                  <a:pt x="515893" y="48564"/>
                </a:lnTo>
                <a:lnTo>
                  <a:pt x="534384" y="48564"/>
                </a:lnTo>
                <a:lnTo>
                  <a:pt x="534384" y="27228"/>
                </a:lnTo>
                <a:close/>
              </a:path>
              <a:path w="535304" h="188595">
                <a:moveTo>
                  <a:pt x="470579" y="115011"/>
                </a:moveTo>
                <a:lnTo>
                  <a:pt x="443712" y="117497"/>
                </a:lnTo>
                <a:lnTo>
                  <a:pt x="423437" y="124688"/>
                </a:lnTo>
                <a:lnTo>
                  <a:pt x="410629" y="136185"/>
                </a:lnTo>
                <a:lnTo>
                  <a:pt x="406165" y="151587"/>
                </a:lnTo>
                <a:lnTo>
                  <a:pt x="410629" y="167074"/>
                </a:lnTo>
                <a:lnTo>
                  <a:pt x="423437" y="178562"/>
                </a:lnTo>
                <a:lnTo>
                  <a:pt x="443712" y="185705"/>
                </a:lnTo>
                <a:lnTo>
                  <a:pt x="470579" y="188163"/>
                </a:lnTo>
                <a:lnTo>
                  <a:pt x="497446" y="185705"/>
                </a:lnTo>
                <a:lnTo>
                  <a:pt x="517721" y="178562"/>
                </a:lnTo>
                <a:lnTo>
                  <a:pt x="529899" y="167640"/>
                </a:lnTo>
                <a:lnTo>
                  <a:pt x="470579" y="167640"/>
                </a:lnTo>
                <a:lnTo>
                  <a:pt x="454450" y="166646"/>
                </a:lnTo>
                <a:lnTo>
                  <a:pt x="442741" y="163652"/>
                </a:lnTo>
                <a:lnTo>
                  <a:pt x="435603" y="158638"/>
                </a:lnTo>
                <a:lnTo>
                  <a:pt x="433190" y="151587"/>
                </a:lnTo>
                <a:lnTo>
                  <a:pt x="435603" y="144567"/>
                </a:lnTo>
                <a:lnTo>
                  <a:pt x="442741" y="139623"/>
                </a:lnTo>
                <a:lnTo>
                  <a:pt x="454450" y="136699"/>
                </a:lnTo>
                <a:lnTo>
                  <a:pt x="470579" y="135737"/>
                </a:lnTo>
                <a:lnTo>
                  <a:pt x="530031" y="135737"/>
                </a:lnTo>
                <a:lnTo>
                  <a:pt x="517721" y="124688"/>
                </a:lnTo>
                <a:lnTo>
                  <a:pt x="497446" y="117497"/>
                </a:lnTo>
                <a:lnTo>
                  <a:pt x="470579" y="115011"/>
                </a:lnTo>
                <a:close/>
              </a:path>
              <a:path w="535304" h="188595">
                <a:moveTo>
                  <a:pt x="530031" y="135737"/>
                </a:moveTo>
                <a:lnTo>
                  <a:pt x="470579" y="135737"/>
                </a:lnTo>
                <a:lnTo>
                  <a:pt x="486825" y="136699"/>
                </a:lnTo>
                <a:lnTo>
                  <a:pt x="498595" y="139623"/>
                </a:lnTo>
                <a:lnTo>
                  <a:pt x="505755" y="144567"/>
                </a:lnTo>
                <a:lnTo>
                  <a:pt x="508171" y="151587"/>
                </a:lnTo>
                <a:lnTo>
                  <a:pt x="505755" y="158638"/>
                </a:lnTo>
                <a:lnTo>
                  <a:pt x="498595" y="163652"/>
                </a:lnTo>
                <a:lnTo>
                  <a:pt x="486825" y="166646"/>
                </a:lnTo>
                <a:lnTo>
                  <a:pt x="470579" y="167640"/>
                </a:lnTo>
                <a:lnTo>
                  <a:pt x="529899" y="167640"/>
                </a:lnTo>
                <a:lnTo>
                  <a:pt x="530529" y="167074"/>
                </a:lnTo>
                <a:lnTo>
                  <a:pt x="534993" y="151587"/>
                </a:lnTo>
                <a:lnTo>
                  <a:pt x="530529" y="136185"/>
                </a:lnTo>
                <a:lnTo>
                  <a:pt x="530031" y="13573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2" name="object 142" descr=""/>
          <p:cNvSpPr/>
          <p:nvPr/>
        </p:nvSpPr>
        <p:spPr>
          <a:xfrm>
            <a:off x="5695885" y="9304950"/>
            <a:ext cx="660400" cy="179705"/>
          </a:xfrm>
          <a:custGeom>
            <a:avLst/>
            <a:gdLst/>
            <a:ahLst/>
            <a:cxnLst/>
            <a:rect l="l" t="t" r="r" b="b"/>
            <a:pathLst>
              <a:path w="660400" h="179704">
                <a:moveTo>
                  <a:pt x="18761" y="130609"/>
                </a:moveTo>
                <a:lnTo>
                  <a:pt x="1154" y="130609"/>
                </a:lnTo>
                <a:lnTo>
                  <a:pt x="2309" y="138402"/>
                </a:lnTo>
                <a:lnTo>
                  <a:pt x="31389" y="168228"/>
                </a:lnTo>
                <a:lnTo>
                  <a:pt x="38773" y="169863"/>
                </a:lnTo>
                <a:lnTo>
                  <a:pt x="55370" y="169863"/>
                </a:lnTo>
                <a:lnTo>
                  <a:pt x="62826" y="168059"/>
                </a:lnTo>
                <a:lnTo>
                  <a:pt x="76055" y="160843"/>
                </a:lnTo>
                <a:lnTo>
                  <a:pt x="81684" y="155552"/>
                </a:lnTo>
                <a:lnTo>
                  <a:pt x="82719" y="153988"/>
                </a:lnTo>
                <a:lnTo>
                  <a:pt x="39254" y="153988"/>
                </a:lnTo>
                <a:lnTo>
                  <a:pt x="32976" y="151799"/>
                </a:lnTo>
                <a:lnTo>
                  <a:pt x="28214" y="147422"/>
                </a:lnTo>
                <a:lnTo>
                  <a:pt x="23499" y="142996"/>
                </a:lnTo>
                <a:lnTo>
                  <a:pt x="20348" y="137392"/>
                </a:lnTo>
                <a:lnTo>
                  <a:pt x="18761" y="130609"/>
                </a:lnTo>
                <a:close/>
              </a:path>
              <a:path w="660400" h="179704">
                <a:moveTo>
                  <a:pt x="100514" y="96838"/>
                </a:moveTo>
                <a:lnTo>
                  <a:pt x="83993" y="96838"/>
                </a:lnTo>
                <a:lnTo>
                  <a:pt x="83370" y="109705"/>
                </a:lnTo>
                <a:lnTo>
                  <a:pt x="81503" y="121029"/>
                </a:lnTo>
                <a:lnTo>
                  <a:pt x="55147" y="153055"/>
                </a:lnTo>
                <a:lnTo>
                  <a:pt x="47047" y="153988"/>
                </a:lnTo>
                <a:lnTo>
                  <a:pt x="82719" y="153988"/>
                </a:lnTo>
                <a:lnTo>
                  <a:pt x="98623" y="114964"/>
                </a:lnTo>
                <a:lnTo>
                  <a:pt x="100464" y="97921"/>
                </a:lnTo>
                <a:lnTo>
                  <a:pt x="100514" y="96838"/>
                </a:lnTo>
                <a:close/>
              </a:path>
              <a:path w="660400" h="179704">
                <a:moveTo>
                  <a:pt x="49356" y="18040"/>
                </a:moveTo>
                <a:lnTo>
                  <a:pt x="10150" y="35022"/>
                </a:lnTo>
                <a:lnTo>
                  <a:pt x="0" y="67397"/>
                </a:lnTo>
                <a:lnTo>
                  <a:pt x="392" y="74343"/>
                </a:lnTo>
                <a:lnTo>
                  <a:pt x="23244" y="110236"/>
                </a:lnTo>
                <a:lnTo>
                  <a:pt x="38003" y="116465"/>
                </a:lnTo>
                <a:lnTo>
                  <a:pt x="51569" y="116465"/>
                </a:lnTo>
                <a:lnTo>
                  <a:pt x="80337" y="100590"/>
                </a:lnTo>
                <a:lnTo>
                  <a:pt x="42718" y="100590"/>
                </a:lnTo>
                <a:lnTo>
                  <a:pt x="37306" y="99123"/>
                </a:lnTo>
                <a:lnTo>
                  <a:pt x="17318" y="73555"/>
                </a:lnTo>
                <a:lnTo>
                  <a:pt x="17437" y="60759"/>
                </a:lnTo>
                <a:lnTo>
                  <a:pt x="43295" y="33915"/>
                </a:lnTo>
                <a:lnTo>
                  <a:pt x="85249" y="33915"/>
                </a:lnTo>
                <a:lnTo>
                  <a:pt x="79134" y="27517"/>
                </a:lnTo>
                <a:lnTo>
                  <a:pt x="73602" y="23765"/>
                </a:lnTo>
                <a:lnTo>
                  <a:pt x="61479" y="19243"/>
                </a:lnTo>
                <a:lnTo>
                  <a:pt x="55418" y="18089"/>
                </a:lnTo>
                <a:lnTo>
                  <a:pt x="49356" y="18040"/>
                </a:lnTo>
                <a:close/>
              </a:path>
              <a:path w="660400" h="179704">
                <a:moveTo>
                  <a:pt x="85249" y="33915"/>
                </a:moveTo>
                <a:lnTo>
                  <a:pt x="55514" y="33915"/>
                </a:lnTo>
                <a:lnTo>
                  <a:pt x="60998" y="35479"/>
                </a:lnTo>
                <a:lnTo>
                  <a:pt x="70667" y="41733"/>
                </a:lnTo>
                <a:lnTo>
                  <a:pt x="74468" y="45822"/>
                </a:lnTo>
                <a:lnTo>
                  <a:pt x="77210" y="50873"/>
                </a:lnTo>
                <a:lnTo>
                  <a:pt x="80000" y="55924"/>
                </a:lnTo>
                <a:lnTo>
                  <a:pt x="81366" y="61223"/>
                </a:lnTo>
                <a:lnTo>
                  <a:pt x="81395" y="71486"/>
                </a:lnTo>
                <a:lnTo>
                  <a:pt x="80553" y="75696"/>
                </a:lnTo>
                <a:lnTo>
                  <a:pt x="53349" y="100590"/>
                </a:lnTo>
                <a:lnTo>
                  <a:pt x="80337" y="100590"/>
                </a:lnTo>
                <a:lnTo>
                  <a:pt x="82838" y="96838"/>
                </a:lnTo>
                <a:lnTo>
                  <a:pt x="100514" y="96838"/>
                </a:lnTo>
                <a:lnTo>
                  <a:pt x="100613" y="92797"/>
                </a:lnTo>
                <a:lnTo>
                  <a:pt x="96188" y="54048"/>
                </a:lnTo>
                <a:lnTo>
                  <a:pt x="89140" y="37956"/>
                </a:lnTo>
                <a:lnTo>
                  <a:pt x="85249" y="33915"/>
                </a:lnTo>
                <a:close/>
              </a:path>
              <a:path w="660400" h="179704">
                <a:moveTo>
                  <a:pt x="177312" y="18040"/>
                </a:moveTo>
                <a:lnTo>
                  <a:pt x="139465" y="38028"/>
                </a:lnTo>
                <a:lnTo>
                  <a:pt x="126314" y="82411"/>
                </a:lnTo>
                <a:lnTo>
                  <a:pt x="125935" y="93952"/>
                </a:lnTo>
                <a:lnTo>
                  <a:pt x="126314" y="105560"/>
                </a:lnTo>
                <a:lnTo>
                  <a:pt x="135365" y="143061"/>
                </a:lnTo>
                <a:lnTo>
                  <a:pt x="169461" y="169308"/>
                </a:lnTo>
                <a:lnTo>
                  <a:pt x="177312" y="169863"/>
                </a:lnTo>
                <a:lnTo>
                  <a:pt x="185164" y="169308"/>
                </a:lnTo>
                <a:lnTo>
                  <a:pt x="212092" y="153988"/>
                </a:lnTo>
                <a:lnTo>
                  <a:pt x="170145" y="153988"/>
                </a:lnTo>
                <a:lnTo>
                  <a:pt x="164011" y="151655"/>
                </a:lnTo>
                <a:lnTo>
                  <a:pt x="144264" y="111703"/>
                </a:lnTo>
                <a:lnTo>
                  <a:pt x="143253" y="93952"/>
                </a:lnTo>
                <a:lnTo>
                  <a:pt x="143817" y="80372"/>
                </a:lnTo>
                <a:lnTo>
                  <a:pt x="157221" y="42516"/>
                </a:lnTo>
                <a:lnTo>
                  <a:pt x="177312" y="33627"/>
                </a:lnTo>
                <a:lnTo>
                  <a:pt x="211637" y="33627"/>
                </a:lnTo>
                <a:lnTo>
                  <a:pt x="210379" y="32039"/>
                </a:lnTo>
                <a:lnTo>
                  <a:pt x="204949" y="27060"/>
                </a:lnTo>
                <a:lnTo>
                  <a:pt x="198920" y="23114"/>
                </a:lnTo>
                <a:lnTo>
                  <a:pt x="192303" y="20295"/>
                </a:lnTo>
                <a:lnTo>
                  <a:pt x="185101" y="18604"/>
                </a:lnTo>
                <a:lnTo>
                  <a:pt x="177312" y="18040"/>
                </a:lnTo>
                <a:close/>
              </a:path>
              <a:path w="660400" h="179704">
                <a:moveTo>
                  <a:pt x="211637" y="33627"/>
                </a:moveTo>
                <a:lnTo>
                  <a:pt x="184432" y="33627"/>
                </a:lnTo>
                <a:lnTo>
                  <a:pt x="190518" y="35984"/>
                </a:lnTo>
                <a:lnTo>
                  <a:pt x="200668" y="45413"/>
                </a:lnTo>
                <a:lnTo>
                  <a:pt x="211114" y="84711"/>
                </a:lnTo>
                <a:lnTo>
                  <a:pt x="211372" y="93952"/>
                </a:lnTo>
                <a:lnTo>
                  <a:pt x="210812" y="107554"/>
                </a:lnTo>
                <a:lnTo>
                  <a:pt x="197499" y="145221"/>
                </a:lnTo>
                <a:lnTo>
                  <a:pt x="177312" y="153988"/>
                </a:lnTo>
                <a:lnTo>
                  <a:pt x="212092" y="153988"/>
                </a:lnTo>
                <a:lnTo>
                  <a:pt x="227174" y="116285"/>
                </a:lnTo>
                <a:lnTo>
                  <a:pt x="228690" y="93952"/>
                </a:lnTo>
                <a:lnTo>
                  <a:pt x="228306" y="82411"/>
                </a:lnTo>
                <a:lnTo>
                  <a:pt x="219183" y="45028"/>
                </a:lnTo>
                <a:lnTo>
                  <a:pt x="215124" y="38028"/>
                </a:lnTo>
                <a:lnTo>
                  <a:pt x="211637" y="33627"/>
                </a:lnTo>
                <a:close/>
              </a:path>
              <a:path w="660400" h="179704">
                <a:moveTo>
                  <a:pt x="304312" y="18040"/>
                </a:moveTo>
                <a:lnTo>
                  <a:pt x="266465" y="38028"/>
                </a:lnTo>
                <a:lnTo>
                  <a:pt x="253314" y="82411"/>
                </a:lnTo>
                <a:lnTo>
                  <a:pt x="252935" y="93952"/>
                </a:lnTo>
                <a:lnTo>
                  <a:pt x="253314" y="105560"/>
                </a:lnTo>
                <a:lnTo>
                  <a:pt x="262365" y="143061"/>
                </a:lnTo>
                <a:lnTo>
                  <a:pt x="296461" y="169308"/>
                </a:lnTo>
                <a:lnTo>
                  <a:pt x="304312" y="169863"/>
                </a:lnTo>
                <a:lnTo>
                  <a:pt x="312164" y="169308"/>
                </a:lnTo>
                <a:lnTo>
                  <a:pt x="339092" y="153988"/>
                </a:lnTo>
                <a:lnTo>
                  <a:pt x="297145" y="153988"/>
                </a:lnTo>
                <a:lnTo>
                  <a:pt x="291011" y="151655"/>
                </a:lnTo>
                <a:lnTo>
                  <a:pt x="271264" y="111703"/>
                </a:lnTo>
                <a:lnTo>
                  <a:pt x="270253" y="93952"/>
                </a:lnTo>
                <a:lnTo>
                  <a:pt x="270817" y="80372"/>
                </a:lnTo>
                <a:lnTo>
                  <a:pt x="284221" y="42516"/>
                </a:lnTo>
                <a:lnTo>
                  <a:pt x="304312" y="33627"/>
                </a:lnTo>
                <a:lnTo>
                  <a:pt x="338637" y="33627"/>
                </a:lnTo>
                <a:lnTo>
                  <a:pt x="337379" y="32039"/>
                </a:lnTo>
                <a:lnTo>
                  <a:pt x="331949" y="27060"/>
                </a:lnTo>
                <a:lnTo>
                  <a:pt x="325920" y="23114"/>
                </a:lnTo>
                <a:lnTo>
                  <a:pt x="319303" y="20295"/>
                </a:lnTo>
                <a:lnTo>
                  <a:pt x="312101" y="18604"/>
                </a:lnTo>
                <a:lnTo>
                  <a:pt x="304312" y="18040"/>
                </a:lnTo>
                <a:close/>
              </a:path>
              <a:path w="660400" h="179704">
                <a:moveTo>
                  <a:pt x="338637" y="33627"/>
                </a:moveTo>
                <a:lnTo>
                  <a:pt x="311432" y="33627"/>
                </a:lnTo>
                <a:lnTo>
                  <a:pt x="317518" y="35984"/>
                </a:lnTo>
                <a:lnTo>
                  <a:pt x="327668" y="45413"/>
                </a:lnTo>
                <a:lnTo>
                  <a:pt x="338114" y="84711"/>
                </a:lnTo>
                <a:lnTo>
                  <a:pt x="338372" y="93952"/>
                </a:lnTo>
                <a:lnTo>
                  <a:pt x="337812" y="107554"/>
                </a:lnTo>
                <a:lnTo>
                  <a:pt x="324499" y="145221"/>
                </a:lnTo>
                <a:lnTo>
                  <a:pt x="304312" y="153988"/>
                </a:lnTo>
                <a:lnTo>
                  <a:pt x="339092" y="153988"/>
                </a:lnTo>
                <a:lnTo>
                  <a:pt x="354174" y="116285"/>
                </a:lnTo>
                <a:lnTo>
                  <a:pt x="355690" y="93952"/>
                </a:lnTo>
                <a:lnTo>
                  <a:pt x="355306" y="82411"/>
                </a:lnTo>
                <a:lnTo>
                  <a:pt x="346183" y="45028"/>
                </a:lnTo>
                <a:lnTo>
                  <a:pt x="342124" y="38028"/>
                </a:lnTo>
                <a:lnTo>
                  <a:pt x="338637" y="33627"/>
                </a:lnTo>
                <a:close/>
              </a:path>
              <a:path w="660400" h="179704">
                <a:moveTo>
                  <a:pt x="431312" y="18040"/>
                </a:moveTo>
                <a:lnTo>
                  <a:pt x="393465" y="38028"/>
                </a:lnTo>
                <a:lnTo>
                  <a:pt x="380314" y="82411"/>
                </a:lnTo>
                <a:lnTo>
                  <a:pt x="379935" y="93952"/>
                </a:lnTo>
                <a:lnTo>
                  <a:pt x="380314" y="105560"/>
                </a:lnTo>
                <a:lnTo>
                  <a:pt x="389365" y="143061"/>
                </a:lnTo>
                <a:lnTo>
                  <a:pt x="423461" y="169308"/>
                </a:lnTo>
                <a:lnTo>
                  <a:pt x="431312" y="169863"/>
                </a:lnTo>
                <a:lnTo>
                  <a:pt x="439164" y="169308"/>
                </a:lnTo>
                <a:lnTo>
                  <a:pt x="466092" y="153988"/>
                </a:lnTo>
                <a:lnTo>
                  <a:pt x="424145" y="153988"/>
                </a:lnTo>
                <a:lnTo>
                  <a:pt x="418011" y="151655"/>
                </a:lnTo>
                <a:lnTo>
                  <a:pt x="398264" y="111703"/>
                </a:lnTo>
                <a:lnTo>
                  <a:pt x="397253" y="93952"/>
                </a:lnTo>
                <a:lnTo>
                  <a:pt x="397817" y="80372"/>
                </a:lnTo>
                <a:lnTo>
                  <a:pt x="411221" y="42516"/>
                </a:lnTo>
                <a:lnTo>
                  <a:pt x="431312" y="33627"/>
                </a:lnTo>
                <a:lnTo>
                  <a:pt x="465637" y="33627"/>
                </a:lnTo>
                <a:lnTo>
                  <a:pt x="464379" y="32039"/>
                </a:lnTo>
                <a:lnTo>
                  <a:pt x="458949" y="27060"/>
                </a:lnTo>
                <a:lnTo>
                  <a:pt x="452920" y="23114"/>
                </a:lnTo>
                <a:lnTo>
                  <a:pt x="446303" y="20295"/>
                </a:lnTo>
                <a:lnTo>
                  <a:pt x="439101" y="18604"/>
                </a:lnTo>
                <a:lnTo>
                  <a:pt x="431312" y="18040"/>
                </a:lnTo>
                <a:close/>
              </a:path>
              <a:path w="660400" h="179704">
                <a:moveTo>
                  <a:pt x="465637" y="33627"/>
                </a:moveTo>
                <a:lnTo>
                  <a:pt x="438432" y="33627"/>
                </a:lnTo>
                <a:lnTo>
                  <a:pt x="444518" y="35984"/>
                </a:lnTo>
                <a:lnTo>
                  <a:pt x="454668" y="45413"/>
                </a:lnTo>
                <a:lnTo>
                  <a:pt x="465114" y="84711"/>
                </a:lnTo>
                <a:lnTo>
                  <a:pt x="465372" y="93952"/>
                </a:lnTo>
                <a:lnTo>
                  <a:pt x="464812" y="107554"/>
                </a:lnTo>
                <a:lnTo>
                  <a:pt x="451499" y="145221"/>
                </a:lnTo>
                <a:lnTo>
                  <a:pt x="431312" y="153988"/>
                </a:lnTo>
                <a:lnTo>
                  <a:pt x="466092" y="153988"/>
                </a:lnTo>
                <a:lnTo>
                  <a:pt x="481174" y="116285"/>
                </a:lnTo>
                <a:lnTo>
                  <a:pt x="482690" y="93952"/>
                </a:lnTo>
                <a:lnTo>
                  <a:pt x="482306" y="82411"/>
                </a:lnTo>
                <a:lnTo>
                  <a:pt x="473183" y="45028"/>
                </a:lnTo>
                <a:lnTo>
                  <a:pt x="469124" y="38028"/>
                </a:lnTo>
                <a:lnTo>
                  <a:pt x="465637" y="33627"/>
                </a:lnTo>
                <a:close/>
              </a:path>
              <a:path w="660400" h="179704">
                <a:moveTo>
                  <a:pt x="546832" y="126187"/>
                </a:moveTo>
                <a:lnTo>
                  <a:pt x="529966" y="126187"/>
                </a:lnTo>
                <a:lnTo>
                  <a:pt x="529966" y="179628"/>
                </a:lnTo>
                <a:lnTo>
                  <a:pt x="659811" y="179628"/>
                </a:lnTo>
                <a:lnTo>
                  <a:pt x="659811" y="169671"/>
                </a:lnTo>
                <a:lnTo>
                  <a:pt x="546832" y="169671"/>
                </a:lnTo>
                <a:lnTo>
                  <a:pt x="546832" y="126187"/>
                </a:lnTo>
                <a:close/>
              </a:path>
              <a:path w="660400" h="179704">
                <a:moveTo>
                  <a:pt x="659811" y="165811"/>
                </a:moveTo>
                <a:lnTo>
                  <a:pt x="546832" y="165811"/>
                </a:lnTo>
                <a:lnTo>
                  <a:pt x="546832" y="169671"/>
                </a:lnTo>
                <a:lnTo>
                  <a:pt x="659811" y="169671"/>
                </a:lnTo>
                <a:lnTo>
                  <a:pt x="659811" y="165811"/>
                </a:lnTo>
                <a:close/>
              </a:path>
              <a:path w="660400" h="179704">
                <a:moveTo>
                  <a:pt x="655340" y="0"/>
                </a:moveTo>
                <a:lnTo>
                  <a:pt x="638475" y="0"/>
                </a:lnTo>
                <a:lnTo>
                  <a:pt x="638475" y="139801"/>
                </a:lnTo>
                <a:lnTo>
                  <a:pt x="655340" y="139801"/>
                </a:lnTo>
                <a:lnTo>
                  <a:pt x="655340" y="120903"/>
                </a:lnTo>
                <a:lnTo>
                  <a:pt x="642742" y="120903"/>
                </a:lnTo>
                <a:lnTo>
                  <a:pt x="642742" y="108508"/>
                </a:lnTo>
                <a:lnTo>
                  <a:pt x="655340" y="108508"/>
                </a:lnTo>
                <a:lnTo>
                  <a:pt x="655340" y="0"/>
                </a:lnTo>
                <a:close/>
              </a:path>
              <a:path w="660400" h="179704">
                <a:moveTo>
                  <a:pt x="573857" y="96897"/>
                </a:moveTo>
                <a:lnTo>
                  <a:pt x="562554" y="97662"/>
                </a:lnTo>
                <a:lnTo>
                  <a:pt x="556992" y="97832"/>
                </a:lnTo>
                <a:lnTo>
                  <a:pt x="556992" y="133299"/>
                </a:lnTo>
                <a:lnTo>
                  <a:pt x="573857" y="133299"/>
                </a:lnTo>
                <a:lnTo>
                  <a:pt x="573857" y="96897"/>
                </a:lnTo>
                <a:close/>
              </a:path>
              <a:path w="660400" h="179704">
                <a:moveTo>
                  <a:pt x="638475" y="108508"/>
                </a:moveTo>
                <a:lnTo>
                  <a:pt x="601086" y="108508"/>
                </a:lnTo>
                <a:lnTo>
                  <a:pt x="601086" y="120903"/>
                </a:lnTo>
                <a:lnTo>
                  <a:pt x="638475" y="120903"/>
                </a:lnTo>
                <a:lnTo>
                  <a:pt x="638475" y="108508"/>
                </a:lnTo>
                <a:close/>
              </a:path>
              <a:path w="660400" h="179704">
                <a:moveTo>
                  <a:pt x="655340" y="108508"/>
                </a:moveTo>
                <a:lnTo>
                  <a:pt x="642742" y="108508"/>
                </a:lnTo>
                <a:lnTo>
                  <a:pt x="642742" y="120903"/>
                </a:lnTo>
                <a:lnTo>
                  <a:pt x="655340" y="120903"/>
                </a:lnTo>
                <a:lnTo>
                  <a:pt x="655340" y="108508"/>
                </a:lnTo>
                <a:close/>
              </a:path>
              <a:path w="660400" h="179704">
                <a:moveTo>
                  <a:pt x="622422" y="79451"/>
                </a:moveTo>
                <a:lnTo>
                  <a:pt x="592225" y="82451"/>
                </a:lnTo>
                <a:lnTo>
                  <a:pt x="561284" y="84099"/>
                </a:lnTo>
                <a:lnTo>
                  <a:pt x="531296" y="84794"/>
                </a:lnTo>
                <a:lnTo>
                  <a:pt x="503956" y="84937"/>
                </a:lnTo>
                <a:lnTo>
                  <a:pt x="506192" y="98755"/>
                </a:lnTo>
                <a:lnTo>
                  <a:pt x="533030" y="98561"/>
                </a:lnTo>
                <a:lnTo>
                  <a:pt x="556992" y="97832"/>
                </a:lnTo>
                <a:lnTo>
                  <a:pt x="556992" y="92455"/>
                </a:lnTo>
                <a:lnTo>
                  <a:pt x="618685" y="92455"/>
                </a:lnTo>
                <a:lnTo>
                  <a:pt x="623641" y="91846"/>
                </a:lnTo>
                <a:lnTo>
                  <a:pt x="622422" y="79451"/>
                </a:lnTo>
                <a:close/>
              </a:path>
              <a:path w="660400" h="179704">
                <a:moveTo>
                  <a:pt x="573857" y="92455"/>
                </a:moveTo>
                <a:lnTo>
                  <a:pt x="556992" y="92455"/>
                </a:lnTo>
                <a:lnTo>
                  <a:pt x="556992" y="97832"/>
                </a:lnTo>
                <a:lnTo>
                  <a:pt x="562554" y="97662"/>
                </a:lnTo>
                <a:lnTo>
                  <a:pt x="573857" y="96897"/>
                </a:lnTo>
                <a:lnTo>
                  <a:pt x="573857" y="92455"/>
                </a:lnTo>
                <a:close/>
              </a:path>
              <a:path w="660400" h="179704">
                <a:moveTo>
                  <a:pt x="618685" y="92455"/>
                </a:moveTo>
                <a:lnTo>
                  <a:pt x="573857" y="92455"/>
                </a:lnTo>
                <a:lnTo>
                  <a:pt x="573857" y="96897"/>
                </a:lnTo>
                <a:lnTo>
                  <a:pt x="593260" y="95583"/>
                </a:lnTo>
                <a:lnTo>
                  <a:pt x="618685" y="92455"/>
                </a:lnTo>
                <a:close/>
              </a:path>
              <a:path w="660400" h="179704">
                <a:moveTo>
                  <a:pt x="563697" y="7518"/>
                </a:moveTo>
                <a:lnTo>
                  <a:pt x="545216" y="9788"/>
                </a:lnTo>
                <a:lnTo>
                  <a:pt x="530906" y="16230"/>
                </a:lnTo>
                <a:lnTo>
                  <a:pt x="521663" y="26292"/>
                </a:lnTo>
                <a:lnTo>
                  <a:pt x="518384" y="39420"/>
                </a:lnTo>
                <a:lnTo>
                  <a:pt x="521663" y="52666"/>
                </a:lnTo>
                <a:lnTo>
                  <a:pt x="530906" y="62788"/>
                </a:lnTo>
                <a:lnTo>
                  <a:pt x="545216" y="69253"/>
                </a:lnTo>
                <a:lnTo>
                  <a:pt x="563697" y="71526"/>
                </a:lnTo>
                <a:lnTo>
                  <a:pt x="582061" y="69253"/>
                </a:lnTo>
                <a:lnTo>
                  <a:pt x="596311" y="62788"/>
                </a:lnTo>
                <a:lnTo>
                  <a:pt x="600013" y="58724"/>
                </a:lnTo>
                <a:lnTo>
                  <a:pt x="563697" y="58724"/>
                </a:lnTo>
                <a:lnTo>
                  <a:pt x="551839" y="57365"/>
                </a:lnTo>
                <a:lnTo>
                  <a:pt x="542590" y="53492"/>
                </a:lnTo>
                <a:lnTo>
                  <a:pt x="536580" y="47409"/>
                </a:lnTo>
                <a:lnTo>
                  <a:pt x="534436" y="39420"/>
                </a:lnTo>
                <a:lnTo>
                  <a:pt x="536580" y="31432"/>
                </a:lnTo>
                <a:lnTo>
                  <a:pt x="542590" y="25349"/>
                </a:lnTo>
                <a:lnTo>
                  <a:pt x="551839" y="21475"/>
                </a:lnTo>
                <a:lnTo>
                  <a:pt x="563697" y="20116"/>
                </a:lnTo>
                <a:lnTo>
                  <a:pt x="599872" y="20116"/>
                </a:lnTo>
                <a:lnTo>
                  <a:pt x="596311" y="16230"/>
                </a:lnTo>
                <a:lnTo>
                  <a:pt x="582061" y="9788"/>
                </a:lnTo>
                <a:lnTo>
                  <a:pt x="563697" y="7518"/>
                </a:lnTo>
                <a:close/>
              </a:path>
              <a:path w="660400" h="179704">
                <a:moveTo>
                  <a:pt x="599872" y="20116"/>
                </a:moveTo>
                <a:lnTo>
                  <a:pt x="563697" y="20116"/>
                </a:lnTo>
                <a:lnTo>
                  <a:pt x="575438" y="21475"/>
                </a:lnTo>
                <a:lnTo>
                  <a:pt x="584627" y="25349"/>
                </a:lnTo>
                <a:lnTo>
                  <a:pt x="590615" y="31432"/>
                </a:lnTo>
                <a:lnTo>
                  <a:pt x="592755" y="39420"/>
                </a:lnTo>
                <a:lnTo>
                  <a:pt x="590615" y="47409"/>
                </a:lnTo>
                <a:lnTo>
                  <a:pt x="584627" y="53492"/>
                </a:lnTo>
                <a:lnTo>
                  <a:pt x="575438" y="57365"/>
                </a:lnTo>
                <a:lnTo>
                  <a:pt x="563697" y="58724"/>
                </a:lnTo>
                <a:lnTo>
                  <a:pt x="600013" y="58724"/>
                </a:lnTo>
                <a:lnTo>
                  <a:pt x="605531" y="52666"/>
                </a:lnTo>
                <a:lnTo>
                  <a:pt x="608808" y="39420"/>
                </a:lnTo>
                <a:lnTo>
                  <a:pt x="605531" y="26292"/>
                </a:lnTo>
                <a:lnTo>
                  <a:pt x="599872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3" name="object 143" descr=""/>
          <p:cNvSpPr/>
          <p:nvPr/>
        </p:nvSpPr>
        <p:spPr>
          <a:xfrm>
            <a:off x="5699291" y="95982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79"/>
                </a:lnTo>
                <a:lnTo>
                  <a:pt x="39217" y="55879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79"/>
                </a:lnTo>
                <a:lnTo>
                  <a:pt x="147320" y="55879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3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1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1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3"/>
                </a:lnTo>
                <a:lnTo>
                  <a:pt x="271291" y="29463"/>
                </a:lnTo>
                <a:lnTo>
                  <a:pt x="258956" y="18738"/>
                </a:lnTo>
                <a:lnTo>
                  <a:pt x="240166" y="14223"/>
                </a:lnTo>
                <a:close/>
              </a:path>
              <a:path w="337185" h="184150">
                <a:moveTo>
                  <a:pt x="271291" y="29463"/>
                </a:moveTo>
                <a:lnTo>
                  <a:pt x="240166" y="29463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1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1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3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4" name="object 144" descr=""/>
          <p:cNvSpPr/>
          <p:nvPr/>
        </p:nvSpPr>
        <p:spPr>
          <a:xfrm>
            <a:off x="6506408" y="96165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5" name="object 145" descr=""/>
          <p:cNvSpPr/>
          <p:nvPr/>
        </p:nvSpPr>
        <p:spPr>
          <a:xfrm>
            <a:off x="5709248" y="98903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4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4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4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4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4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4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4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4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4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4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6" name="object 146" descr=""/>
          <p:cNvSpPr/>
          <p:nvPr/>
        </p:nvSpPr>
        <p:spPr>
          <a:xfrm>
            <a:off x="6506408" y="99086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7" name="object 147" descr=""/>
          <p:cNvSpPr/>
          <p:nvPr/>
        </p:nvSpPr>
        <p:spPr>
          <a:xfrm>
            <a:off x="5702339" y="101697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0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3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1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1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3"/>
                </a:lnTo>
                <a:lnTo>
                  <a:pt x="268243" y="29463"/>
                </a:lnTo>
                <a:lnTo>
                  <a:pt x="255908" y="18738"/>
                </a:lnTo>
                <a:lnTo>
                  <a:pt x="237118" y="14223"/>
                </a:lnTo>
                <a:close/>
              </a:path>
              <a:path w="334645" h="184150">
                <a:moveTo>
                  <a:pt x="268243" y="29463"/>
                </a:moveTo>
                <a:lnTo>
                  <a:pt x="237118" y="29463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1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1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3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8" name="object 148" descr=""/>
          <p:cNvSpPr/>
          <p:nvPr/>
        </p:nvSpPr>
        <p:spPr>
          <a:xfrm>
            <a:off x="6506408" y="101880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9" name="object 149" descr=""/>
          <p:cNvSpPr/>
          <p:nvPr/>
        </p:nvSpPr>
        <p:spPr>
          <a:xfrm>
            <a:off x="5699088" y="104620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60"/>
                </a:moveTo>
                <a:lnTo>
                  <a:pt x="21132" y="10160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60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0" name="object 150" descr=""/>
          <p:cNvSpPr/>
          <p:nvPr/>
        </p:nvSpPr>
        <p:spPr>
          <a:xfrm>
            <a:off x="6500924" y="10480134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1" name="object 151" descr=""/>
          <p:cNvSpPr/>
          <p:nvPr/>
        </p:nvSpPr>
        <p:spPr>
          <a:xfrm>
            <a:off x="9950450" y="10890287"/>
            <a:ext cx="1358900" cy="12700"/>
          </a:xfrm>
          <a:custGeom>
            <a:avLst/>
            <a:gdLst/>
            <a:ahLst/>
            <a:cxnLst/>
            <a:rect l="l" t="t" r="r" b="b"/>
            <a:pathLst>
              <a:path w="1358900" h="12700">
                <a:moveTo>
                  <a:pt x="6350" y="0"/>
                </a:moveTo>
                <a:lnTo>
                  <a:pt x="2842" y="0"/>
                </a:lnTo>
                <a:lnTo>
                  <a:pt x="0" y="2842"/>
                </a:lnTo>
                <a:lnTo>
                  <a:pt x="0" y="9857"/>
                </a:lnTo>
                <a:lnTo>
                  <a:pt x="2842" y="12700"/>
                </a:lnTo>
                <a:lnTo>
                  <a:pt x="6350" y="12700"/>
                </a:lnTo>
                <a:lnTo>
                  <a:pt x="6350" y="0"/>
                </a:lnTo>
                <a:close/>
              </a:path>
              <a:path w="1358900" h="12700">
                <a:moveTo>
                  <a:pt x="1352550" y="0"/>
                </a:moveTo>
                <a:lnTo>
                  <a:pt x="6350" y="0"/>
                </a:lnTo>
                <a:lnTo>
                  <a:pt x="6350" y="12700"/>
                </a:lnTo>
                <a:lnTo>
                  <a:pt x="1352550" y="12700"/>
                </a:lnTo>
                <a:lnTo>
                  <a:pt x="1352550" y="0"/>
                </a:lnTo>
                <a:close/>
              </a:path>
              <a:path w="1358900" h="12700">
                <a:moveTo>
                  <a:pt x="1356057" y="0"/>
                </a:moveTo>
                <a:lnTo>
                  <a:pt x="1352550" y="0"/>
                </a:lnTo>
                <a:lnTo>
                  <a:pt x="1352550" y="12700"/>
                </a:lnTo>
                <a:lnTo>
                  <a:pt x="1356057" y="12700"/>
                </a:lnTo>
                <a:lnTo>
                  <a:pt x="1358900" y="9857"/>
                </a:lnTo>
                <a:lnTo>
                  <a:pt x="1358900" y="2842"/>
                </a:lnTo>
                <a:lnTo>
                  <a:pt x="13560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52" name="object 152" descr=""/>
          <p:cNvGrpSpPr/>
          <p:nvPr/>
        </p:nvGrpSpPr>
        <p:grpSpPr>
          <a:xfrm>
            <a:off x="8407400" y="10439437"/>
            <a:ext cx="1117600" cy="292100"/>
            <a:chOff x="8407400" y="10439437"/>
            <a:chExt cx="1117600" cy="292100"/>
          </a:xfrm>
        </p:grpSpPr>
        <p:sp>
          <p:nvSpPr>
            <p:cNvPr id="153" name="object 153" descr=""/>
            <p:cNvSpPr/>
            <p:nvPr/>
          </p:nvSpPr>
          <p:spPr>
            <a:xfrm>
              <a:off x="8407400" y="104394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4" name="object 154" descr=""/>
            <p:cNvSpPr/>
            <p:nvPr/>
          </p:nvSpPr>
          <p:spPr>
            <a:xfrm>
              <a:off x="8407400" y="104394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5" name="object 155" descr=""/>
            <p:cNvSpPr/>
            <p:nvPr/>
          </p:nvSpPr>
          <p:spPr>
            <a:xfrm>
              <a:off x="8644712" y="10514799"/>
              <a:ext cx="309245" cy="154940"/>
            </a:xfrm>
            <a:custGeom>
              <a:avLst/>
              <a:gdLst/>
              <a:ahLst/>
              <a:cxnLst/>
              <a:rect l="l" t="t" r="r" b="b"/>
              <a:pathLst>
                <a:path w="309245" h="154940">
                  <a:moveTo>
                    <a:pt x="127127" y="76"/>
                  </a:moveTo>
                  <a:lnTo>
                    <a:pt x="112547" y="76"/>
                  </a:lnTo>
                  <a:lnTo>
                    <a:pt x="112547" y="21590"/>
                  </a:lnTo>
                  <a:lnTo>
                    <a:pt x="112547" y="34290"/>
                  </a:lnTo>
                  <a:lnTo>
                    <a:pt x="112547" y="57150"/>
                  </a:lnTo>
                  <a:lnTo>
                    <a:pt x="33070" y="57150"/>
                  </a:lnTo>
                  <a:lnTo>
                    <a:pt x="33070" y="34290"/>
                  </a:lnTo>
                  <a:lnTo>
                    <a:pt x="112547" y="34290"/>
                  </a:lnTo>
                  <a:lnTo>
                    <a:pt x="112547" y="21590"/>
                  </a:lnTo>
                  <a:lnTo>
                    <a:pt x="33070" y="21590"/>
                  </a:lnTo>
                  <a:lnTo>
                    <a:pt x="33070" y="0"/>
                  </a:lnTo>
                  <a:lnTo>
                    <a:pt x="18313" y="0"/>
                  </a:lnTo>
                  <a:lnTo>
                    <a:pt x="18313" y="21590"/>
                  </a:lnTo>
                  <a:lnTo>
                    <a:pt x="18313" y="34290"/>
                  </a:lnTo>
                  <a:lnTo>
                    <a:pt x="18313" y="57150"/>
                  </a:lnTo>
                  <a:lnTo>
                    <a:pt x="18313" y="69850"/>
                  </a:lnTo>
                  <a:lnTo>
                    <a:pt x="127127" y="69850"/>
                  </a:lnTo>
                  <a:lnTo>
                    <a:pt x="127127" y="21590"/>
                  </a:lnTo>
                  <a:lnTo>
                    <a:pt x="127127" y="76"/>
                  </a:lnTo>
                  <a:close/>
                </a:path>
                <a:path w="309245" h="154940">
                  <a:moveTo>
                    <a:pt x="145796" y="88900"/>
                  </a:moveTo>
                  <a:lnTo>
                    <a:pt x="0" y="88900"/>
                  </a:lnTo>
                  <a:lnTo>
                    <a:pt x="0" y="93980"/>
                  </a:lnTo>
                  <a:lnTo>
                    <a:pt x="0" y="100330"/>
                  </a:lnTo>
                  <a:lnTo>
                    <a:pt x="65074" y="100330"/>
                  </a:lnTo>
                  <a:lnTo>
                    <a:pt x="65074" y="154406"/>
                  </a:lnTo>
                  <a:lnTo>
                    <a:pt x="79654" y="154406"/>
                  </a:lnTo>
                  <a:lnTo>
                    <a:pt x="79654" y="100888"/>
                  </a:lnTo>
                  <a:lnTo>
                    <a:pt x="145796" y="100888"/>
                  </a:lnTo>
                  <a:lnTo>
                    <a:pt x="145796" y="94488"/>
                  </a:lnTo>
                  <a:lnTo>
                    <a:pt x="79654" y="94488"/>
                  </a:lnTo>
                  <a:lnTo>
                    <a:pt x="65074" y="94488"/>
                  </a:lnTo>
                  <a:lnTo>
                    <a:pt x="65074" y="93980"/>
                  </a:lnTo>
                  <a:lnTo>
                    <a:pt x="145796" y="93980"/>
                  </a:lnTo>
                  <a:lnTo>
                    <a:pt x="145796" y="88900"/>
                  </a:lnTo>
                  <a:close/>
                </a:path>
                <a:path w="309245" h="154940">
                  <a:moveTo>
                    <a:pt x="294411" y="52070"/>
                  </a:moveTo>
                  <a:lnTo>
                    <a:pt x="201422" y="52070"/>
                  </a:lnTo>
                  <a:lnTo>
                    <a:pt x="201422" y="44450"/>
                  </a:lnTo>
                  <a:lnTo>
                    <a:pt x="177774" y="44450"/>
                  </a:lnTo>
                  <a:lnTo>
                    <a:pt x="177774" y="52070"/>
                  </a:lnTo>
                  <a:lnTo>
                    <a:pt x="177774" y="55880"/>
                  </a:lnTo>
                  <a:lnTo>
                    <a:pt x="294411" y="55880"/>
                  </a:lnTo>
                  <a:lnTo>
                    <a:pt x="294411" y="52070"/>
                  </a:lnTo>
                  <a:close/>
                </a:path>
                <a:path w="309245" h="154940">
                  <a:moveTo>
                    <a:pt x="308813" y="71120"/>
                  </a:moveTo>
                  <a:lnTo>
                    <a:pt x="163550" y="71120"/>
                  </a:lnTo>
                  <a:lnTo>
                    <a:pt x="163550" y="78740"/>
                  </a:lnTo>
                  <a:lnTo>
                    <a:pt x="163550" y="83820"/>
                  </a:lnTo>
                  <a:lnTo>
                    <a:pt x="228981" y="83820"/>
                  </a:lnTo>
                  <a:lnTo>
                    <a:pt x="228981" y="101600"/>
                  </a:lnTo>
                  <a:lnTo>
                    <a:pt x="181330" y="101600"/>
                  </a:lnTo>
                  <a:lnTo>
                    <a:pt x="181330" y="106680"/>
                  </a:lnTo>
                  <a:lnTo>
                    <a:pt x="181330" y="114300"/>
                  </a:lnTo>
                  <a:lnTo>
                    <a:pt x="181330" y="140970"/>
                  </a:lnTo>
                  <a:lnTo>
                    <a:pt x="181330" y="152400"/>
                  </a:lnTo>
                  <a:lnTo>
                    <a:pt x="291033" y="152400"/>
                  </a:lnTo>
                  <a:lnTo>
                    <a:pt x="291033" y="140970"/>
                  </a:lnTo>
                  <a:lnTo>
                    <a:pt x="195910" y="140970"/>
                  </a:lnTo>
                  <a:lnTo>
                    <a:pt x="195910" y="114300"/>
                  </a:lnTo>
                  <a:lnTo>
                    <a:pt x="276631" y="114300"/>
                  </a:lnTo>
                  <a:lnTo>
                    <a:pt x="276631" y="140360"/>
                  </a:lnTo>
                  <a:lnTo>
                    <a:pt x="291033" y="140360"/>
                  </a:lnTo>
                  <a:lnTo>
                    <a:pt x="291033" y="101955"/>
                  </a:lnTo>
                  <a:lnTo>
                    <a:pt x="243560" y="101955"/>
                  </a:lnTo>
                  <a:lnTo>
                    <a:pt x="243560" y="83286"/>
                  </a:lnTo>
                  <a:lnTo>
                    <a:pt x="308813" y="83286"/>
                  </a:lnTo>
                  <a:lnTo>
                    <a:pt x="308813" y="79019"/>
                  </a:lnTo>
                  <a:lnTo>
                    <a:pt x="243560" y="79019"/>
                  </a:lnTo>
                  <a:lnTo>
                    <a:pt x="228981" y="79019"/>
                  </a:lnTo>
                  <a:lnTo>
                    <a:pt x="228981" y="78740"/>
                  </a:lnTo>
                  <a:lnTo>
                    <a:pt x="308813" y="78740"/>
                  </a:lnTo>
                  <a:lnTo>
                    <a:pt x="308813" y="711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56" name="object 15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29003" y="9080537"/>
            <a:ext cx="1866428" cy="1460500"/>
          </a:xfrm>
          <a:prstGeom prst="rect">
            <a:avLst/>
          </a:prstGeom>
        </p:spPr>
      </p:pic>
      <p:sp>
        <p:nvSpPr>
          <p:cNvPr id="157" name="object 157" descr=""/>
          <p:cNvSpPr/>
          <p:nvPr/>
        </p:nvSpPr>
        <p:spPr>
          <a:xfrm>
            <a:off x="8821776" y="10512259"/>
            <a:ext cx="459740" cy="157480"/>
          </a:xfrm>
          <a:custGeom>
            <a:avLst/>
            <a:gdLst/>
            <a:ahLst/>
            <a:cxnLst/>
            <a:rect l="l" t="t" r="r" b="b"/>
            <a:pathLst>
              <a:path w="459740" h="157479">
                <a:moveTo>
                  <a:pt x="118059" y="1270"/>
                </a:moveTo>
                <a:lnTo>
                  <a:pt x="0" y="1270"/>
                </a:lnTo>
                <a:lnTo>
                  <a:pt x="0" y="6350"/>
                </a:lnTo>
                <a:lnTo>
                  <a:pt x="0" y="12700"/>
                </a:lnTo>
                <a:lnTo>
                  <a:pt x="24358" y="12700"/>
                </a:lnTo>
                <a:lnTo>
                  <a:pt x="24358" y="54711"/>
                </a:lnTo>
                <a:lnTo>
                  <a:pt x="39116" y="54711"/>
                </a:lnTo>
                <a:lnTo>
                  <a:pt x="79121" y="54711"/>
                </a:lnTo>
                <a:lnTo>
                  <a:pt x="93700" y="54711"/>
                </a:lnTo>
                <a:lnTo>
                  <a:pt x="117348" y="54711"/>
                </a:lnTo>
                <a:lnTo>
                  <a:pt x="117348" y="46888"/>
                </a:lnTo>
                <a:lnTo>
                  <a:pt x="93700" y="46888"/>
                </a:lnTo>
                <a:lnTo>
                  <a:pt x="93700" y="13284"/>
                </a:lnTo>
                <a:lnTo>
                  <a:pt x="118059" y="13284"/>
                </a:lnTo>
                <a:lnTo>
                  <a:pt x="118059" y="6527"/>
                </a:lnTo>
                <a:lnTo>
                  <a:pt x="93700" y="6527"/>
                </a:lnTo>
                <a:lnTo>
                  <a:pt x="79121" y="6527"/>
                </a:lnTo>
                <a:lnTo>
                  <a:pt x="79121" y="13284"/>
                </a:lnTo>
                <a:lnTo>
                  <a:pt x="79121" y="46888"/>
                </a:lnTo>
                <a:lnTo>
                  <a:pt x="39116" y="46888"/>
                </a:lnTo>
                <a:lnTo>
                  <a:pt x="39116" y="13284"/>
                </a:lnTo>
                <a:lnTo>
                  <a:pt x="79121" y="13284"/>
                </a:lnTo>
                <a:lnTo>
                  <a:pt x="79121" y="6527"/>
                </a:lnTo>
                <a:lnTo>
                  <a:pt x="39116" y="6527"/>
                </a:lnTo>
                <a:lnTo>
                  <a:pt x="24358" y="6527"/>
                </a:lnTo>
                <a:lnTo>
                  <a:pt x="24358" y="6350"/>
                </a:lnTo>
                <a:lnTo>
                  <a:pt x="118059" y="6350"/>
                </a:lnTo>
                <a:lnTo>
                  <a:pt x="118059" y="1270"/>
                </a:lnTo>
                <a:close/>
              </a:path>
              <a:path w="459740" h="157479">
                <a:moveTo>
                  <a:pt x="277355" y="106680"/>
                </a:moveTo>
                <a:lnTo>
                  <a:pt x="166230" y="106680"/>
                </a:lnTo>
                <a:lnTo>
                  <a:pt x="166230" y="118110"/>
                </a:lnTo>
                <a:lnTo>
                  <a:pt x="262597" y="118110"/>
                </a:lnTo>
                <a:lnTo>
                  <a:pt x="262597" y="157480"/>
                </a:lnTo>
                <a:lnTo>
                  <a:pt x="277355" y="157480"/>
                </a:lnTo>
                <a:lnTo>
                  <a:pt x="277355" y="118110"/>
                </a:lnTo>
                <a:lnTo>
                  <a:pt x="277355" y="106680"/>
                </a:lnTo>
                <a:close/>
              </a:path>
              <a:path w="459740" h="157479">
                <a:moveTo>
                  <a:pt x="295313" y="77647"/>
                </a:moveTo>
                <a:lnTo>
                  <a:pt x="230060" y="77647"/>
                </a:lnTo>
                <a:lnTo>
                  <a:pt x="230060" y="57556"/>
                </a:lnTo>
                <a:lnTo>
                  <a:pt x="276821" y="57556"/>
                </a:lnTo>
                <a:lnTo>
                  <a:pt x="276821" y="54610"/>
                </a:lnTo>
                <a:lnTo>
                  <a:pt x="276821" y="54356"/>
                </a:lnTo>
                <a:lnTo>
                  <a:pt x="276821" y="45720"/>
                </a:lnTo>
                <a:lnTo>
                  <a:pt x="183121" y="45720"/>
                </a:lnTo>
                <a:lnTo>
                  <a:pt x="183121" y="15240"/>
                </a:lnTo>
                <a:lnTo>
                  <a:pt x="262242" y="15240"/>
                </a:lnTo>
                <a:lnTo>
                  <a:pt x="262242" y="45643"/>
                </a:lnTo>
                <a:lnTo>
                  <a:pt x="276821" y="45643"/>
                </a:lnTo>
                <a:lnTo>
                  <a:pt x="276821" y="15240"/>
                </a:lnTo>
                <a:lnTo>
                  <a:pt x="276821" y="14706"/>
                </a:lnTo>
                <a:lnTo>
                  <a:pt x="276821" y="2540"/>
                </a:lnTo>
                <a:lnTo>
                  <a:pt x="168719" y="2540"/>
                </a:lnTo>
                <a:lnTo>
                  <a:pt x="168719" y="15240"/>
                </a:lnTo>
                <a:lnTo>
                  <a:pt x="168719" y="45720"/>
                </a:lnTo>
                <a:lnTo>
                  <a:pt x="168719" y="54610"/>
                </a:lnTo>
                <a:lnTo>
                  <a:pt x="168719" y="57150"/>
                </a:lnTo>
                <a:lnTo>
                  <a:pt x="215480" y="57150"/>
                </a:lnTo>
                <a:lnTo>
                  <a:pt x="215480" y="77470"/>
                </a:lnTo>
                <a:lnTo>
                  <a:pt x="150050" y="77470"/>
                </a:lnTo>
                <a:lnTo>
                  <a:pt x="150050" y="82550"/>
                </a:lnTo>
                <a:lnTo>
                  <a:pt x="150050" y="90170"/>
                </a:lnTo>
                <a:lnTo>
                  <a:pt x="295313" y="90170"/>
                </a:lnTo>
                <a:lnTo>
                  <a:pt x="295313" y="82550"/>
                </a:lnTo>
                <a:lnTo>
                  <a:pt x="215480" y="82550"/>
                </a:lnTo>
                <a:lnTo>
                  <a:pt x="215480" y="82092"/>
                </a:lnTo>
                <a:lnTo>
                  <a:pt x="230060" y="82092"/>
                </a:lnTo>
                <a:lnTo>
                  <a:pt x="295313" y="82092"/>
                </a:lnTo>
                <a:lnTo>
                  <a:pt x="295313" y="77647"/>
                </a:lnTo>
                <a:close/>
              </a:path>
              <a:path w="459740" h="157479">
                <a:moveTo>
                  <a:pt x="441629" y="109220"/>
                </a:moveTo>
                <a:lnTo>
                  <a:pt x="329793" y="109220"/>
                </a:lnTo>
                <a:lnTo>
                  <a:pt x="329793" y="120650"/>
                </a:lnTo>
                <a:lnTo>
                  <a:pt x="426872" y="120650"/>
                </a:lnTo>
                <a:lnTo>
                  <a:pt x="426872" y="154940"/>
                </a:lnTo>
                <a:lnTo>
                  <a:pt x="441629" y="154940"/>
                </a:lnTo>
                <a:lnTo>
                  <a:pt x="441629" y="120650"/>
                </a:lnTo>
                <a:lnTo>
                  <a:pt x="441629" y="109220"/>
                </a:lnTo>
                <a:close/>
              </a:path>
              <a:path w="459740" h="157479">
                <a:moveTo>
                  <a:pt x="459409" y="84582"/>
                </a:moveTo>
                <a:lnTo>
                  <a:pt x="393801" y="84582"/>
                </a:lnTo>
                <a:lnTo>
                  <a:pt x="393801" y="67691"/>
                </a:lnTo>
                <a:lnTo>
                  <a:pt x="444119" y="67691"/>
                </a:lnTo>
                <a:lnTo>
                  <a:pt x="444119" y="62230"/>
                </a:lnTo>
                <a:lnTo>
                  <a:pt x="444119" y="60960"/>
                </a:lnTo>
                <a:lnTo>
                  <a:pt x="347040" y="60960"/>
                </a:lnTo>
                <a:lnTo>
                  <a:pt x="444119" y="60934"/>
                </a:lnTo>
                <a:lnTo>
                  <a:pt x="444119" y="56134"/>
                </a:lnTo>
                <a:lnTo>
                  <a:pt x="347040" y="56134"/>
                </a:lnTo>
                <a:lnTo>
                  <a:pt x="347040" y="39370"/>
                </a:lnTo>
                <a:lnTo>
                  <a:pt x="440563" y="39370"/>
                </a:lnTo>
                <a:lnTo>
                  <a:pt x="440563" y="27940"/>
                </a:lnTo>
                <a:lnTo>
                  <a:pt x="440563" y="11430"/>
                </a:lnTo>
                <a:lnTo>
                  <a:pt x="440563" y="0"/>
                </a:lnTo>
                <a:lnTo>
                  <a:pt x="332105" y="0"/>
                </a:lnTo>
                <a:lnTo>
                  <a:pt x="332105" y="11430"/>
                </a:lnTo>
                <a:lnTo>
                  <a:pt x="426161" y="11430"/>
                </a:lnTo>
                <a:lnTo>
                  <a:pt x="426161" y="27940"/>
                </a:lnTo>
                <a:lnTo>
                  <a:pt x="332460" y="27940"/>
                </a:lnTo>
                <a:lnTo>
                  <a:pt x="332460" y="39370"/>
                </a:lnTo>
                <a:lnTo>
                  <a:pt x="332460" y="60960"/>
                </a:lnTo>
                <a:lnTo>
                  <a:pt x="332460" y="62230"/>
                </a:lnTo>
                <a:lnTo>
                  <a:pt x="332460" y="67310"/>
                </a:lnTo>
                <a:lnTo>
                  <a:pt x="379044" y="67310"/>
                </a:lnTo>
                <a:lnTo>
                  <a:pt x="379044" y="85090"/>
                </a:lnTo>
                <a:lnTo>
                  <a:pt x="313613" y="85090"/>
                </a:lnTo>
                <a:lnTo>
                  <a:pt x="313613" y="90170"/>
                </a:lnTo>
                <a:lnTo>
                  <a:pt x="313613" y="96520"/>
                </a:lnTo>
                <a:lnTo>
                  <a:pt x="459409" y="96520"/>
                </a:lnTo>
                <a:lnTo>
                  <a:pt x="459409" y="90627"/>
                </a:lnTo>
                <a:lnTo>
                  <a:pt x="459409" y="90170"/>
                </a:lnTo>
                <a:lnTo>
                  <a:pt x="459409" y="8458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58" name="object 158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88534" y="9924509"/>
            <a:ext cx="73241" cy="184727"/>
          </a:xfrm>
          <a:prstGeom prst="rect">
            <a:avLst/>
          </a:prstGeom>
        </p:spPr>
      </p:pic>
      <p:sp>
        <p:nvSpPr>
          <p:cNvPr id="159" name="object 159" descr=""/>
          <p:cNvSpPr/>
          <p:nvPr/>
        </p:nvSpPr>
        <p:spPr>
          <a:xfrm>
            <a:off x="9961500" y="87376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0" name="object 160" descr=""/>
          <p:cNvSpPr/>
          <p:nvPr/>
        </p:nvSpPr>
        <p:spPr>
          <a:xfrm>
            <a:off x="9961500" y="90678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1" name="object 161" descr=""/>
          <p:cNvSpPr/>
          <p:nvPr/>
        </p:nvSpPr>
        <p:spPr>
          <a:xfrm>
            <a:off x="10394524" y="88110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3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2"/>
                </a:moveTo>
                <a:lnTo>
                  <a:pt x="74168" y="113792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2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2"/>
                </a:lnTo>
                <a:lnTo>
                  <a:pt x="166014" y="113792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2"/>
                </a:moveTo>
                <a:lnTo>
                  <a:pt x="90830" y="113792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2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2"/>
                </a:lnTo>
                <a:lnTo>
                  <a:pt x="378067" y="42672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2"/>
                </a:lnTo>
                <a:lnTo>
                  <a:pt x="383147" y="42672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2"/>
                </a:lnTo>
                <a:lnTo>
                  <a:pt x="410376" y="42672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4"/>
                </a:lnTo>
                <a:lnTo>
                  <a:pt x="263056" y="100584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8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2" name="object 162" descr=""/>
          <p:cNvSpPr/>
          <p:nvPr/>
        </p:nvSpPr>
        <p:spPr>
          <a:xfrm>
            <a:off x="5616221" y="87376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3" name="object 163" descr=""/>
          <p:cNvSpPr/>
          <p:nvPr/>
        </p:nvSpPr>
        <p:spPr>
          <a:xfrm>
            <a:off x="5616221" y="108839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4" name="object 164" descr=""/>
          <p:cNvSpPr/>
          <p:nvPr/>
        </p:nvSpPr>
        <p:spPr>
          <a:xfrm>
            <a:off x="5687976" y="9009529"/>
            <a:ext cx="535305" cy="188595"/>
          </a:xfrm>
          <a:custGeom>
            <a:avLst/>
            <a:gdLst/>
            <a:ahLst/>
            <a:cxnLst/>
            <a:rect l="l" t="t" r="r" b="b"/>
            <a:pathLst>
              <a:path w="535304" h="188595">
                <a:moveTo>
                  <a:pt x="49784" y="10159"/>
                </a:moveTo>
                <a:lnTo>
                  <a:pt x="44297" y="10159"/>
                </a:lnTo>
                <a:lnTo>
                  <a:pt x="44297" y="26822"/>
                </a:lnTo>
                <a:lnTo>
                  <a:pt x="41805" y="45726"/>
                </a:lnTo>
                <a:lnTo>
                  <a:pt x="33959" y="63144"/>
                </a:lnTo>
                <a:lnTo>
                  <a:pt x="20208" y="77743"/>
                </a:lnTo>
                <a:lnTo>
                  <a:pt x="0" y="88188"/>
                </a:lnTo>
                <a:lnTo>
                  <a:pt x="14427" y="109524"/>
                </a:lnTo>
                <a:lnTo>
                  <a:pt x="37642" y="96631"/>
                </a:lnTo>
                <a:lnTo>
                  <a:pt x="53848" y="77546"/>
                </a:lnTo>
                <a:lnTo>
                  <a:pt x="58276" y="66464"/>
                </a:lnTo>
                <a:lnTo>
                  <a:pt x="52822" y="53832"/>
                </a:lnTo>
                <a:lnTo>
                  <a:pt x="49784" y="29464"/>
                </a:lnTo>
                <a:lnTo>
                  <a:pt x="49784" y="10159"/>
                </a:lnTo>
                <a:close/>
              </a:path>
              <a:path w="535304" h="188595">
                <a:moveTo>
                  <a:pt x="71729" y="10159"/>
                </a:moveTo>
                <a:lnTo>
                  <a:pt x="66446" y="10159"/>
                </a:lnTo>
                <a:lnTo>
                  <a:pt x="66446" y="26822"/>
                </a:lnTo>
                <a:lnTo>
                  <a:pt x="63347" y="53774"/>
                </a:lnTo>
                <a:lnTo>
                  <a:pt x="58276" y="66464"/>
                </a:lnTo>
                <a:lnTo>
                  <a:pt x="62052" y="75209"/>
                </a:lnTo>
                <a:lnTo>
                  <a:pt x="77644" y="92357"/>
                </a:lnTo>
                <a:lnTo>
                  <a:pt x="99771" y="104038"/>
                </a:lnTo>
                <a:lnTo>
                  <a:pt x="113792" y="83108"/>
                </a:lnTo>
                <a:lnTo>
                  <a:pt x="94789" y="74041"/>
                </a:lnTo>
                <a:lnTo>
                  <a:pt x="81711" y="61315"/>
                </a:lnTo>
                <a:lnTo>
                  <a:pt x="74158" y="46075"/>
                </a:lnTo>
                <a:lnTo>
                  <a:pt x="71729" y="29464"/>
                </a:lnTo>
                <a:lnTo>
                  <a:pt x="71729" y="10159"/>
                </a:lnTo>
                <a:close/>
              </a:path>
              <a:path w="535304" h="188595">
                <a:moveTo>
                  <a:pt x="66446" y="10159"/>
                </a:moveTo>
                <a:lnTo>
                  <a:pt x="49784" y="10159"/>
                </a:lnTo>
                <a:lnTo>
                  <a:pt x="49784" y="29464"/>
                </a:lnTo>
                <a:lnTo>
                  <a:pt x="52822" y="53832"/>
                </a:lnTo>
                <a:lnTo>
                  <a:pt x="58276" y="66464"/>
                </a:lnTo>
                <a:lnTo>
                  <a:pt x="63347" y="53774"/>
                </a:lnTo>
                <a:lnTo>
                  <a:pt x="66446" y="26822"/>
                </a:lnTo>
                <a:lnTo>
                  <a:pt x="66446" y="10159"/>
                </a:lnTo>
                <a:close/>
              </a:path>
              <a:path w="535304" h="188595">
                <a:moveTo>
                  <a:pt x="151180" y="0"/>
                </a:moveTo>
                <a:lnTo>
                  <a:pt x="124155" y="0"/>
                </a:lnTo>
                <a:lnTo>
                  <a:pt x="124155" y="111150"/>
                </a:lnTo>
                <a:lnTo>
                  <a:pt x="151180" y="111150"/>
                </a:lnTo>
                <a:lnTo>
                  <a:pt x="151180" y="65836"/>
                </a:lnTo>
                <a:lnTo>
                  <a:pt x="143662" y="65836"/>
                </a:lnTo>
                <a:lnTo>
                  <a:pt x="143662" y="43484"/>
                </a:lnTo>
                <a:lnTo>
                  <a:pt x="151180" y="43484"/>
                </a:lnTo>
                <a:lnTo>
                  <a:pt x="151180" y="0"/>
                </a:lnTo>
                <a:close/>
              </a:path>
              <a:path w="535304" h="188595">
                <a:moveTo>
                  <a:pt x="151180" y="43484"/>
                </a:moveTo>
                <a:lnTo>
                  <a:pt x="143662" y="43484"/>
                </a:lnTo>
                <a:lnTo>
                  <a:pt x="143662" y="65836"/>
                </a:lnTo>
                <a:lnTo>
                  <a:pt x="151180" y="65836"/>
                </a:lnTo>
                <a:lnTo>
                  <a:pt x="151180" y="43484"/>
                </a:lnTo>
                <a:close/>
              </a:path>
              <a:path w="535304" h="188595">
                <a:moveTo>
                  <a:pt x="176174" y="43484"/>
                </a:moveTo>
                <a:lnTo>
                  <a:pt x="151180" y="43484"/>
                </a:lnTo>
                <a:lnTo>
                  <a:pt x="151180" y="65836"/>
                </a:lnTo>
                <a:lnTo>
                  <a:pt x="176174" y="65836"/>
                </a:lnTo>
                <a:lnTo>
                  <a:pt x="176174" y="43484"/>
                </a:lnTo>
                <a:close/>
              </a:path>
              <a:path w="535304" h="188595">
                <a:moveTo>
                  <a:pt x="89814" y="115417"/>
                </a:moveTo>
                <a:lnTo>
                  <a:pt x="63299" y="117900"/>
                </a:lnTo>
                <a:lnTo>
                  <a:pt x="43205" y="125069"/>
                </a:lnTo>
                <a:lnTo>
                  <a:pt x="30464" y="136505"/>
                </a:lnTo>
                <a:lnTo>
                  <a:pt x="26009" y="151790"/>
                </a:lnTo>
                <a:lnTo>
                  <a:pt x="30464" y="167160"/>
                </a:lnTo>
                <a:lnTo>
                  <a:pt x="43205" y="178587"/>
                </a:lnTo>
                <a:lnTo>
                  <a:pt x="63299" y="185708"/>
                </a:lnTo>
                <a:lnTo>
                  <a:pt x="89814" y="188163"/>
                </a:lnTo>
                <a:lnTo>
                  <a:pt x="116211" y="185708"/>
                </a:lnTo>
                <a:lnTo>
                  <a:pt x="136245" y="178587"/>
                </a:lnTo>
                <a:lnTo>
                  <a:pt x="148883" y="167233"/>
                </a:lnTo>
                <a:lnTo>
                  <a:pt x="89814" y="167233"/>
                </a:lnTo>
                <a:lnTo>
                  <a:pt x="73920" y="166306"/>
                </a:lnTo>
                <a:lnTo>
                  <a:pt x="62331" y="163474"/>
                </a:lnTo>
                <a:lnTo>
                  <a:pt x="55238" y="158661"/>
                </a:lnTo>
                <a:lnTo>
                  <a:pt x="52832" y="151790"/>
                </a:lnTo>
                <a:lnTo>
                  <a:pt x="55238" y="145005"/>
                </a:lnTo>
                <a:lnTo>
                  <a:pt x="62331" y="140182"/>
                </a:lnTo>
                <a:lnTo>
                  <a:pt x="73920" y="137302"/>
                </a:lnTo>
                <a:lnTo>
                  <a:pt x="89814" y="136347"/>
                </a:lnTo>
                <a:lnTo>
                  <a:pt x="148788" y="136347"/>
                </a:lnTo>
                <a:lnTo>
                  <a:pt x="136245" y="125069"/>
                </a:lnTo>
                <a:lnTo>
                  <a:pt x="116211" y="117900"/>
                </a:lnTo>
                <a:lnTo>
                  <a:pt x="89814" y="115417"/>
                </a:lnTo>
                <a:close/>
              </a:path>
              <a:path w="535304" h="188595">
                <a:moveTo>
                  <a:pt x="148788" y="136347"/>
                </a:moveTo>
                <a:lnTo>
                  <a:pt x="89814" y="136347"/>
                </a:lnTo>
                <a:lnTo>
                  <a:pt x="105676" y="137302"/>
                </a:lnTo>
                <a:lnTo>
                  <a:pt x="117195" y="140182"/>
                </a:lnTo>
                <a:lnTo>
                  <a:pt x="124218" y="145005"/>
                </a:lnTo>
                <a:lnTo>
                  <a:pt x="126593" y="151790"/>
                </a:lnTo>
                <a:lnTo>
                  <a:pt x="124218" y="158661"/>
                </a:lnTo>
                <a:lnTo>
                  <a:pt x="117195" y="163474"/>
                </a:lnTo>
                <a:lnTo>
                  <a:pt x="105676" y="166306"/>
                </a:lnTo>
                <a:lnTo>
                  <a:pt x="89814" y="167233"/>
                </a:lnTo>
                <a:lnTo>
                  <a:pt x="148883" y="167233"/>
                </a:lnTo>
                <a:lnTo>
                  <a:pt x="153416" y="151790"/>
                </a:lnTo>
                <a:lnTo>
                  <a:pt x="148964" y="136505"/>
                </a:lnTo>
                <a:lnTo>
                  <a:pt x="148788" y="136347"/>
                </a:lnTo>
                <a:close/>
              </a:path>
              <a:path w="535304" h="188595">
                <a:moveTo>
                  <a:pt x="261502" y="124968"/>
                </a:moveTo>
                <a:lnTo>
                  <a:pt x="209686" y="124968"/>
                </a:lnTo>
                <a:lnTo>
                  <a:pt x="209686" y="186131"/>
                </a:lnTo>
                <a:lnTo>
                  <a:pt x="339734" y="186131"/>
                </a:lnTo>
                <a:lnTo>
                  <a:pt x="339734" y="164795"/>
                </a:lnTo>
                <a:lnTo>
                  <a:pt x="236305" y="164795"/>
                </a:lnTo>
                <a:lnTo>
                  <a:pt x="236305" y="145897"/>
                </a:lnTo>
                <a:lnTo>
                  <a:pt x="339734" y="145897"/>
                </a:lnTo>
                <a:lnTo>
                  <a:pt x="339734" y="132079"/>
                </a:lnTo>
                <a:lnTo>
                  <a:pt x="261502" y="132079"/>
                </a:lnTo>
                <a:lnTo>
                  <a:pt x="261502" y="124968"/>
                </a:lnTo>
                <a:close/>
              </a:path>
              <a:path w="535304" h="188595">
                <a:moveTo>
                  <a:pt x="339734" y="145897"/>
                </a:moveTo>
                <a:lnTo>
                  <a:pt x="313318" y="145897"/>
                </a:lnTo>
                <a:lnTo>
                  <a:pt x="313318" y="164795"/>
                </a:lnTo>
                <a:lnTo>
                  <a:pt x="339734" y="164795"/>
                </a:lnTo>
                <a:lnTo>
                  <a:pt x="339734" y="145897"/>
                </a:lnTo>
                <a:close/>
              </a:path>
              <a:path w="535304" h="188595">
                <a:moveTo>
                  <a:pt x="288528" y="103428"/>
                </a:moveTo>
                <a:lnTo>
                  <a:pt x="261502" y="103428"/>
                </a:lnTo>
                <a:lnTo>
                  <a:pt x="261502" y="132079"/>
                </a:lnTo>
                <a:lnTo>
                  <a:pt x="288528" y="132079"/>
                </a:lnTo>
                <a:lnTo>
                  <a:pt x="288528" y="103428"/>
                </a:lnTo>
                <a:close/>
              </a:path>
              <a:path w="535304" h="188595">
                <a:moveTo>
                  <a:pt x="339734" y="124968"/>
                </a:moveTo>
                <a:lnTo>
                  <a:pt x="288528" y="124968"/>
                </a:lnTo>
                <a:lnTo>
                  <a:pt x="288528" y="132079"/>
                </a:lnTo>
                <a:lnTo>
                  <a:pt x="339734" y="132079"/>
                </a:lnTo>
                <a:lnTo>
                  <a:pt x="339734" y="124968"/>
                </a:lnTo>
                <a:close/>
              </a:path>
              <a:path w="535304" h="188595">
                <a:moveTo>
                  <a:pt x="360054" y="87985"/>
                </a:moveTo>
                <a:lnTo>
                  <a:pt x="189976" y="87985"/>
                </a:lnTo>
                <a:lnTo>
                  <a:pt x="189976" y="109321"/>
                </a:lnTo>
                <a:lnTo>
                  <a:pt x="261502" y="109321"/>
                </a:lnTo>
                <a:lnTo>
                  <a:pt x="261502" y="103428"/>
                </a:lnTo>
                <a:lnTo>
                  <a:pt x="360054" y="103428"/>
                </a:lnTo>
                <a:lnTo>
                  <a:pt x="360054" y="87985"/>
                </a:lnTo>
                <a:close/>
              </a:path>
              <a:path w="535304" h="188595">
                <a:moveTo>
                  <a:pt x="360054" y="103428"/>
                </a:moveTo>
                <a:lnTo>
                  <a:pt x="288528" y="103428"/>
                </a:lnTo>
                <a:lnTo>
                  <a:pt x="288528" y="109321"/>
                </a:lnTo>
                <a:lnTo>
                  <a:pt x="360054" y="109321"/>
                </a:lnTo>
                <a:lnTo>
                  <a:pt x="360054" y="103428"/>
                </a:lnTo>
                <a:close/>
              </a:path>
              <a:path w="535304" h="188595">
                <a:moveTo>
                  <a:pt x="228787" y="54864"/>
                </a:moveTo>
                <a:lnTo>
                  <a:pt x="206232" y="54864"/>
                </a:lnTo>
                <a:lnTo>
                  <a:pt x="206232" y="76403"/>
                </a:lnTo>
                <a:lnTo>
                  <a:pt x="343595" y="76403"/>
                </a:lnTo>
                <a:lnTo>
                  <a:pt x="343595" y="68884"/>
                </a:lnTo>
                <a:lnTo>
                  <a:pt x="228787" y="68884"/>
                </a:lnTo>
                <a:lnTo>
                  <a:pt x="228787" y="54864"/>
                </a:lnTo>
                <a:close/>
              </a:path>
              <a:path w="535304" h="188595">
                <a:moveTo>
                  <a:pt x="255812" y="13004"/>
                </a:moveTo>
                <a:lnTo>
                  <a:pt x="228787" y="13004"/>
                </a:lnTo>
                <a:lnTo>
                  <a:pt x="228787" y="68884"/>
                </a:lnTo>
                <a:lnTo>
                  <a:pt x="255812" y="68884"/>
                </a:lnTo>
                <a:lnTo>
                  <a:pt x="255812" y="13004"/>
                </a:lnTo>
                <a:close/>
              </a:path>
              <a:path w="535304" h="188595">
                <a:moveTo>
                  <a:pt x="294014" y="54864"/>
                </a:moveTo>
                <a:lnTo>
                  <a:pt x="255812" y="54864"/>
                </a:lnTo>
                <a:lnTo>
                  <a:pt x="255812" y="68884"/>
                </a:lnTo>
                <a:lnTo>
                  <a:pt x="294014" y="68884"/>
                </a:lnTo>
                <a:lnTo>
                  <a:pt x="294014" y="54864"/>
                </a:lnTo>
                <a:close/>
              </a:path>
              <a:path w="535304" h="188595">
                <a:moveTo>
                  <a:pt x="321040" y="13004"/>
                </a:moveTo>
                <a:lnTo>
                  <a:pt x="294014" y="13004"/>
                </a:lnTo>
                <a:lnTo>
                  <a:pt x="294014" y="68884"/>
                </a:lnTo>
                <a:lnTo>
                  <a:pt x="321040" y="68884"/>
                </a:lnTo>
                <a:lnTo>
                  <a:pt x="321040" y="13004"/>
                </a:lnTo>
                <a:close/>
              </a:path>
              <a:path w="535304" h="188595">
                <a:moveTo>
                  <a:pt x="343595" y="54864"/>
                </a:moveTo>
                <a:lnTo>
                  <a:pt x="321040" y="54864"/>
                </a:lnTo>
                <a:lnTo>
                  <a:pt x="321040" y="68884"/>
                </a:lnTo>
                <a:lnTo>
                  <a:pt x="343595" y="68884"/>
                </a:lnTo>
                <a:lnTo>
                  <a:pt x="343595" y="54864"/>
                </a:lnTo>
                <a:close/>
              </a:path>
              <a:path w="535304" h="188595">
                <a:moveTo>
                  <a:pt x="345017" y="5079"/>
                </a:moveTo>
                <a:lnTo>
                  <a:pt x="204809" y="5079"/>
                </a:lnTo>
                <a:lnTo>
                  <a:pt x="204809" y="26619"/>
                </a:lnTo>
                <a:lnTo>
                  <a:pt x="228787" y="26619"/>
                </a:lnTo>
                <a:lnTo>
                  <a:pt x="228787" y="13004"/>
                </a:lnTo>
                <a:lnTo>
                  <a:pt x="345017" y="13004"/>
                </a:lnTo>
                <a:lnTo>
                  <a:pt x="345017" y="5079"/>
                </a:lnTo>
                <a:close/>
              </a:path>
              <a:path w="535304" h="188595">
                <a:moveTo>
                  <a:pt x="294014" y="13004"/>
                </a:moveTo>
                <a:lnTo>
                  <a:pt x="255812" y="13004"/>
                </a:lnTo>
                <a:lnTo>
                  <a:pt x="255812" y="26619"/>
                </a:lnTo>
                <a:lnTo>
                  <a:pt x="294014" y="26619"/>
                </a:lnTo>
                <a:lnTo>
                  <a:pt x="294014" y="13004"/>
                </a:lnTo>
                <a:close/>
              </a:path>
              <a:path w="535304" h="188595">
                <a:moveTo>
                  <a:pt x="345017" y="13004"/>
                </a:moveTo>
                <a:lnTo>
                  <a:pt x="321040" y="13004"/>
                </a:lnTo>
                <a:lnTo>
                  <a:pt x="321040" y="26619"/>
                </a:lnTo>
                <a:lnTo>
                  <a:pt x="345017" y="26619"/>
                </a:lnTo>
                <a:lnTo>
                  <a:pt x="345017" y="13004"/>
                </a:lnTo>
                <a:close/>
              </a:path>
              <a:path w="535304" h="188595">
                <a:moveTo>
                  <a:pt x="534384" y="0"/>
                </a:moveTo>
                <a:lnTo>
                  <a:pt x="507358" y="0"/>
                </a:lnTo>
                <a:lnTo>
                  <a:pt x="507358" y="110134"/>
                </a:lnTo>
                <a:lnTo>
                  <a:pt x="534384" y="110134"/>
                </a:lnTo>
                <a:lnTo>
                  <a:pt x="534384" y="86359"/>
                </a:lnTo>
                <a:lnTo>
                  <a:pt x="516705" y="86359"/>
                </a:lnTo>
                <a:lnTo>
                  <a:pt x="516705" y="64820"/>
                </a:lnTo>
                <a:lnTo>
                  <a:pt x="534384" y="64820"/>
                </a:lnTo>
                <a:lnTo>
                  <a:pt x="534384" y="48564"/>
                </a:lnTo>
                <a:lnTo>
                  <a:pt x="515893" y="48564"/>
                </a:lnTo>
                <a:lnTo>
                  <a:pt x="515893" y="27228"/>
                </a:lnTo>
                <a:lnTo>
                  <a:pt x="534384" y="27228"/>
                </a:lnTo>
                <a:lnTo>
                  <a:pt x="534384" y="0"/>
                </a:lnTo>
                <a:close/>
              </a:path>
              <a:path w="535304" h="188595">
                <a:moveTo>
                  <a:pt x="473627" y="13614"/>
                </a:moveTo>
                <a:lnTo>
                  <a:pt x="384625" y="13614"/>
                </a:lnTo>
                <a:lnTo>
                  <a:pt x="384625" y="99974"/>
                </a:lnTo>
                <a:lnTo>
                  <a:pt x="473627" y="99974"/>
                </a:lnTo>
                <a:lnTo>
                  <a:pt x="473627" y="86359"/>
                </a:lnTo>
                <a:lnTo>
                  <a:pt x="467937" y="86359"/>
                </a:lnTo>
                <a:lnTo>
                  <a:pt x="467937" y="78841"/>
                </a:lnTo>
                <a:lnTo>
                  <a:pt x="411245" y="78841"/>
                </a:lnTo>
                <a:lnTo>
                  <a:pt x="411245" y="34950"/>
                </a:lnTo>
                <a:lnTo>
                  <a:pt x="467937" y="34950"/>
                </a:lnTo>
                <a:lnTo>
                  <a:pt x="467937" y="27228"/>
                </a:lnTo>
                <a:lnTo>
                  <a:pt x="473627" y="27228"/>
                </a:lnTo>
                <a:lnTo>
                  <a:pt x="473627" y="13614"/>
                </a:lnTo>
                <a:close/>
              </a:path>
              <a:path w="535304" h="188595">
                <a:moveTo>
                  <a:pt x="473627" y="64820"/>
                </a:moveTo>
                <a:lnTo>
                  <a:pt x="467937" y="64820"/>
                </a:lnTo>
                <a:lnTo>
                  <a:pt x="467937" y="86359"/>
                </a:lnTo>
                <a:lnTo>
                  <a:pt x="473627" y="86359"/>
                </a:lnTo>
                <a:lnTo>
                  <a:pt x="473627" y="64820"/>
                </a:lnTo>
                <a:close/>
              </a:path>
              <a:path w="535304" h="188595">
                <a:moveTo>
                  <a:pt x="507358" y="64820"/>
                </a:moveTo>
                <a:lnTo>
                  <a:pt x="473627" y="64820"/>
                </a:lnTo>
                <a:lnTo>
                  <a:pt x="473627" y="86359"/>
                </a:lnTo>
                <a:lnTo>
                  <a:pt x="507358" y="86359"/>
                </a:lnTo>
                <a:lnTo>
                  <a:pt x="507358" y="64820"/>
                </a:lnTo>
                <a:close/>
              </a:path>
              <a:path w="535304" h="188595">
                <a:moveTo>
                  <a:pt x="534384" y="64820"/>
                </a:moveTo>
                <a:lnTo>
                  <a:pt x="516705" y="64820"/>
                </a:lnTo>
                <a:lnTo>
                  <a:pt x="516705" y="86359"/>
                </a:lnTo>
                <a:lnTo>
                  <a:pt x="534384" y="86359"/>
                </a:lnTo>
                <a:lnTo>
                  <a:pt x="534384" y="64820"/>
                </a:lnTo>
                <a:close/>
              </a:path>
              <a:path w="535304" h="188595">
                <a:moveTo>
                  <a:pt x="467937" y="34950"/>
                </a:moveTo>
                <a:lnTo>
                  <a:pt x="447008" y="34950"/>
                </a:lnTo>
                <a:lnTo>
                  <a:pt x="447008" y="78841"/>
                </a:lnTo>
                <a:lnTo>
                  <a:pt x="467937" y="78841"/>
                </a:lnTo>
                <a:lnTo>
                  <a:pt x="467937" y="64820"/>
                </a:lnTo>
                <a:lnTo>
                  <a:pt x="473627" y="64820"/>
                </a:lnTo>
                <a:lnTo>
                  <a:pt x="473627" y="48564"/>
                </a:lnTo>
                <a:lnTo>
                  <a:pt x="467937" y="48564"/>
                </a:lnTo>
                <a:lnTo>
                  <a:pt x="467937" y="34950"/>
                </a:lnTo>
                <a:close/>
              </a:path>
              <a:path w="535304" h="188595">
                <a:moveTo>
                  <a:pt x="473627" y="27228"/>
                </a:moveTo>
                <a:lnTo>
                  <a:pt x="467937" y="27228"/>
                </a:lnTo>
                <a:lnTo>
                  <a:pt x="467937" y="48564"/>
                </a:lnTo>
                <a:lnTo>
                  <a:pt x="473627" y="48564"/>
                </a:lnTo>
                <a:lnTo>
                  <a:pt x="473627" y="27228"/>
                </a:lnTo>
                <a:close/>
              </a:path>
              <a:path w="535304" h="188595">
                <a:moveTo>
                  <a:pt x="507358" y="27228"/>
                </a:moveTo>
                <a:lnTo>
                  <a:pt x="473627" y="27228"/>
                </a:lnTo>
                <a:lnTo>
                  <a:pt x="473627" y="48564"/>
                </a:lnTo>
                <a:lnTo>
                  <a:pt x="507358" y="48564"/>
                </a:lnTo>
                <a:lnTo>
                  <a:pt x="507358" y="27228"/>
                </a:lnTo>
                <a:close/>
              </a:path>
              <a:path w="535304" h="188595">
                <a:moveTo>
                  <a:pt x="534384" y="27228"/>
                </a:moveTo>
                <a:lnTo>
                  <a:pt x="515893" y="27228"/>
                </a:lnTo>
                <a:lnTo>
                  <a:pt x="515893" y="48564"/>
                </a:lnTo>
                <a:lnTo>
                  <a:pt x="534384" y="48564"/>
                </a:lnTo>
                <a:lnTo>
                  <a:pt x="534384" y="27228"/>
                </a:lnTo>
                <a:close/>
              </a:path>
              <a:path w="535304" h="188595">
                <a:moveTo>
                  <a:pt x="470579" y="115011"/>
                </a:moveTo>
                <a:lnTo>
                  <a:pt x="443712" y="117497"/>
                </a:lnTo>
                <a:lnTo>
                  <a:pt x="423437" y="124688"/>
                </a:lnTo>
                <a:lnTo>
                  <a:pt x="410629" y="136185"/>
                </a:lnTo>
                <a:lnTo>
                  <a:pt x="406165" y="151587"/>
                </a:lnTo>
                <a:lnTo>
                  <a:pt x="410629" y="167074"/>
                </a:lnTo>
                <a:lnTo>
                  <a:pt x="423437" y="178562"/>
                </a:lnTo>
                <a:lnTo>
                  <a:pt x="443712" y="185705"/>
                </a:lnTo>
                <a:lnTo>
                  <a:pt x="470579" y="188163"/>
                </a:lnTo>
                <a:lnTo>
                  <a:pt x="497446" y="185705"/>
                </a:lnTo>
                <a:lnTo>
                  <a:pt x="517721" y="178562"/>
                </a:lnTo>
                <a:lnTo>
                  <a:pt x="529899" y="167640"/>
                </a:lnTo>
                <a:lnTo>
                  <a:pt x="470579" y="167640"/>
                </a:lnTo>
                <a:lnTo>
                  <a:pt x="454450" y="166646"/>
                </a:lnTo>
                <a:lnTo>
                  <a:pt x="442741" y="163652"/>
                </a:lnTo>
                <a:lnTo>
                  <a:pt x="435603" y="158638"/>
                </a:lnTo>
                <a:lnTo>
                  <a:pt x="433190" y="151587"/>
                </a:lnTo>
                <a:lnTo>
                  <a:pt x="435603" y="144567"/>
                </a:lnTo>
                <a:lnTo>
                  <a:pt x="442741" y="139623"/>
                </a:lnTo>
                <a:lnTo>
                  <a:pt x="454450" y="136699"/>
                </a:lnTo>
                <a:lnTo>
                  <a:pt x="470579" y="135737"/>
                </a:lnTo>
                <a:lnTo>
                  <a:pt x="530031" y="135737"/>
                </a:lnTo>
                <a:lnTo>
                  <a:pt x="517721" y="124688"/>
                </a:lnTo>
                <a:lnTo>
                  <a:pt x="497446" y="117497"/>
                </a:lnTo>
                <a:lnTo>
                  <a:pt x="470579" y="115011"/>
                </a:lnTo>
                <a:close/>
              </a:path>
              <a:path w="535304" h="188595">
                <a:moveTo>
                  <a:pt x="530031" y="135737"/>
                </a:moveTo>
                <a:lnTo>
                  <a:pt x="470579" y="135737"/>
                </a:lnTo>
                <a:lnTo>
                  <a:pt x="486825" y="136699"/>
                </a:lnTo>
                <a:lnTo>
                  <a:pt x="498595" y="139623"/>
                </a:lnTo>
                <a:lnTo>
                  <a:pt x="505755" y="144567"/>
                </a:lnTo>
                <a:lnTo>
                  <a:pt x="508171" y="151587"/>
                </a:lnTo>
                <a:lnTo>
                  <a:pt x="505755" y="158638"/>
                </a:lnTo>
                <a:lnTo>
                  <a:pt x="498595" y="163652"/>
                </a:lnTo>
                <a:lnTo>
                  <a:pt x="486825" y="166646"/>
                </a:lnTo>
                <a:lnTo>
                  <a:pt x="470579" y="167640"/>
                </a:lnTo>
                <a:lnTo>
                  <a:pt x="529899" y="167640"/>
                </a:lnTo>
                <a:lnTo>
                  <a:pt x="530529" y="167074"/>
                </a:lnTo>
                <a:lnTo>
                  <a:pt x="534993" y="151587"/>
                </a:lnTo>
                <a:lnTo>
                  <a:pt x="530529" y="136185"/>
                </a:lnTo>
                <a:lnTo>
                  <a:pt x="530031" y="13573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5" name="object 165" descr=""/>
          <p:cNvSpPr/>
          <p:nvPr/>
        </p:nvSpPr>
        <p:spPr>
          <a:xfrm>
            <a:off x="5695885" y="9304950"/>
            <a:ext cx="660400" cy="179705"/>
          </a:xfrm>
          <a:custGeom>
            <a:avLst/>
            <a:gdLst/>
            <a:ahLst/>
            <a:cxnLst/>
            <a:rect l="l" t="t" r="r" b="b"/>
            <a:pathLst>
              <a:path w="660400" h="179704">
                <a:moveTo>
                  <a:pt x="18761" y="130609"/>
                </a:moveTo>
                <a:lnTo>
                  <a:pt x="1154" y="130609"/>
                </a:lnTo>
                <a:lnTo>
                  <a:pt x="2309" y="138402"/>
                </a:lnTo>
                <a:lnTo>
                  <a:pt x="31389" y="168228"/>
                </a:lnTo>
                <a:lnTo>
                  <a:pt x="38773" y="169863"/>
                </a:lnTo>
                <a:lnTo>
                  <a:pt x="55370" y="169863"/>
                </a:lnTo>
                <a:lnTo>
                  <a:pt x="62826" y="168059"/>
                </a:lnTo>
                <a:lnTo>
                  <a:pt x="76055" y="160843"/>
                </a:lnTo>
                <a:lnTo>
                  <a:pt x="81684" y="155552"/>
                </a:lnTo>
                <a:lnTo>
                  <a:pt x="82719" y="153988"/>
                </a:lnTo>
                <a:lnTo>
                  <a:pt x="39254" y="153988"/>
                </a:lnTo>
                <a:lnTo>
                  <a:pt x="32976" y="151799"/>
                </a:lnTo>
                <a:lnTo>
                  <a:pt x="28214" y="147422"/>
                </a:lnTo>
                <a:lnTo>
                  <a:pt x="23499" y="142996"/>
                </a:lnTo>
                <a:lnTo>
                  <a:pt x="20348" y="137392"/>
                </a:lnTo>
                <a:lnTo>
                  <a:pt x="18761" y="130609"/>
                </a:lnTo>
                <a:close/>
              </a:path>
              <a:path w="660400" h="179704">
                <a:moveTo>
                  <a:pt x="100514" y="96838"/>
                </a:moveTo>
                <a:lnTo>
                  <a:pt x="83993" y="96838"/>
                </a:lnTo>
                <a:lnTo>
                  <a:pt x="83370" y="109705"/>
                </a:lnTo>
                <a:lnTo>
                  <a:pt x="81503" y="121029"/>
                </a:lnTo>
                <a:lnTo>
                  <a:pt x="55147" y="153055"/>
                </a:lnTo>
                <a:lnTo>
                  <a:pt x="47047" y="153988"/>
                </a:lnTo>
                <a:lnTo>
                  <a:pt x="82719" y="153988"/>
                </a:lnTo>
                <a:lnTo>
                  <a:pt x="98623" y="114964"/>
                </a:lnTo>
                <a:lnTo>
                  <a:pt x="100464" y="97921"/>
                </a:lnTo>
                <a:lnTo>
                  <a:pt x="100514" y="96838"/>
                </a:lnTo>
                <a:close/>
              </a:path>
              <a:path w="660400" h="179704">
                <a:moveTo>
                  <a:pt x="49356" y="18040"/>
                </a:moveTo>
                <a:lnTo>
                  <a:pt x="10150" y="35022"/>
                </a:lnTo>
                <a:lnTo>
                  <a:pt x="0" y="67397"/>
                </a:lnTo>
                <a:lnTo>
                  <a:pt x="392" y="74343"/>
                </a:lnTo>
                <a:lnTo>
                  <a:pt x="23244" y="110236"/>
                </a:lnTo>
                <a:lnTo>
                  <a:pt x="38003" y="116465"/>
                </a:lnTo>
                <a:lnTo>
                  <a:pt x="51569" y="116465"/>
                </a:lnTo>
                <a:lnTo>
                  <a:pt x="80337" y="100590"/>
                </a:lnTo>
                <a:lnTo>
                  <a:pt x="42718" y="100590"/>
                </a:lnTo>
                <a:lnTo>
                  <a:pt x="37306" y="99123"/>
                </a:lnTo>
                <a:lnTo>
                  <a:pt x="17318" y="73555"/>
                </a:lnTo>
                <a:lnTo>
                  <a:pt x="17437" y="60759"/>
                </a:lnTo>
                <a:lnTo>
                  <a:pt x="43295" y="33915"/>
                </a:lnTo>
                <a:lnTo>
                  <a:pt x="85249" y="33915"/>
                </a:lnTo>
                <a:lnTo>
                  <a:pt x="79134" y="27517"/>
                </a:lnTo>
                <a:lnTo>
                  <a:pt x="73602" y="23765"/>
                </a:lnTo>
                <a:lnTo>
                  <a:pt x="61479" y="19243"/>
                </a:lnTo>
                <a:lnTo>
                  <a:pt x="55418" y="18089"/>
                </a:lnTo>
                <a:lnTo>
                  <a:pt x="49356" y="18040"/>
                </a:lnTo>
                <a:close/>
              </a:path>
              <a:path w="660400" h="179704">
                <a:moveTo>
                  <a:pt x="85249" y="33915"/>
                </a:moveTo>
                <a:lnTo>
                  <a:pt x="55514" y="33915"/>
                </a:lnTo>
                <a:lnTo>
                  <a:pt x="60998" y="35479"/>
                </a:lnTo>
                <a:lnTo>
                  <a:pt x="70667" y="41733"/>
                </a:lnTo>
                <a:lnTo>
                  <a:pt x="74468" y="45822"/>
                </a:lnTo>
                <a:lnTo>
                  <a:pt x="77210" y="50873"/>
                </a:lnTo>
                <a:lnTo>
                  <a:pt x="80000" y="55924"/>
                </a:lnTo>
                <a:lnTo>
                  <a:pt x="81366" y="61223"/>
                </a:lnTo>
                <a:lnTo>
                  <a:pt x="81395" y="71486"/>
                </a:lnTo>
                <a:lnTo>
                  <a:pt x="80553" y="75696"/>
                </a:lnTo>
                <a:lnTo>
                  <a:pt x="53349" y="100590"/>
                </a:lnTo>
                <a:lnTo>
                  <a:pt x="80337" y="100590"/>
                </a:lnTo>
                <a:lnTo>
                  <a:pt x="82838" y="96838"/>
                </a:lnTo>
                <a:lnTo>
                  <a:pt x="100514" y="96838"/>
                </a:lnTo>
                <a:lnTo>
                  <a:pt x="100613" y="92797"/>
                </a:lnTo>
                <a:lnTo>
                  <a:pt x="96188" y="54048"/>
                </a:lnTo>
                <a:lnTo>
                  <a:pt x="89140" y="37956"/>
                </a:lnTo>
                <a:lnTo>
                  <a:pt x="85249" y="33915"/>
                </a:lnTo>
                <a:close/>
              </a:path>
              <a:path w="660400" h="179704">
                <a:moveTo>
                  <a:pt x="177312" y="18040"/>
                </a:moveTo>
                <a:lnTo>
                  <a:pt x="139465" y="38028"/>
                </a:lnTo>
                <a:lnTo>
                  <a:pt x="126314" y="82411"/>
                </a:lnTo>
                <a:lnTo>
                  <a:pt x="125935" y="93952"/>
                </a:lnTo>
                <a:lnTo>
                  <a:pt x="126314" y="105560"/>
                </a:lnTo>
                <a:lnTo>
                  <a:pt x="135365" y="143061"/>
                </a:lnTo>
                <a:lnTo>
                  <a:pt x="169461" y="169308"/>
                </a:lnTo>
                <a:lnTo>
                  <a:pt x="177312" y="169863"/>
                </a:lnTo>
                <a:lnTo>
                  <a:pt x="185164" y="169308"/>
                </a:lnTo>
                <a:lnTo>
                  <a:pt x="212092" y="153988"/>
                </a:lnTo>
                <a:lnTo>
                  <a:pt x="170145" y="153988"/>
                </a:lnTo>
                <a:lnTo>
                  <a:pt x="164011" y="151655"/>
                </a:lnTo>
                <a:lnTo>
                  <a:pt x="144264" y="111703"/>
                </a:lnTo>
                <a:lnTo>
                  <a:pt x="143253" y="93952"/>
                </a:lnTo>
                <a:lnTo>
                  <a:pt x="143817" y="80372"/>
                </a:lnTo>
                <a:lnTo>
                  <a:pt x="157221" y="42516"/>
                </a:lnTo>
                <a:lnTo>
                  <a:pt x="177312" y="33627"/>
                </a:lnTo>
                <a:lnTo>
                  <a:pt x="211637" y="33627"/>
                </a:lnTo>
                <a:lnTo>
                  <a:pt x="210379" y="32039"/>
                </a:lnTo>
                <a:lnTo>
                  <a:pt x="204949" y="27060"/>
                </a:lnTo>
                <a:lnTo>
                  <a:pt x="198920" y="23114"/>
                </a:lnTo>
                <a:lnTo>
                  <a:pt x="192303" y="20295"/>
                </a:lnTo>
                <a:lnTo>
                  <a:pt x="185101" y="18604"/>
                </a:lnTo>
                <a:lnTo>
                  <a:pt x="177312" y="18040"/>
                </a:lnTo>
                <a:close/>
              </a:path>
              <a:path w="660400" h="179704">
                <a:moveTo>
                  <a:pt x="211637" y="33627"/>
                </a:moveTo>
                <a:lnTo>
                  <a:pt x="184432" y="33627"/>
                </a:lnTo>
                <a:lnTo>
                  <a:pt x="190518" y="35984"/>
                </a:lnTo>
                <a:lnTo>
                  <a:pt x="200668" y="45413"/>
                </a:lnTo>
                <a:lnTo>
                  <a:pt x="211114" y="84711"/>
                </a:lnTo>
                <a:lnTo>
                  <a:pt x="211372" y="93952"/>
                </a:lnTo>
                <a:lnTo>
                  <a:pt x="210812" y="107554"/>
                </a:lnTo>
                <a:lnTo>
                  <a:pt x="197499" y="145221"/>
                </a:lnTo>
                <a:lnTo>
                  <a:pt x="177312" y="153988"/>
                </a:lnTo>
                <a:lnTo>
                  <a:pt x="212092" y="153988"/>
                </a:lnTo>
                <a:lnTo>
                  <a:pt x="227174" y="116285"/>
                </a:lnTo>
                <a:lnTo>
                  <a:pt x="228690" y="93952"/>
                </a:lnTo>
                <a:lnTo>
                  <a:pt x="228306" y="82411"/>
                </a:lnTo>
                <a:lnTo>
                  <a:pt x="219183" y="45028"/>
                </a:lnTo>
                <a:lnTo>
                  <a:pt x="215124" y="38028"/>
                </a:lnTo>
                <a:lnTo>
                  <a:pt x="211637" y="33627"/>
                </a:lnTo>
                <a:close/>
              </a:path>
              <a:path w="660400" h="179704">
                <a:moveTo>
                  <a:pt x="304312" y="18040"/>
                </a:moveTo>
                <a:lnTo>
                  <a:pt x="266465" y="38028"/>
                </a:lnTo>
                <a:lnTo>
                  <a:pt x="253314" y="82411"/>
                </a:lnTo>
                <a:lnTo>
                  <a:pt x="252935" y="93952"/>
                </a:lnTo>
                <a:lnTo>
                  <a:pt x="253314" y="105560"/>
                </a:lnTo>
                <a:lnTo>
                  <a:pt x="262365" y="143061"/>
                </a:lnTo>
                <a:lnTo>
                  <a:pt x="296461" y="169308"/>
                </a:lnTo>
                <a:lnTo>
                  <a:pt x="304312" y="169863"/>
                </a:lnTo>
                <a:lnTo>
                  <a:pt x="312164" y="169308"/>
                </a:lnTo>
                <a:lnTo>
                  <a:pt x="339092" y="153988"/>
                </a:lnTo>
                <a:lnTo>
                  <a:pt x="297145" y="153988"/>
                </a:lnTo>
                <a:lnTo>
                  <a:pt x="291011" y="151655"/>
                </a:lnTo>
                <a:lnTo>
                  <a:pt x="271264" y="111703"/>
                </a:lnTo>
                <a:lnTo>
                  <a:pt x="270253" y="93952"/>
                </a:lnTo>
                <a:lnTo>
                  <a:pt x="270817" y="80372"/>
                </a:lnTo>
                <a:lnTo>
                  <a:pt x="284221" y="42516"/>
                </a:lnTo>
                <a:lnTo>
                  <a:pt x="304312" y="33627"/>
                </a:lnTo>
                <a:lnTo>
                  <a:pt x="338637" y="33627"/>
                </a:lnTo>
                <a:lnTo>
                  <a:pt x="337379" y="32039"/>
                </a:lnTo>
                <a:lnTo>
                  <a:pt x="331949" y="27060"/>
                </a:lnTo>
                <a:lnTo>
                  <a:pt x="325920" y="23114"/>
                </a:lnTo>
                <a:lnTo>
                  <a:pt x="319303" y="20295"/>
                </a:lnTo>
                <a:lnTo>
                  <a:pt x="312101" y="18604"/>
                </a:lnTo>
                <a:lnTo>
                  <a:pt x="304312" y="18040"/>
                </a:lnTo>
                <a:close/>
              </a:path>
              <a:path w="660400" h="179704">
                <a:moveTo>
                  <a:pt x="338637" y="33627"/>
                </a:moveTo>
                <a:lnTo>
                  <a:pt x="311432" y="33627"/>
                </a:lnTo>
                <a:lnTo>
                  <a:pt x="317518" y="35984"/>
                </a:lnTo>
                <a:lnTo>
                  <a:pt x="327668" y="45413"/>
                </a:lnTo>
                <a:lnTo>
                  <a:pt x="338114" y="84711"/>
                </a:lnTo>
                <a:lnTo>
                  <a:pt x="338372" y="93952"/>
                </a:lnTo>
                <a:lnTo>
                  <a:pt x="337812" y="107554"/>
                </a:lnTo>
                <a:lnTo>
                  <a:pt x="324499" y="145221"/>
                </a:lnTo>
                <a:lnTo>
                  <a:pt x="304312" y="153988"/>
                </a:lnTo>
                <a:lnTo>
                  <a:pt x="339092" y="153988"/>
                </a:lnTo>
                <a:lnTo>
                  <a:pt x="354174" y="116285"/>
                </a:lnTo>
                <a:lnTo>
                  <a:pt x="355690" y="93952"/>
                </a:lnTo>
                <a:lnTo>
                  <a:pt x="355306" y="82411"/>
                </a:lnTo>
                <a:lnTo>
                  <a:pt x="346183" y="45028"/>
                </a:lnTo>
                <a:lnTo>
                  <a:pt x="342124" y="38028"/>
                </a:lnTo>
                <a:lnTo>
                  <a:pt x="338637" y="33627"/>
                </a:lnTo>
                <a:close/>
              </a:path>
              <a:path w="660400" h="179704">
                <a:moveTo>
                  <a:pt x="431312" y="18040"/>
                </a:moveTo>
                <a:lnTo>
                  <a:pt x="393465" y="38028"/>
                </a:lnTo>
                <a:lnTo>
                  <a:pt x="380314" y="82411"/>
                </a:lnTo>
                <a:lnTo>
                  <a:pt x="379935" y="93952"/>
                </a:lnTo>
                <a:lnTo>
                  <a:pt x="380314" y="105560"/>
                </a:lnTo>
                <a:lnTo>
                  <a:pt x="389365" y="143061"/>
                </a:lnTo>
                <a:lnTo>
                  <a:pt x="423461" y="169308"/>
                </a:lnTo>
                <a:lnTo>
                  <a:pt x="431312" y="169863"/>
                </a:lnTo>
                <a:lnTo>
                  <a:pt x="439164" y="169308"/>
                </a:lnTo>
                <a:lnTo>
                  <a:pt x="466092" y="153988"/>
                </a:lnTo>
                <a:lnTo>
                  <a:pt x="424145" y="153988"/>
                </a:lnTo>
                <a:lnTo>
                  <a:pt x="418011" y="151655"/>
                </a:lnTo>
                <a:lnTo>
                  <a:pt x="398264" y="111703"/>
                </a:lnTo>
                <a:lnTo>
                  <a:pt x="397253" y="93952"/>
                </a:lnTo>
                <a:lnTo>
                  <a:pt x="397817" y="80372"/>
                </a:lnTo>
                <a:lnTo>
                  <a:pt x="411221" y="42516"/>
                </a:lnTo>
                <a:lnTo>
                  <a:pt x="431312" y="33627"/>
                </a:lnTo>
                <a:lnTo>
                  <a:pt x="465637" y="33627"/>
                </a:lnTo>
                <a:lnTo>
                  <a:pt x="464379" y="32039"/>
                </a:lnTo>
                <a:lnTo>
                  <a:pt x="458949" y="27060"/>
                </a:lnTo>
                <a:lnTo>
                  <a:pt x="452920" y="23114"/>
                </a:lnTo>
                <a:lnTo>
                  <a:pt x="446303" y="20295"/>
                </a:lnTo>
                <a:lnTo>
                  <a:pt x="439101" y="18604"/>
                </a:lnTo>
                <a:lnTo>
                  <a:pt x="431312" y="18040"/>
                </a:lnTo>
                <a:close/>
              </a:path>
              <a:path w="660400" h="179704">
                <a:moveTo>
                  <a:pt x="465637" y="33627"/>
                </a:moveTo>
                <a:lnTo>
                  <a:pt x="438432" y="33627"/>
                </a:lnTo>
                <a:lnTo>
                  <a:pt x="444518" y="35984"/>
                </a:lnTo>
                <a:lnTo>
                  <a:pt x="454668" y="45413"/>
                </a:lnTo>
                <a:lnTo>
                  <a:pt x="465114" y="84711"/>
                </a:lnTo>
                <a:lnTo>
                  <a:pt x="465372" y="93952"/>
                </a:lnTo>
                <a:lnTo>
                  <a:pt x="464812" y="107554"/>
                </a:lnTo>
                <a:lnTo>
                  <a:pt x="451499" y="145221"/>
                </a:lnTo>
                <a:lnTo>
                  <a:pt x="431312" y="153988"/>
                </a:lnTo>
                <a:lnTo>
                  <a:pt x="466092" y="153988"/>
                </a:lnTo>
                <a:lnTo>
                  <a:pt x="481174" y="116285"/>
                </a:lnTo>
                <a:lnTo>
                  <a:pt x="482690" y="93952"/>
                </a:lnTo>
                <a:lnTo>
                  <a:pt x="482306" y="82411"/>
                </a:lnTo>
                <a:lnTo>
                  <a:pt x="473183" y="45028"/>
                </a:lnTo>
                <a:lnTo>
                  <a:pt x="469124" y="38028"/>
                </a:lnTo>
                <a:lnTo>
                  <a:pt x="465637" y="33627"/>
                </a:lnTo>
                <a:close/>
              </a:path>
              <a:path w="660400" h="179704">
                <a:moveTo>
                  <a:pt x="546832" y="126187"/>
                </a:moveTo>
                <a:lnTo>
                  <a:pt x="529966" y="126187"/>
                </a:lnTo>
                <a:lnTo>
                  <a:pt x="529966" y="179628"/>
                </a:lnTo>
                <a:lnTo>
                  <a:pt x="659811" y="179628"/>
                </a:lnTo>
                <a:lnTo>
                  <a:pt x="659811" y="169671"/>
                </a:lnTo>
                <a:lnTo>
                  <a:pt x="546832" y="169671"/>
                </a:lnTo>
                <a:lnTo>
                  <a:pt x="546832" y="126187"/>
                </a:lnTo>
                <a:close/>
              </a:path>
              <a:path w="660400" h="179704">
                <a:moveTo>
                  <a:pt x="659811" y="165811"/>
                </a:moveTo>
                <a:lnTo>
                  <a:pt x="546832" y="165811"/>
                </a:lnTo>
                <a:lnTo>
                  <a:pt x="546832" y="169671"/>
                </a:lnTo>
                <a:lnTo>
                  <a:pt x="659811" y="169671"/>
                </a:lnTo>
                <a:lnTo>
                  <a:pt x="659811" y="165811"/>
                </a:lnTo>
                <a:close/>
              </a:path>
              <a:path w="660400" h="179704">
                <a:moveTo>
                  <a:pt x="655340" y="0"/>
                </a:moveTo>
                <a:lnTo>
                  <a:pt x="638475" y="0"/>
                </a:lnTo>
                <a:lnTo>
                  <a:pt x="638475" y="139801"/>
                </a:lnTo>
                <a:lnTo>
                  <a:pt x="655340" y="139801"/>
                </a:lnTo>
                <a:lnTo>
                  <a:pt x="655340" y="120903"/>
                </a:lnTo>
                <a:lnTo>
                  <a:pt x="642742" y="120903"/>
                </a:lnTo>
                <a:lnTo>
                  <a:pt x="642742" y="108508"/>
                </a:lnTo>
                <a:lnTo>
                  <a:pt x="655340" y="108508"/>
                </a:lnTo>
                <a:lnTo>
                  <a:pt x="655340" y="0"/>
                </a:lnTo>
                <a:close/>
              </a:path>
              <a:path w="660400" h="179704">
                <a:moveTo>
                  <a:pt x="573857" y="96897"/>
                </a:moveTo>
                <a:lnTo>
                  <a:pt x="562554" y="97662"/>
                </a:lnTo>
                <a:lnTo>
                  <a:pt x="556992" y="97832"/>
                </a:lnTo>
                <a:lnTo>
                  <a:pt x="556992" y="133299"/>
                </a:lnTo>
                <a:lnTo>
                  <a:pt x="573857" y="133299"/>
                </a:lnTo>
                <a:lnTo>
                  <a:pt x="573857" y="96897"/>
                </a:lnTo>
                <a:close/>
              </a:path>
              <a:path w="660400" h="179704">
                <a:moveTo>
                  <a:pt x="638475" y="108508"/>
                </a:moveTo>
                <a:lnTo>
                  <a:pt x="601086" y="108508"/>
                </a:lnTo>
                <a:lnTo>
                  <a:pt x="601086" y="120903"/>
                </a:lnTo>
                <a:lnTo>
                  <a:pt x="638475" y="120903"/>
                </a:lnTo>
                <a:lnTo>
                  <a:pt x="638475" y="108508"/>
                </a:lnTo>
                <a:close/>
              </a:path>
              <a:path w="660400" h="179704">
                <a:moveTo>
                  <a:pt x="655340" y="108508"/>
                </a:moveTo>
                <a:lnTo>
                  <a:pt x="642742" y="108508"/>
                </a:lnTo>
                <a:lnTo>
                  <a:pt x="642742" y="120903"/>
                </a:lnTo>
                <a:lnTo>
                  <a:pt x="655340" y="120903"/>
                </a:lnTo>
                <a:lnTo>
                  <a:pt x="655340" y="108508"/>
                </a:lnTo>
                <a:close/>
              </a:path>
              <a:path w="660400" h="179704">
                <a:moveTo>
                  <a:pt x="622422" y="79451"/>
                </a:moveTo>
                <a:lnTo>
                  <a:pt x="592225" y="82451"/>
                </a:lnTo>
                <a:lnTo>
                  <a:pt x="561284" y="84099"/>
                </a:lnTo>
                <a:lnTo>
                  <a:pt x="531296" y="84794"/>
                </a:lnTo>
                <a:lnTo>
                  <a:pt x="503956" y="84937"/>
                </a:lnTo>
                <a:lnTo>
                  <a:pt x="506192" y="98755"/>
                </a:lnTo>
                <a:lnTo>
                  <a:pt x="533030" y="98561"/>
                </a:lnTo>
                <a:lnTo>
                  <a:pt x="556992" y="97832"/>
                </a:lnTo>
                <a:lnTo>
                  <a:pt x="556992" y="92455"/>
                </a:lnTo>
                <a:lnTo>
                  <a:pt x="618685" y="92455"/>
                </a:lnTo>
                <a:lnTo>
                  <a:pt x="623641" y="91846"/>
                </a:lnTo>
                <a:lnTo>
                  <a:pt x="622422" y="79451"/>
                </a:lnTo>
                <a:close/>
              </a:path>
              <a:path w="660400" h="179704">
                <a:moveTo>
                  <a:pt x="573857" y="92455"/>
                </a:moveTo>
                <a:lnTo>
                  <a:pt x="556992" y="92455"/>
                </a:lnTo>
                <a:lnTo>
                  <a:pt x="556992" y="97832"/>
                </a:lnTo>
                <a:lnTo>
                  <a:pt x="562554" y="97662"/>
                </a:lnTo>
                <a:lnTo>
                  <a:pt x="573857" y="96897"/>
                </a:lnTo>
                <a:lnTo>
                  <a:pt x="573857" y="92455"/>
                </a:lnTo>
                <a:close/>
              </a:path>
              <a:path w="660400" h="179704">
                <a:moveTo>
                  <a:pt x="618685" y="92455"/>
                </a:moveTo>
                <a:lnTo>
                  <a:pt x="573857" y="92455"/>
                </a:lnTo>
                <a:lnTo>
                  <a:pt x="573857" y="96897"/>
                </a:lnTo>
                <a:lnTo>
                  <a:pt x="593260" y="95583"/>
                </a:lnTo>
                <a:lnTo>
                  <a:pt x="618685" y="92455"/>
                </a:lnTo>
                <a:close/>
              </a:path>
              <a:path w="660400" h="179704">
                <a:moveTo>
                  <a:pt x="563697" y="7518"/>
                </a:moveTo>
                <a:lnTo>
                  <a:pt x="545216" y="9788"/>
                </a:lnTo>
                <a:lnTo>
                  <a:pt x="530906" y="16230"/>
                </a:lnTo>
                <a:lnTo>
                  <a:pt x="521663" y="26292"/>
                </a:lnTo>
                <a:lnTo>
                  <a:pt x="518384" y="39420"/>
                </a:lnTo>
                <a:lnTo>
                  <a:pt x="521663" y="52666"/>
                </a:lnTo>
                <a:lnTo>
                  <a:pt x="530906" y="62788"/>
                </a:lnTo>
                <a:lnTo>
                  <a:pt x="545216" y="69253"/>
                </a:lnTo>
                <a:lnTo>
                  <a:pt x="563697" y="71526"/>
                </a:lnTo>
                <a:lnTo>
                  <a:pt x="582061" y="69253"/>
                </a:lnTo>
                <a:lnTo>
                  <a:pt x="596311" y="62788"/>
                </a:lnTo>
                <a:lnTo>
                  <a:pt x="600013" y="58724"/>
                </a:lnTo>
                <a:lnTo>
                  <a:pt x="563697" y="58724"/>
                </a:lnTo>
                <a:lnTo>
                  <a:pt x="551839" y="57365"/>
                </a:lnTo>
                <a:lnTo>
                  <a:pt x="542590" y="53492"/>
                </a:lnTo>
                <a:lnTo>
                  <a:pt x="536580" y="47409"/>
                </a:lnTo>
                <a:lnTo>
                  <a:pt x="534436" y="39420"/>
                </a:lnTo>
                <a:lnTo>
                  <a:pt x="536580" y="31432"/>
                </a:lnTo>
                <a:lnTo>
                  <a:pt x="542590" y="25349"/>
                </a:lnTo>
                <a:lnTo>
                  <a:pt x="551839" y="21475"/>
                </a:lnTo>
                <a:lnTo>
                  <a:pt x="563697" y="20116"/>
                </a:lnTo>
                <a:lnTo>
                  <a:pt x="599872" y="20116"/>
                </a:lnTo>
                <a:lnTo>
                  <a:pt x="596311" y="16230"/>
                </a:lnTo>
                <a:lnTo>
                  <a:pt x="582061" y="9788"/>
                </a:lnTo>
                <a:lnTo>
                  <a:pt x="563697" y="7518"/>
                </a:lnTo>
                <a:close/>
              </a:path>
              <a:path w="660400" h="179704">
                <a:moveTo>
                  <a:pt x="599872" y="20116"/>
                </a:moveTo>
                <a:lnTo>
                  <a:pt x="563697" y="20116"/>
                </a:lnTo>
                <a:lnTo>
                  <a:pt x="575438" y="21475"/>
                </a:lnTo>
                <a:lnTo>
                  <a:pt x="584627" y="25349"/>
                </a:lnTo>
                <a:lnTo>
                  <a:pt x="590615" y="31432"/>
                </a:lnTo>
                <a:lnTo>
                  <a:pt x="592755" y="39420"/>
                </a:lnTo>
                <a:lnTo>
                  <a:pt x="590615" y="47409"/>
                </a:lnTo>
                <a:lnTo>
                  <a:pt x="584627" y="53492"/>
                </a:lnTo>
                <a:lnTo>
                  <a:pt x="575438" y="57365"/>
                </a:lnTo>
                <a:lnTo>
                  <a:pt x="563697" y="58724"/>
                </a:lnTo>
                <a:lnTo>
                  <a:pt x="600013" y="58724"/>
                </a:lnTo>
                <a:lnTo>
                  <a:pt x="605531" y="52666"/>
                </a:lnTo>
                <a:lnTo>
                  <a:pt x="608808" y="39420"/>
                </a:lnTo>
                <a:lnTo>
                  <a:pt x="605531" y="26292"/>
                </a:lnTo>
                <a:lnTo>
                  <a:pt x="599872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6" name="object 166" descr=""/>
          <p:cNvSpPr/>
          <p:nvPr/>
        </p:nvSpPr>
        <p:spPr>
          <a:xfrm>
            <a:off x="5699291" y="95982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79"/>
                </a:lnTo>
                <a:lnTo>
                  <a:pt x="39217" y="55879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79"/>
                </a:lnTo>
                <a:lnTo>
                  <a:pt x="147320" y="55879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3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1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1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3"/>
                </a:lnTo>
                <a:lnTo>
                  <a:pt x="271291" y="29463"/>
                </a:lnTo>
                <a:lnTo>
                  <a:pt x="258956" y="18738"/>
                </a:lnTo>
                <a:lnTo>
                  <a:pt x="240166" y="14223"/>
                </a:lnTo>
                <a:close/>
              </a:path>
              <a:path w="337185" h="184150">
                <a:moveTo>
                  <a:pt x="271291" y="29463"/>
                </a:moveTo>
                <a:lnTo>
                  <a:pt x="240166" y="29463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1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1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3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7" name="object 167" descr=""/>
          <p:cNvSpPr/>
          <p:nvPr/>
        </p:nvSpPr>
        <p:spPr>
          <a:xfrm>
            <a:off x="6506408" y="96165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8" name="object 168" descr=""/>
          <p:cNvSpPr/>
          <p:nvPr/>
        </p:nvSpPr>
        <p:spPr>
          <a:xfrm>
            <a:off x="5709248" y="98903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4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4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4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4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4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4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4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4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4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4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9" name="object 169" descr=""/>
          <p:cNvSpPr/>
          <p:nvPr/>
        </p:nvSpPr>
        <p:spPr>
          <a:xfrm>
            <a:off x="6506408" y="99086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0" name="object 170" descr=""/>
          <p:cNvSpPr/>
          <p:nvPr/>
        </p:nvSpPr>
        <p:spPr>
          <a:xfrm>
            <a:off x="5702339" y="101697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0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3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1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1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3"/>
                </a:lnTo>
                <a:lnTo>
                  <a:pt x="268243" y="29463"/>
                </a:lnTo>
                <a:lnTo>
                  <a:pt x="255908" y="18738"/>
                </a:lnTo>
                <a:lnTo>
                  <a:pt x="237118" y="14223"/>
                </a:lnTo>
                <a:close/>
              </a:path>
              <a:path w="334645" h="184150">
                <a:moveTo>
                  <a:pt x="268243" y="29463"/>
                </a:moveTo>
                <a:lnTo>
                  <a:pt x="237118" y="29463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1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1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3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1" name="object 171" descr=""/>
          <p:cNvSpPr/>
          <p:nvPr/>
        </p:nvSpPr>
        <p:spPr>
          <a:xfrm>
            <a:off x="6506408" y="101880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2" name="object 172" descr=""/>
          <p:cNvSpPr/>
          <p:nvPr/>
        </p:nvSpPr>
        <p:spPr>
          <a:xfrm>
            <a:off x="5699088" y="104620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60"/>
                </a:moveTo>
                <a:lnTo>
                  <a:pt x="21132" y="10160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60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3" name="object 173" descr=""/>
          <p:cNvSpPr/>
          <p:nvPr/>
        </p:nvSpPr>
        <p:spPr>
          <a:xfrm>
            <a:off x="6500924" y="10480134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4" name="object 174" descr=""/>
          <p:cNvSpPr/>
          <p:nvPr/>
        </p:nvSpPr>
        <p:spPr>
          <a:xfrm>
            <a:off x="9950450" y="10890287"/>
            <a:ext cx="1358900" cy="12700"/>
          </a:xfrm>
          <a:custGeom>
            <a:avLst/>
            <a:gdLst/>
            <a:ahLst/>
            <a:cxnLst/>
            <a:rect l="l" t="t" r="r" b="b"/>
            <a:pathLst>
              <a:path w="1358900" h="12700">
                <a:moveTo>
                  <a:pt x="6350" y="0"/>
                </a:moveTo>
                <a:lnTo>
                  <a:pt x="2842" y="0"/>
                </a:lnTo>
                <a:lnTo>
                  <a:pt x="0" y="2842"/>
                </a:lnTo>
                <a:lnTo>
                  <a:pt x="0" y="9857"/>
                </a:lnTo>
                <a:lnTo>
                  <a:pt x="2842" y="12700"/>
                </a:lnTo>
                <a:lnTo>
                  <a:pt x="6350" y="12700"/>
                </a:lnTo>
                <a:lnTo>
                  <a:pt x="6350" y="0"/>
                </a:lnTo>
                <a:close/>
              </a:path>
              <a:path w="1358900" h="12700">
                <a:moveTo>
                  <a:pt x="1352550" y="0"/>
                </a:moveTo>
                <a:lnTo>
                  <a:pt x="6350" y="0"/>
                </a:lnTo>
                <a:lnTo>
                  <a:pt x="6350" y="12700"/>
                </a:lnTo>
                <a:lnTo>
                  <a:pt x="1352550" y="12700"/>
                </a:lnTo>
                <a:lnTo>
                  <a:pt x="1352550" y="0"/>
                </a:lnTo>
                <a:close/>
              </a:path>
              <a:path w="1358900" h="12700">
                <a:moveTo>
                  <a:pt x="1356057" y="0"/>
                </a:moveTo>
                <a:lnTo>
                  <a:pt x="1352550" y="0"/>
                </a:lnTo>
                <a:lnTo>
                  <a:pt x="1352550" y="12700"/>
                </a:lnTo>
                <a:lnTo>
                  <a:pt x="1356057" y="12700"/>
                </a:lnTo>
                <a:lnTo>
                  <a:pt x="1358900" y="9857"/>
                </a:lnTo>
                <a:lnTo>
                  <a:pt x="1358900" y="2842"/>
                </a:lnTo>
                <a:lnTo>
                  <a:pt x="13560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75" name="object 175" descr=""/>
          <p:cNvGrpSpPr/>
          <p:nvPr/>
        </p:nvGrpSpPr>
        <p:grpSpPr>
          <a:xfrm>
            <a:off x="8407400" y="10439437"/>
            <a:ext cx="1117600" cy="292100"/>
            <a:chOff x="8407400" y="10439437"/>
            <a:chExt cx="1117600" cy="292100"/>
          </a:xfrm>
        </p:grpSpPr>
        <p:sp>
          <p:nvSpPr>
            <p:cNvPr id="176" name="object 176" descr=""/>
            <p:cNvSpPr/>
            <p:nvPr/>
          </p:nvSpPr>
          <p:spPr>
            <a:xfrm>
              <a:off x="8407400" y="104394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600" y="215900"/>
                  </a:lnTo>
                  <a:lnTo>
                    <a:pt x="1117600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EEF3F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7" name="object 177" descr=""/>
            <p:cNvSpPr/>
            <p:nvPr/>
          </p:nvSpPr>
          <p:spPr>
            <a:xfrm>
              <a:off x="8407400" y="10439437"/>
              <a:ext cx="1117600" cy="292100"/>
            </a:xfrm>
            <a:custGeom>
              <a:avLst/>
              <a:gdLst/>
              <a:ahLst/>
              <a:cxnLst/>
              <a:rect l="l" t="t" r="r" b="b"/>
              <a:pathLst>
                <a:path w="1117600" h="292100">
                  <a:moveTo>
                    <a:pt x="76200" y="0"/>
                  </a:moveTo>
                  <a:lnTo>
                    <a:pt x="46539" y="5988"/>
                  </a:lnTo>
                  <a:lnTo>
                    <a:pt x="22318" y="22318"/>
                  </a:lnTo>
                  <a:lnTo>
                    <a:pt x="5988" y="46539"/>
                  </a:lnTo>
                  <a:lnTo>
                    <a:pt x="0" y="76200"/>
                  </a:lnTo>
                  <a:lnTo>
                    <a:pt x="0" y="215900"/>
                  </a:lnTo>
                  <a:lnTo>
                    <a:pt x="5988" y="245560"/>
                  </a:lnTo>
                  <a:lnTo>
                    <a:pt x="22318" y="269781"/>
                  </a:lnTo>
                  <a:lnTo>
                    <a:pt x="46539" y="286111"/>
                  </a:lnTo>
                  <a:lnTo>
                    <a:pt x="76200" y="292100"/>
                  </a:lnTo>
                  <a:lnTo>
                    <a:pt x="76200" y="279400"/>
                  </a:lnTo>
                  <a:lnTo>
                    <a:pt x="51482" y="274409"/>
                  </a:lnTo>
                  <a:lnTo>
                    <a:pt x="31298" y="260801"/>
                  </a:lnTo>
                  <a:lnTo>
                    <a:pt x="17690" y="240617"/>
                  </a:lnTo>
                  <a:lnTo>
                    <a:pt x="12700" y="215900"/>
                  </a:lnTo>
                  <a:lnTo>
                    <a:pt x="12700" y="76200"/>
                  </a:lnTo>
                  <a:lnTo>
                    <a:pt x="17690" y="51482"/>
                  </a:lnTo>
                  <a:lnTo>
                    <a:pt x="31298" y="31298"/>
                  </a:lnTo>
                  <a:lnTo>
                    <a:pt x="51482" y="17690"/>
                  </a:lnTo>
                  <a:lnTo>
                    <a:pt x="76200" y="12700"/>
                  </a:lnTo>
                  <a:lnTo>
                    <a:pt x="76200" y="0"/>
                  </a:lnTo>
                  <a:close/>
                </a:path>
                <a:path w="1117600" h="292100">
                  <a:moveTo>
                    <a:pt x="1041400" y="279400"/>
                  </a:moveTo>
                  <a:lnTo>
                    <a:pt x="76200" y="279400"/>
                  </a:lnTo>
                  <a:lnTo>
                    <a:pt x="76200" y="292100"/>
                  </a:lnTo>
                  <a:lnTo>
                    <a:pt x="1041400" y="292100"/>
                  </a:lnTo>
                  <a:lnTo>
                    <a:pt x="1041400" y="279400"/>
                  </a:lnTo>
                  <a:close/>
                </a:path>
                <a:path w="1117600" h="292100">
                  <a:moveTo>
                    <a:pt x="1117599" y="215900"/>
                  </a:moveTo>
                  <a:lnTo>
                    <a:pt x="1104900" y="215900"/>
                  </a:lnTo>
                  <a:lnTo>
                    <a:pt x="1099909" y="240617"/>
                  </a:lnTo>
                  <a:lnTo>
                    <a:pt x="1086301" y="260801"/>
                  </a:lnTo>
                  <a:lnTo>
                    <a:pt x="1066117" y="274409"/>
                  </a:lnTo>
                  <a:lnTo>
                    <a:pt x="1041400" y="279400"/>
                  </a:lnTo>
                  <a:lnTo>
                    <a:pt x="1041400" y="292100"/>
                  </a:lnTo>
                  <a:lnTo>
                    <a:pt x="1071060" y="286111"/>
                  </a:lnTo>
                  <a:lnTo>
                    <a:pt x="1095281" y="269781"/>
                  </a:lnTo>
                  <a:lnTo>
                    <a:pt x="1111611" y="245560"/>
                  </a:lnTo>
                  <a:lnTo>
                    <a:pt x="1117599" y="21590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1041400" y="12700"/>
                  </a:lnTo>
                  <a:lnTo>
                    <a:pt x="1066117" y="17690"/>
                  </a:lnTo>
                  <a:lnTo>
                    <a:pt x="1086301" y="31298"/>
                  </a:lnTo>
                  <a:lnTo>
                    <a:pt x="1099909" y="51482"/>
                  </a:lnTo>
                  <a:lnTo>
                    <a:pt x="1104899" y="76200"/>
                  </a:lnTo>
                  <a:lnTo>
                    <a:pt x="1104900" y="215900"/>
                  </a:lnTo>
                  <a:lnTo>
                    <a:pt x="1117600" y="215900"/>
                  </a:lnTo>
                  <a:lnTo>
                    <a:pt x="1117599" y="76200"/>
                  </a:lnTo>
                  <a:lnTo>
                    <a:pt x="1111611" y="46539"/>
                  </a:lnTo>
                  <a:lnTo>
                    <a:pt x="1095281" y="22318"/>
                  </a:lnTo>
                  <a:lnTo>
                    <a:pt x="1071060" y="5988"/>
                  </a:lnTo>
                  <a:lnTo>
                    <a:pt x="1041400" y="0"/>
                  </a:lnTo>
                  <a:close/>
                </a:path>
                <a:path w="1117600" h="292100">
                  <a:moveTo>
                    <a:pt x="1041400" y="0"/>
                  </a:moveTo>
                  <a:lnTo>
                    <a:pt x="76200" y="0"/>
                  </a:lnTo>
                  <a:lnTo>
                    <a:pt x="76200" y="12700"/>
                  </a:lnTo>
                  <a:lnTo>
                    <a:pt x="1041400" y="12700"/>
                  </a:lnTo>
                  <a:lnTo>
                    <a:pt x="10414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8" name="object 178" descr=""/>
            <p:cNvSpPr/>
            <p:nvPr/>
          </p:nvSpPr>
          <p:spPr>
            <a:xfrm>
              <a:off x="8644712" y="10512259"/>
              <a:ext cx="636905" cy="157480"/>
            </a:xfrm>
            <a:custGeom>
              <a:avLst/>
              <a:gdLst/>
              <a:ahLst/>
              <a:cxnLst/>
              <a:rect l="l" t="t" r="r" b="b"/>
              <a:pathLst>
                <a:path w="636904" h="157479">
                  <a:moveTo>
                    <a:pt x="127127" y="2616"/>
                  </a:moveTo>
                  <a:lnTo>
                    <a:pt x="112547" y="2616"/>
                  </a:lnTo>
                  <a:lnTo>
                    <a:pt x="112547" y="24130"/>
                  </a:lnTo>
                  <a:lnTo>
                    <a:pt x="112547" y="36830"/>
                  </a:lnTo>
                  <a:lnTo>
                    <a:pt x="112547" y="59690"/>
                  </a:lnTo>
                  <a:lnTo>
                    <a:pt x="33070" y="59690"/>
                  </a:lnTo>
                  <a:lnTo>
                    <a:pt x="33070" y="36830"/>
                  </a:lnTo>
                  <a:lnTo>
                    <a:pt x="112547" y="36830"/>
                  </a:lnTo>
                  <a:lnTo>
                    <a:pt x="112547" y="24130"/>
                  </a:lnTo>
                  <a:lnTo>
                    <a:pt x="33070" y="24130"/>
                  </a:lnTo>
                  <a:lnTo>
                    <a:pt x="33070" y="2540"/>
                  </a:lnTo>
                  <a:lnTo>
                    <a:pt x="18313" y="2540"/>
                  </a:lnTo>
                  <a:lnTo>
                    <a:pt x="18313" y="24130"/>
                  </a:lnTo>
                  <a:lnTo>
                    <a:pt x="18313" y="36830"/>
                  </a:lnTo>
                  <a:lnTo>
                    <a:pt x="18313" y="59690"/>
                  </a:lnTo>
                  <a:lnTo>
                    <a:pt x="18313" y="72390"/>
                  </a:lnTo>
                  <a:lnTo>
                    <a:pt x="127127" y="72390"/>
                  </a:lnTo>
                  <a:lnTo>
                    <a:pt x="127127" y="24130"/>
                  </a:lnTo>
                  <a:lnTo>
                    <a:pt x="127127" y="2616"/>
                  </a:lnTo>
                  <a:close/>
                </a:path>
                <a:path w="636904" h="157479">
                  <a:moveTo>
                    <a:pt x="145796" y="91440"/>
                  </a:moveTo>
                  <a:lnTo>
                    <a:pt x="0" y="91440"/>
                  </a:lnTo>
                  <a:lnTo>
                    <a:pt x="0" y="96520"/>
                  </a:lnTo>
                  <a:lnTo>
                    <a:pt x="0" y="102870"/>
                  </a:lnTo>
                  <a:lnTo>
                    <a:pt x="65074" y="102870"/>
                  </a:lnTo>
                  <a:lnTo>
                    <a:pt x="65074" y="156946"/>
                  </a:lnTo>
                  <a:lnTo>
                    <a:pt x="79654" y="156946"/>
                  </a:lnTo>
                  <a:lnTo>
                    <a:pt x="79654" y="103428"/>
                  </a:lnTo>
                  <a:lnTo>
                    <a:pt x="145796" y="103428"/>
                  </a:lnTo>
                  <a:lnTo>
                    <a:pt x="145796" y="97028"/>
                  </a:lnTo>
                  <a:lnTo>
                    <a:pt x="79654" y="97028"/>
                  </a:lnTo>
                  <a:lnTo>
                    <a:pt x="65074" y="97028"/>
                  </a:lnTo>
                  <a:lnTo>
                    <a:pt x="65074" y="96520"/>
                  </a:lnTo>
                  <a:lnTo>
                    <a:pt x="145796" y="96520"/>
                  </a:lnTo>
                  <a:lnTo>
                    <a:pt x="145796" y="91440"/>
                  </a:lnTo>
                  <a:close/>
                </a:path>
                <a:path w="636904" h="157479">
                  <a:moveTo>
                    <a:pt x="295122" y="1270"/>
                  </a:moveTo>
                  <a:lnTo>
                    <a:pt x="177063" y="1270"/>
                  </a:lnTo>
                  <a:lnTo>
                    <a:pt x="177063" y="6350"/>
                  </a:lnTo>
                  <a:lnTo>
                    <a:pt x="177063" y="12700"/>
                  </a:lnTo>
                  <a:lnTo>
                    <a:pt x="201422" y="12700"/>
                  </a:lnTo>
                  <a:lnTo>
                    <a:pt x="201422" y="46990"/>
                  </a:lnTo>
                  <a:lnTo>
                    <a:pt x="177774" y="46990"/>
                  </a:lnTo>
                  <a:lnTo>
                    <a:pt x="177774" y="54610"/>
                  </a:lnTo>
                  <a:lnTo>
                    <a:pt x="177774" y="58420"/>
                  </a:lnTo>
                  <a:lnTo>
                    <a:pt x="294411" y="58420"/>
                  </a:lnTo>
                  <a:lnTo>
                    <a:pt x="294411" y="54711"/>
                  </a:lnTo>
                  <a:lnTo>
                    <a:pt x="294411" y="46888"/>
                  </a:lnTo>
                  <a:lnTo>
                    <a:pt x="270764" y="46888"/>
                  </a:lnTo>
                  <a:lnTo>
                    <a:pt x="270764" y="13284"/>
                  </a:lnTo>
                  <a:lnTo>
                    <a:pt x="295122" y="13284"/>
                  </a:lnTo>
                  <a:lnTo>
                    <a:pt x="295122" y="6527"/>
                  </a:lnTo>
                  <a:lnTo>
                    <a:pt x="270764" y="6527"/>
                  </a:lnTo>
                  <a:lnTo>
                    <a:pt x="256184" y="6527"/>
                  </a:lnTo>
                  <a:lnTo>
                    <a:pt x="256184" y="13284"/>
                  </a:lnTo>
                  <a:lnTo>
                    <a:pt x="256184" y="46888"/>
                  </a:lnTo>
                  <a:lnTo>
                    <a:pt x="216179" y="46888"/>
                  </a:lnTo>
                  <a:lnTo>
                    <a:pt x="216179" y="13284"/>
                  </a:lnTo>
                  <a:lnTo>
                    <a:pt x="256184" y="13284"/>
                  </a:lnTo>
                  <a:lnTo>
                    <a:pt x="256184" y="6527"/>
                  </a:lnTo>
                  <a:lnTo>
                    <a:pt x="216179" y="6527"/>
                  </a:lnTo>
                  <a:lnTo>
                    <a:pt x="201422" y="6527"/>
                  </a:lnTo>
                  <a:lnTo>
                    <a:pt x="201422" y="6350"/>
                  </a:lnTo>
                  <a:lnTo>
                    <a:pt x="295122" y="6350"/>
                  </a:lnTo>
                  <a:lnTo>
                    <a:pt x="295122" y="1270"/>
                  </a:lnTo>
                  <a:close/>
                </a:path>
                <a:path w="636904" h="157479">
                  <a:moveTo>
                    <a:pt x="308813" y="73660"/>
                  </a:moveTo>
                  <a:lnTo>
                    <a:pt x="163550" y="73660"/>
                  </a:lnTo>
                  <a:lnTo>
                    <a:pt x="163550" y="81280"/>
                  </a:lnTo>
                  <a:lnTo>
                    <a:pt x="163550" y="86360"/>
                  </a:lnTo>
                  <a:lnTo>
                    <a:pt x="228981" y="86360"/>
                  </a:lnTo>
                  <a:lnTo>
                    <a:pt x="228981" y="104140"/>
                  </a:lnTo>
                  <a:lnTo>
                    <a:pt x="181330" y="104140"/>
                  </a:lnTo>
                  <a:lnTo>
                    <a:pt x="181330" y="109220"/>
                  </a:lnTo>
                  <a:lnTo>
                    <a:pt x="181330" y="116840"/>
                  </a:lnTo>
                  <a:lnTo>
                    <a:pt x="181330" y="143510"/>
                  </a:lnTo>
                  <a:lnTo>
                    <a:pt x="181330" y="154940"/>
                  </a:lnTo>
                  <a:lnTo>
                    <a:pt x="291033" y="154940"/>
                  </a:lnTo>
                  <a:lnTo>
                    <a:pt x="291033" y="143510"/>
                  </a:lnTo>
                  <a:lnTo>
                    <a:pt x="195910" y="143510"/>
                  </a:lnTo>
                  <a:lnTo>
                    <a:pt x="195910" y="116840"/>
                  </a:lnTo>
                  <a:lnTo>
                    <a:pt x="276631" y="116840"/>
                  </a:lnTo>
                  <a:lnTo>
                    <a:pt x="276631" y="142900"/>
                  </a:lnTo>
                  <a:lnTo>
                    <a:pt x="291033" y="142900"/>
                  </a:lnTo>
                  <a:lnTo>
                    <a:pt x="291033" y="104495"/>
                  </a:lnTo>
                  <a:lnTo>
                    <a:pt x="243560" y="104495"/>
                  </a:lnTo>
                  <a:lnTo>
                    <a:pt x="243560" y="85826"/>
                  </a:lnTo>
                  <a:lnTo>
                    <a:pt x="308813" y="85826"/>
                  </a:lnTo>
                  <a:lnTo>
                    <a:pt x="308813" y="81559"/>
                  </a:lnTo>
                  <a:lnTo>
                    <a:pt x="243560" y="81559"/>
                  </a:lnTo>
                  <a:lnTo>
                    <a:pt x="228981" y="81559"/>
                  </a:lnTo>
                  <a:lnTo>
                    <a:pt x="228981" y="81280"/>
                  </a:lnTo>
                  <a:lnTo>
                    <a:pt x="308813" y="81280"/>
                  </a:lnTo>
                  <a:lnTo>
                    <a:pt x="308813" y="73660"/>
                  </a:lnTo>
                  <a:close/>
                </a:path>
                <a:path w="636904" h="157479">
                  <a:moveTo>
                    <a:pt x="454418" y="106680"/>
                  </a:moveTo>
                  <a:lnTo>
                    <a:pt x="343293" y="106680"/>
                  </a:lnTo>
                  <a:lnTo>
                    <a:pt x="343293" y="118110"/>
                  </a:lnTo>
                  <a:lnTo>
                    <a:pt x="439661" y="118110"/>
                  </a:lnTo>
                  <a:lnTo>
                    <a:pt x="439661" y="157480"/>
                  </a:lnTo>
                  <a:lnTo>
                    <a:pt x="454418" y="157480"/>
                  </a:lnTo>
                  <a:lnTo>
                    <a:pt x="454418" y="118110"/>
                  </a:lnTo>
                  <a:lnTo>
                    <a:pt x="454418" y="106680"/>
                  </a:lnTo>
                  <a:close/>
                </a:path>
                <a:path w="636904" h="157479">
                  <a:moveTo>
                    <a:pt x="472376" y="77647"/>
                  </a:moveTo>
                  <a:lnTo>
                    <a:pt x="407123" y="77647"/>
                  </a:lnTo>
                  <a:lnTo>
                    <a:pt x="407123" y="57556"/>
                  </a:lnTo>
                  <a:lnTo>
                    <a:pt x="453885" y="57556"/>
                  </a:lnTo>
                  <a:lnTo>
                    <a:pt x="453885" y="54610"/>
                  </a:lnTo>
                  <a:lnTo>
                    <a:pt x="453885" y="54356"/>
                  </a:lnTo>
                  <a:lnTo>
                    <a:pt x="453885" y="45720"/>
                  </a:lnTo>
                  <a:lnTo>
                    <a:pt x="360184" y="45720"/>
                  </a:lnTo>
                  <a:lnTo>
                    <a:pt x="360184" y="15240"/>
                  </a:lnTo>
                  <a:lnTo>
                    <a:pt x="439305" y="15240"/>
                  </a:lnTo>
                  <a:lnTo>
                    <a:pt x="439305" y="45643"/>
                  </a:lnTo>
                  <a:lnTo>
                    <a:pt x="453885" y="45643"/>
                  </a:lnTo>
                  <a:lnTo>
                    <a:pt x="453885" y="15240"/>
                  </a:lnTo>
                  <a:lnTo>
                    <a:pt x="453885" y="14706"/>
                  </a:lnTo>
                  <a:lnTo>
                    <a:pt x="453885" y="2540"/>
                  </a:lnTo>
                  <a:lnTo>
                    <a:pt x="345782" y="2540"/>
                  </a:lnTo>
                  <a:lnTo>
                    <a:pt x="345782" y="15240"/>
                  </a:lnTo>
                  <a:lnTo>
                    <a:pt x="345782" y="45720"/>
                  </a:lnTo>
                  <a:lnTo>
                    <a:pt x="345782" y="54610"/>
                  </a:lnTo>
                  <a:lnTo>
                    <a:pt x="345782" y="57150"/>
                  </a:lnTo>
                  <a:lnTo>
                    <a:pt x="392544" y="57150"/>
                  </a:lnTo>
                  <a:lnTo>
                    <a:pt x="392544" y="77470"/>
                  </a:lnTo>
                  <a:lnTo>
                    <a:pt x="327113" y="77470"/>
                  </a:lnTo>
                  <a:lnTo>
                    <a:pt x="327113" y="82550"/>
                  </a:lnTo>
                  <a:lnTo>
                    <a:pt x="327113" y="90170"/>
                  </a:lnTo>
                  <a:lnTo>
                    <a:pt x="472376" y="90170"/>
                  </a:lnTo>
                  <a:lnTo>
                    <a:pt x="472376" y="82550"/>
                  </a:lnTo>
                  <a:lnTo>
                    <a:pt x="392544" y="82550"/>
                  </a:lnTo>
                  <a:lnTo>
                    <a:pt x="392544" y="82092"/>
                  </a:lnTo>
                  <a:lnTo>
                    <a:pt x="407123" y="82092"/>
                  </a:lnTo>
                  <a:lnTo>
                    <a:pt x="472376" y="82092"/>
                  </a:lnTo>
                  <a:lnTo>
                    <a:pt x="472376" y="77647"/>
                  </a:lnTo>
                  <a:close/>
                </a:path>
                <a:path w="636904" h="157479">
                  <a:moveTo>
                    <a:pt x="618693" y="109220"/>
                  </a:moveTo>
                  <a:lnTo>
                    <a:pt x="506857" y="109220"/>
                  </a:lnTo>
                  <a:lnTo>
                    <a:pt x="506857" y="120650"/>
                  </a:lnTo>
                  <a:lnTo>
                    <a:pt x="603935" y="120650"/>
                  </a:lnTo>
                  <a:lnTo>
                    <a:pt x="603935" y="154940"/>
                  </a:lnTo>
                  <a:lnTo>
                    <a:pt x="618693" y="154940"/>
                  </a:lnTo>
                  <a:lnTo>
                    <a:pt x="618693" y="120650"/>
                  </a:lnTo>
                  <a:lnTo>
                    <a:pt x="618693" y="109220"/>
                  </a:lnTo>
                  <a:close/>
                </a:path>
                <a:path w="636904" h="157479">
                  <a:moveTo>
                    <a:pt x="636473" y="84582"/>
                  </a:moveTo>
                  <a:lnTo>
                    <a:pt x="570865" y="84582"/>
                  </a:lnTo>
                  <a:lnTo>
                    <a:pt x="570865" y="67691"/>
                  </a:lnTo>
                  <a:lnTo>
                    <a:pt x="621182" y="67691"/>
                  </a:lnTo>
                  <a:lnTo>
                    <a:pt x="621182" y="62230"/>
                  </a:lnTo>
                  <a:lnTo>
                    <a:pt x="621182" y="60960"/>
                  </a:lnTo>
                  <a:lnTo>
                    <a:pt x="524103" y="60960"/>
                  </a:lnTo>
                  <a:lnTo>
                    <a:pt x="621182" y="60934"/>
                  </a:lnTo>
                  <a:lnTo>
                    <a:pt x="621182" y="56134"/>
                  </a:lnTo>
                  <a:lnTo>
                    <a:pt x="524103" y="56134"/>
                  </a:lnTo>
                  <a:lnTo>
                    <a:pt x="524103" y="39370"/>
                  </a:lnTo>
                  <a:lnTo>
                    <a:pt x="617626" y="39370"/>
                  </a:lnTo>
                  <a:lnTo>
                    <a:pt x="617626" y="27940"/>
                  </a:lnTo>
                  <a:lnTo>
                    <a:pt x="617626" y="11430"/>
                  </a:lnTo>
                  <a:lnTo>
                    <a:pt x="617626" y="0"/>
                  </a:lnTo>
                  <a:lnTo>
                    <a:pt x="509168" y="0"/>
                  </a:lnTo>
                  <a:lnTo>
                    <a:pt x="509168" y="11430"/>
                  </a:lnTo>
                  <a:lnTo>
                    <a:pt x="603224" y="11430"/>
                  </a:lnTo>
                  <a:lnTo>
                    <a:pt x="603224" y="27940"/>
                  </a:lnTo>
                  <a:lnTo>
                    <a:pt x="509524" y="27940"/>
                  </a:lnTo>
                  <a:lnTo>
                    <a:pt x="509524" y="39370"/>
                  </a:lnTo>
                  <a:lnTo>
                    <a:pt x="509524" y="60960"/>
                  </a:lnTo>
                  <a:lnTo>
                    <a:pt x="509524" y="62230"/>
                  </a:lnTo>
                  <a:lnTo>
                    <a:pt x="509524" y="67310"/>
                  </a:lnTo>
                  <a:lnTo>
                    <a:pt x="556107" y="67310"/>
                  </a:lnTo>
                  <a:lnTo>
                    <a:pt x="556107" y="85090"/>
                  </a:lnTo>
                  <a:lnTo>
                    <a:pt x="490677" y="85090"/>
                  </a:lnTo>
                  <a:lnTo>
                    <a:pt x="490677" y="90170"/>
                  </a:lnTo>
                  <a:lnTo>
                    <a:pt x="490677" y="96520"/>
                  </a:lnTo>
                  <a:lnTo>
                    <a:pt x="636473" y="96520"/>
                  </a:lnTo>
                  <a:lnTo>
                    <a:pt x="636473" y="90627"/>
                  </a:lnTo>
                  <a:lnTo>
                    <a:pt x="636473" y="90170"/>
                  </a:lnTo>
                  <a:lnTo>
                    <a:pt x="636473" y="8458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79" name="object 179" descr=""/>
          <p:cNvGrpSpPr/>
          <p:nvPr/>
        </p:nvGrpSpPr>
        <p:grpSpPr>
          <a:xfrm>
            <a:off x="7670800" y="1460537"/>
            <a:ext cx="2578100" cy="1066800"/>
            <a:chOff x="7670800" y="1460537"/>
            <a:chExt cx="2578100" cy="1066800"/>
          </a:xfrm>
        </p:grpSpPr>
        <p:sp>
          <p:nvSpPr>
            <p:cNvPr id="180" name="object 180" descr=""/>
            <p:cNvSpPr/>
            <p:nvPr/>
          </p:nvSpPr>
          <p:spPr>
            <a:xfrm>
              <a:off x="7670800" y="1460537"/>
              <a:ext cx="2578100" cy="1066800"/>
            </a:xfrm>
            <a:custGeom>
              <a:avLst/>
              <a:gdLst/>
              <a:ahLst/>
              <a:cxnLst/>
              <a:rect l="l" t="t" r="r" b="b"/>
              <a:pathLst>
                <a:path w="2578100" h="1066800">
                  <a:moveTo>
                    <a:pt x="1270000" y="533400"/>
                  </a:moveTo>
                  <a:lnTo>
                    <a:pt x="0" y="533400"/>
                  </a:lnTo>
                  <a:lnTo>
                    <a:pt x="0" y="1066800"/>
                  </a:lnTo>
                  <a:lnTo>
                    <a:pt x="1270000" y="1066800"/>
                  </a:lnTo>
                  <a:lnTo>
                    <a:pt x="1270000" y="533400"/>
                  </a:lnTo>
                  <a:close/>
                </a:path>
                <a:path w="2578100" h="1066800">
                  <a:moveTo>
                    <a:pt x="2578100" y="0"/>
                  </a:moveTo>
                  <a:lnTo>
                    <a:pt x="1308100" y="0"/>
                  </a:lnTo>
                  <a:lnTo>
                    <a:pt x="1308100" y="1066800"/>
                  </a:lnTo>
                  <a:lnTo>
                    <a:pt x="2578100" y="1066800"/>
                  </a:lnTo>
                  <a:lnTo>
                    <a:pt x="2578100" y="0"/>
                  </a:lnTo>
                  <a:close/>
                </a:path>
              </a:pathLst>
            </a:custGeom>
            <a:solidFill>
              <a:srgbClr val="46444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1" name="object 181" descr=""/>
            <p:cNvSpPr/>
            <p:nvPr/>
          </p:nvSpPr>
          <p:spPr>
            <a:xfrm>
              <a:off x="9240621" y="2168994"/>
              <a:ext cx="730250" cy="184150"/>
            </a:xfrm>
            <a:custGeom>
              <a:avLst/>
              <a:gdLst/>
              <a:ahLst/>
              <a:cxnLst/>
              <a:rect l="l" t="t" r="r" b="b"/>
              <a:pathLst>
                <a:path w="730250" h="184150">
                  <a:moveTo>
                    <a:pt x="158292" y="0"/>
                  </a:moveTo>
                  <a:lnTo>
                    <a:pt x="142036" y="0"/>
                  </a:lnTo>
                  <a:lnTo>
                    <a:pt x="142036" y="183692"/>
                  </a:lnTo>
                  <a:lnTo>
                    <a:pt x="158292" y="183692"/>
                  </a:lnTo>
                  <a:lnTo>
                    <a:pt x="158292" y="0"/>
                  </a:lnTo>
                  <a:close/>
                </a:path>
                <a:path w="730250" h="184150">
                  <a:moveTo>
                    <a:pt x="121107" y="4267"/>
                  </a:moveTo>
                  <a:lnTo>
                    <a:pt x="105257" y="4267"/>
                  </a:lnTo>
                  <a:lnTo>
                    <a:pt x="105257" y="174345"/>
                  </a:lnTo>
                  <a:lnTo>
                    <a:pt x="121107" y="174345"/>
                  </a:lnTo>
                  <a:lnTo>
                    <a:pt x="121107" y="79857"/>
                  </a:lnTo>
                  <a:lnTo>
                    <a:pt x="110337" y="79857"/>
                  </a:lnTo>
                  <a:lnTo>
                    <a:pt x="110337" y="65836"/>
                  </a:lnTo>
                  <a:lnTo>
                    <a:pt x="121107" y="65836"/>
                  </a:lnTo>
                  <a:lnTo>
                    <a:pt x="121107" y="4267"/>
                  </a:lnTo>
                  <a:close/>
                </a:path>
                <a:path w="730250" h="184150">
                  <a:moveTo>
                    <a:pt x="43281" y="28447"/>
                  </a:moveTo>
                  <a:lnTo>
                    <a:pt x="39827" y="28447"/>
                  </a:lnTo>
                  <a:lnTo>
                    <a:pt x="39827" y="51815"/>
                  </a:lnTo>
                  <a:lnTo>
                    <a:pt x="37204" y="76796"/>
                  </a:lnTo>
                  <a:lnTo>
                    <a:pt x="29514" y="100025"/>
                  </a:lnTo>
                  <a:lnTo>
                    <a:pt x="17024" y="119824"/>
                  </a:lnTo>
                  <a:lnTo>
                    <a:pt x="0" y="134518"/>
                  </a:lnTo>
                  <a:lnTo>
                    <a:pt x="10363" y="147116"/>
                  </a:lnTo>
                  <a:lnTo>
                    <a:pt x="28400" y="130683"/>
                  </a:lnTo>
                  <a:lnTo>
                    <a:pt x="41732" y="108153"/>
                  </a:lnTo>
                  <a:lnTo>
                    <a:pt x="48237" y="87000"/>
                  </a:lnTo>
                  <a:lnTo>
                    <a:pt x="46018" y="79924"/>
                  </a:lnTo>
                  <a:lnTo>
                    <a:pt x="43281" y="51815"/>
                  </a:lnTo>
                  <a:lnTo>
                    <a:pt x="43281" y="28447"/>
                  </a:lnTo>
                  <a:close/>
                </a:path>
                <a:path w="730250" h="184150">
                  <a:moveTo>
                    <a:pt x="56286" y="28447"/>
                  </a:moveTo>
                  <a:lnTo>
                    <a:pt x="52832" y="28447"/>
                  </a:lnTo>
                  <a:lnTo>
                    <a:pt x="52832" y="51815"/>
                  </a:lnTo>
                  <a:lnTo>
                    <a:pt x="49996" y="81280"/>
                  </a:lnTo>
                  <a:lnTo>
                    <a:pt x="48237" y="87000"/>
                  </a:lnTo>
                  <a:lnTo>
                    <a:pt x="54051" y="105537"/>
                  </a:lnTo>
                  <a:lnTo>
                    <a:pt x="67113" y="126996"/>
                  </a:lnTo>
                  <a:lnTo>
                    <a:pt x="84937" y="142646"/>
                  </a:lnTo>
                  <a:lnTo>
                    <a:pt x="95300" y="130251"/>
                  </a:lnTo>
                  <a:lnTo>
                    <a:pt x="78574" y="116309"/>
                  </a:lnTo>
                  <a:lnTo>
                    <a:pt x="66344" y="97510"/>
                  </a:lnTo>
                  <a:lnTo>
                    <a:pt x="58839" y="75472"/>
                  </a:lnTo>
                  <a:lnTo>
                    <a:pt x="56286" y="51815"/>
                  </a:lnTo>
                  <a:lnTo>
                    <a:pt x="56286" y="28447"/>
                  </a:lnTo>
                  <a:close/>
                </a:path>
                <a:path w="730250" h="184150">
                  <a:moveTo>
                    <a:pt x="52832" y="28447"/>
                  </a:moveTo>
                  <a:lnTo>
                    <a:pt x="43281" y="28447"/>
                  </a:lnTo>
                  <a:lnTo>
                    <a:pt x="43281" y="51815"/>
                  </a:lnTo>
                  <a:lnTo>
                    <a:pt x="46018" y="79924"/>
                  </a:lnTo>
                  <a:lnTo>
                    <a:pt x="48237" y="87000"/>
                  </a:lnTo>
                  <a:lnTo>
                    <a:pt x="49996" y="81280"/>
                  </a:lnTo>
                  <a:lnTo>
                    <a:pt x="52832" y="51815"/>
                  </a:lnTo>
                  <a:lnTo>
                    <a:pt x="52832" y="28447"/>
                  </a:lnTo>
                  <a:close/>
                </a:path>
                <a:path w="730250" h="184150">
                  <a:moveTo>
                    <a:pt x="105257" y="65836"/>
                  </a:moveTo>
                  <a:lnTo>
                    <a:pt x="75184" y="65836"/>
                  </a:lnTo>
                  <a:lnTo>
                    <a:pt x="75184" y="79857"/>
                  </a:lnTo>
                  <a:lnTo>
                    <a:pt x="105257" y="79857"/>
                  </a:lnTo>
                  <a:lnTo>
                    <a:pt x="105257" y="65836"/>
                  </a:lnTo>
                  <a:close/>
                </a:path>
                <a:path w="730250" h="184150">
                  <a:moveTo>
                    <a:pt x="121107" y="65836"/>
                  </a:moveTo>
                  <a:lnTo>
                    <a:pt x="110337" y="65836"/>
                  </a:lnTo>
                  <a:lnTo>
                    <a:pt x="110337" y="79857"/>
                  </a:lnTo>
                  <a:lnTo>
                    <a:pt x="121107" y="79857"/>
                  </a:lnTo>
                  <a:lnTo>
                    <a:pt x="121107" y="65836"/>
                  </a:lnTo>
                  <a:close/>
                </a:path>
                <a:path w="730250" h="184150">
                  <a:moveTo>
                    <a:pt x="89001" y="21335"/>
                  </a:moveTo>
                  <a:lnTo>
                    <a:pt x="5080" y="21335"/>
                  </a:lnTo>
                  <a:lnTo>
                    <a:pt x="5080" y="35356"/>
                  </a:lnTo>
                  <a:lnTo>
                    <a:pt x="39827" y="35356"/>
                  </a:lnTo>
                  <a:lnTo>
                    <a:pt x="39827" y="28447"/>
                  </a:lnTo>
                  <a:lnTo>
                    <a:pt x="89001" y="28447"/>
                  </a:lnTo>
                  <a:lnTo>
                    <a:pt x="89001" y="21335"/>
                  </a:lnTo>
                  <a:close/>
                </a:path>
                <a:path w="730250" h="184150">
                  <a:moveTo>
                    <a:pt x="89001" y="28447"/>
                  </a:moveTo>
                  <a:lnTo>
                    <a:pt x="56286" y="28447"/>
                  </a:lnTo>
                  <a:lnTo>
                    <a:pt x="56286" y="35356"/>
                  </a:lnTo>
                  <a:lnTo>
                    <a:pt x="89001" y="35356"/>
                  </a:lnTo>
                  <a:lnTo>
                    <a:pt x="89001" y="28447"/>
                  </a:lnTo>
                  <a:close/>
                </a:path>
                <a:path w="730250" h="184150">
                  <a:moveTo>
                    <a:pt x="263940" y="123748"/>
                  </a:moveTo>
                  <a:lnTo>
                    <a:pt x="209483" y="123748"/>
                  </a:lnTo>
                  <a:lnTo>
                    <a:pt x="209483" y="181254"/>
                  </a:lnTo>
                  <a:lnTo>
                    <a:pt x="334857" y="181254"/>
                  </a:lnTo>
                  <a:lnTo>
                    <a:pt x="334857" y="167640"/>
                  </a:lnTo>
                  <a:lnTo>
                    <a:pt x="226145" y="167640"/>
                  </a:lnTo>
                  <a:lnTo>
                    <a:pt x="226145" y="137159"/>
                  </a:lnTo>
                  <a:lnTo>
                    <a:pt x="334857" y="137159"/>
                  </a:lnTo>
                  <a:lnTo>
                    <a:pt x="334857" y="129235"/>
                  </a:lnTo>
                  <a:lnTo>
                    <a:pt x="263940" y="129235"/>
                  </a:lnTo>
                  <a:lnTo>
                    <a:pt x="263940" y="123748"/>
                  </a:lnTo>
                  <a:close/>
                </a:path>
                <a:path w="730250" h="184150">
                  <a:moveTo>
                    <a:pt x="334857" y="137159"/>
                  </a:moveTo>
                  <a:lnTo>
                    <a:pt x="318398" y="137159"/>
                  </a:lnTo>
                  <a:lnTo>
                    <a:pt x="318398" y="167640"/>
                  </a:lnTo>
                  <a:lnTo>
                    <a:pt x="334857" y="167640"/>
                  </a:lnTo>
                  <a:lnTo>
                    <a:pt x="334857" y="137159"/>
                  </a:lnTo>
                  <a:close/>
                </a:path>
                <a:path w="730250" h="184150">
                  <a:moveTo>
                    <a:pt x="280603" y="97535"/>
                  </a:moveTo>
                  <a:lnTo>
                    <a:pt x="263940" y="97535"/>
                  </a:lnTo>
                  <a:lnTo>
                    <a:pt x="263940" y="129235"/>
                  </a:lnTo>
                  <a:lnTo>
                    <a:pt x="280603" y="129235"/>
                  </a:lnTo>
                  <a:lnTo>
                    <a:pt x="280603" y="97535"/>
                  </a:lnTo>
                  <a:close/>
                </a:path>
                <a:path w="730250" h="184150">
                  <a:moveTo>
                    <a:pt x="334857" y="123748"/>
                  </a:moveTo>
                  <a:lnTo>
                    <a:pt x="280603" y="123748"/>
                  </a:lnTo>
                  <a:lnTo>
                    <a:pt x="280603" y="129235"/>
                  </a:lnTo>
                  <a:lnTo>
                    <a:pt x="334857" y="129235"/>
                  </a:lnTo>
                  <a:lnTo>
                    <a:pt x="334857" y="123748"/>
                  </a:lnTo>
                  <a:close/>
                </a:path>
                <a:path w="730250" h="184150">
                  <a:moveTo>
                    <a:pt x="355177" y="88595"/>
                  </a:moveTo>
                  <a:lnTo>
                    <a:pt x="189163" y="88595"/>
                  </a:lnTo>
                  <a:lnTo>
                    <a:pt x="189163" y="102412"/>
                  </a:lnTo>
                  <a:lnTo>
                    <a:pt x="263940" y="102412"/>
                  </a:lnTo>
                  <a:lnTo>
                    <a:pt x="263940" y="97535"/>
                  </a:lnTo>
                  <a:lnTo>
                    <a:pt x="355177" y="97535"/>
                  </a:lnTo>
                  <a:lnTo>
                    <a:pt x="355177" y="88595"/>
                  </a:lnTo>
                  <a:close/>
                </a:path>
                <a:path w="730250" h="184150">
                  <a:moveTo>
                    <a:pt x="355177" y="97535"/>
                  </a:moveTo>
                  <a:lnTo>
                    <a:pt x="280603" y="97535"/>
                  </a:lnTo>
                  <a:lnTo>
                    <a:pt x="280603" y="102412"/>
                  </a:lnTo>
                  <a:lnTo>
                    <a:pt x="355177" y="102412"/>
                  </a:lnTo>
                  <a:lnTo>
                    <a:pt x="355177" y="97535"/>
                  </a:lnTo>
                  <a:close/>
                </a:path>
                <a:path w="730250" h="184150">
                  <a:moveTo>
                    <a:pt x="232444" y="57912"/>
                  </a:moveTo>
                  <a:lnTo>
                    <a:pt x="205419" y="57912"/>
                  </a:lnTo>
                  <a:lnTo>
                    <a:pt x="205419" y="71729"/>
                  </a:lnTo>
                  <a:lnTo>
                    <a:pt x="338718" y="71729"/>
                  </a:lnTo>
                  <a:lnTo>
                    <a:pt x="338718" y="66852"/>
                  </a:lnTo>
                  <a:lnTo>
                    <a:pt x="232444" y="66852"/>
                  </a:lnTo>
                  <a:lnTo>
                    <a:pt x="232444" y="57912"/>
                  </a:lnTo>
                  <a:close/>
                </a:path>
                <a:path w="730250" h="184150">
                  <a:moveTo>
                    <a:pt x="249310" y="11785"/>
                  </a:moveTo>
                  <a:lnTo>
                    <a:pt x="232444" y="11785"/>
                  </a:lnTo>
                  <a:lnTo>
                    <a:pt x="232444" y="66852"/>
                  </a:lnTo>
                  <a:lnTo>
                    <a:pt x="249310" y="66852"/>
                  </a:lnTo>
                  <a:lnTo>
                    <a:pt x="249310" y="11785"/>
                  </a:lnTo>
                  <a:close/>
                </a:path>
                <a:path w="730250" h="184150">
                  <a:moveTo>
                    <a:pt x="295030" y="57912"/>
                  </a:moveTo>
                  <a:lnTo>
                    <a:pt x="249310" y="57912"/>
                  </a:lnTo>
                  <a:lnTo>
                    <a:pt x="249310" y="66852"/>
                  </a:lnTo>
                  <a:lnTo>
                    <a:pt x="295030" y="66852"/>
                  </a:lnTo>
                  <a:lnTo>
                    <a:pt x="295030" y="57912"/>
                  </a:lnTo>
                  <a:close/>
                </a:path>
                <a:path w="730250" h="184150">
                  <a:moveTo>
                    <a:pt x="311692" y="11785"/>
                  </a:moveTo>
                  <a:lnTo>
                    <a:pt x="295030" y="11785"/>
                  </a:lnTo>
                  <a:lnTo>
                    <a:pt x="295030" y="66852"/>
                  </a:lnTo>
                  <a:lnTo>
                    <a:pt x="311692" y="66852"/>
                  </a:lnTo>
                  <a:lnTo>
                    <a:pt x="311692" y="11785"/>
                  </a:lnTo>
                  <a:close/>
                </a:path>
                <a:path w="730250" h="184150">
                  <a:moveTo>
                    <a:pt x="338718" y="57912"/>
                  </a:moveTo>
                  <a:lnTo>
                    <a:pt x="311692" y="57912"/>
                  </a:lnTo>
                  <a:lnTo>
                    <a:pt x="311692" y="66852"/>
                  </a:lnTo>
                  <a:lnTo>
                    <a:pt x="338718" y="66852"/>
                  </a:lnTo>
                  <a:lnTo>
                    <a:pt x="338718" y="57912"/>
                  </a:lnTo>
                  <a:close/>
                </a:path>
                <a:path w="730250" h="184150">
                  <a:moveTo>
                    <a:pt x="339531" y="5689"/>
                  </a:moveTo>
                  <a:lnTo>
                    <a:pt x="204606" y="5689"/>
                  </a:lnTo>
                  <a:lnTo>
                    <a:pt x="204606" y="19507"/>
                  </a:lnTo>
                  <a:lnTo>
                    <a:pt x="232444" y="19507"/>
                  </a:lnTo>
                  <a:lnTo>
                    <a:pt x="232444" y="11785"/>
                  </a:lnTo>
                  <a:lnTo>
                    <a:pt x="339531" y="11785"/>
                  </a:lnTo>
                  <a:lnTo>
                    <a:pt x="339531" y="5689"/>
                  </a:lnTo>
                  <a:close/>
                </a:path>
                <a:path w="730250" h="184150">
                  <a:moveTo>
                    <a:pt x="295030" y="11785"/>
                  </a:moveTo>
                  <a:lnTo>
                    <a:pt x="249310" y="11785"/>
                  </a:lnTo>
                  <a:lnTo>
                    <a:pt x="249310" y="19507"/>
                  </a:lnTo>
                  <a:lnTo>
                    <a:pt x="295030" y="19507"/>
                  </a:lnTo>
                  <a:lnTo>
                    <a:pt x="295030" y="11785"/>
                  </a:lnTo>
                  <a:close/>
                </a:path>
                <a:path w="730250" h="184150">
                  <a:moveTo>
                    <a:pt x="339531" y="11785"/>
                  </a:moveTo>
                  <a:lnTo>
                    <a:pt x="311692" y="11785"/>
                  </a:lnTo>
                  <a:lnTo>
                    <a:pt x="311692" y="19507"/>
                  </a:lnTo>
                  <a:lnTo>
                    <a:pt x="339531" y="19507"/>
                  </a:lnTo>
                  <a:lnTo>
                    <a:pt x="339531" y="11785"/>
                  </a:lnTo>
                  <a:close/>
                </a:path>
                <a:path w="730250" h="184150">
                  <a:moveTo>
                    <a:pt x="450869" y="93065"/>
                  </a:moveTo>
                  <a:lnTo>
                    <a:pt x="376091" y="93065"/>
                  </a:lnTo>
                  <a:lnTo>
                    <a:pt x="376091" y="106680"/>
                  </a:lnTo>
                  <a:lnTo>
                    <a:pt x="542105" y="106680"/>
                  </a:lnTo>
                  <a:lnTo>
                    <a:pt x="542105" y="98145"/>
                  </a:lnTo>
                  <a:lnTo>
                    <a:pt x="450869" y="98145"/>
                  </a:lnTo>
                  <a:lnTo>
                    <a:pt x="450869" y="93065"/>
                  </a:lnTo>
                  <a:close/>
                </a:path>
                <a:path w="730250" h="184150">
                  <a:moveTo>
                    <a:pt x="467531" y="66446"/>
                  </a:moveTo>
                  <a:lnTo>
                    <a:pt x="450869" y="66446"/>
                  </a:lnTo>
                  <a:lnTo>
                    <a:pt x="450869" y="98145"/>
                  </a:lnTo>
                  <a:lnTo>
                    <a:pt x="467531" y="98145"/>
                  </a:lnTo>
                  <a:lnTo>
                    <a:pt x="467531" y="66446"/>
                  </a:lnTo>
                  <a:close/>
                </a:path>
                <a:path w="730250" h="184150">
                  <a:moveTo>
                    <a:pt x="542105" y="93065"/>
                  </a:moveTo>
                  <a:lnTo>
                    <a:pt x="467531" y="93065"/>
                  </a:lnTo>
                  <a:lnTo>
                    <a:pt x="467531" y="98145"/>
                  </a:lnTo>
                  <a:lnTo>
                    <a:pt x="542105" y="98145"/>
                  </a:lnTo>
                  <a:lnTo>
                    <a:pt x="542105" y="93065"/>
                  </a:lnTo>
                  <a:close/>
                </a:path>
                <a:path w="730250" h="184150">
                  <a:moveTo>
                    <a:pt x="520973" y="7518"/>
                  </a:moveTo>
                  <a:lnTo>
                    <a:pt x="397427" y="7518"/>
                  </a:lnTo>
                  <a:lnTo>
                    <a:pt x="397427" y="70103"/>
                  </a:lnTo>
                  <a:lnTo>
                    <a:pt x="450869" y="70103"/>
                  </a:lnTo>
                  <a:lnTo>
                    <a:pt x="450869" y="66446"/>
                  </a:lnTo>
                  <a:lnTo>
                    <a:pt x="520973" y="66446"/>
                  </a:lnTo>
                  <a:lnTo>
                    <a:pt x="520973" y="56489"/>
                  </a:lnTo>
                  <a:lnTo>
                    <a:pt x="413886" y="56489"/>
                  </a:lnTo>
                  <a:lnTo>
                    <a:pt x="413886" y="21132"/>
                  </a:lnTo>
                  <a:lnTo>
                    <a:pt x="520973" y="21132"/>
                  </a:lnTo>
                  <a:lnTo>
                    <a:pt x="520973" y="7518"/>
                  </a:lnTo>
                  <a:close/>
                </a:path>
                <a:path w="730250" h="184150">
                  <a:moveTo>
                    <a:pt x="520973" y="66446"/>
                  </a:moveTo>
                  <a:lnTo>
                    <a:pt x="467531" y="66446"/>
                  </a:lnTo>
                  <a:lnTo>
                    <a:pt x="467531" y="70103"/>
                  </a:lnTo>
                  <a:lnTo>
                    <a:pt x="520973" y="70103"/>
                  </a:lnTo>
                  <a:lnTo>
                    <a:pt x="520973" y="66446"/>
                  </a:lnTo>
                  <a:close/>
                </a:path>
                <a:path w="730250" h="184150">
                  <a:moveTo>
                    <a:pt x="520973" y="21132"/>
                  </a:moveTo>
                  <a:lnTo>
                    <a:pt x="504310" y="21132"/>
                  </a:lnTo>
                  <a:lnTo>
                    <a:pt x="504310" y="56489"/>
                  </a:lnTo>
                  <a:lnTo>
                    <a:pt x="520973" y="56489"/>
                  </a:lnTo>
                  <a:lnTo>
                    <a:pt x="520973" y="21132"/>
                  </a:lnTo>
                  <a:close/>
                </a:path>
                <a:path w="730250" h="184150">
                  <a:moveTo>
                    <a:pt x="521582" y="125577"/>
                  </a:moveTo>
                  <a:lnTo>
                    <a:pt x="394582" y="125577"/>
                  </a:lnTo>
                  <a:lnTo>
                    <a:pt x="394582" y="139395"/>
                  </a:lnTo>
                  <a:lnTo>
                    <a:pt x="504717" y="139395"/>
                  </a:lnTo>
                  <a:lnTo>
                    <a:pt x="504717" y="183692"/>
                  </a:lnTo>
                  <a:lnTo>
                    <a:pt x="521582" y="183692"/>
                  </a:lnTo>
                  <a:lnTo>
                    <a:pt x="521582" y="125577"/>
                  </a:lnTo>
                  <a:close/>
                </a:path>
                <a:path w="730250" h="184150">
                  <a:moveTo>
                    <a:pt x="637797" y="100990"/>
                  </a:moveTo>
                  <a:lnTo>
                    <a:pt x="563019" y="100990"/>
                  </a:lnTo>
                  <a:lnTo>
                    <a:pt x="563019" y="114807"/>
                  </a:lnTo>
                  <a:lnTo>
                    <a:pt x="729643" y="114807"/>
                  </a:lnTo>
                  <a:lnTo>
                    <a:pt x="729643" y="107899"/>
                  </a:lnTo>
                  <a:lnTo>
                    <a:pt x="637797" y="107899"/>
                  </a:lnTo>
                  <a:lnTo>
                    <a:pt x="637797" y="100990"/>
                  </a:lnTo>
                  <a:close/>
                </a:path>
                <a:path w="730250" h="184150">
                  <a:moveTo>
                    <a:pt x="654662" y="75387"/>
                  </a:moveTo>
                  <a:lnTo>
                    <a:pt x="637797" y="75387"/>
                  </a:lnTo>
                  <a:lnTo>
                    <a:pt x="637797" y="107899"/>
                  </a:lnTo>
                  <a:lnTo>
                    <a:pt x="654662" y="107899"/>
                  </a:lnTo>
                  <a:lnTo>
                    <a:pt x="654662" y="75387"/>
                  </a:lnTo>
                  <a:close/>
                </a:path>
                <a:path w="730250" h="184150">
                  <a:moveTo>
                    <a:pt x="729643" y="100990"/>
                  </a:moveTo>
                  <a:lnTo>
                    <a:pt x="654662" y="100990"/>
                  </a:lnTo>
                  <a:lnTo>
                    <a:pt x="654662" y="107899"/>
                  </a:lnTo>
                  <a:lnTo>
                    <a:pt x="729643" y="107899"/>
                  </a:lnTo>
                  <a:lnTo>
                    <a:pt x="729643" y="100990"/>
                  </a:lnTo>
                  <a:close/>
                </a:path>
                <a:path w="730250" h="184150">
                  <a:moveTo>
                    <a:pt x="708104" y="4673"/>
                  </a:moveTo>
                  <a:lnTo>
                    <a:pt x="584152" y="4673"/>
                  </a:lnTo>
                  <a:lnTo>
                    <a:pt x="584152" y="17881"/>
                  </a:lnTo>
                  <a:lnTo>
                    <a:pt x="691645" y="17881"/>
                  </a:lnTo>
                  <a:lnTo>
                    <a:pt x="691645" y="36779"/>
                  </a:lnTo>
                  <a:lnTo>
                    <a:pt x="584558" y="36779"/>
                  </a:lnTo>
                  <a:lnTo>
                    <a:pt x="584558" y="81686"/>
                  </a:lnTo>
                  <a:lnTo>
                    <a:pt x="637797" y="81686"/>
                  </a:lnTo>
                  <a:lnTo>
                    <a:pt x="637797" y="75387"/>
                  </a:lnTo>
                  <a:lnTo>
                    <a:pt x="712168" y="75387"/>
                  </a:lnTo>
                  <a:lnTo>
                    <a:pt x="712168" y="73964"/>
                  </a:lnTo>
                  <a:lnTo>
                    <a:pt x="601221" y="73964"/>
                  </a:lnTo>
                  <a:lnTo>
                    <a:pt x="601221" y="49174"/>
                  </a:lnTo>
                  <a:lnTo>
                    <a:pt x="708104" y="49174"/>
                  </a:lnTo>
                  <a:lnTo>
                    <a:pt x="708104" y="4673"/>
                  </a:lnTo>
                  <a:close/>
                </a:path>
                <a:path w="730250" h="184150">
                  <a:moveTo>
                    <a:pt x="712168" y="75387"/>
                  </a:moveTo>
                  <a:lnTo>
                    <a:pt x="654662" y="75387"/>
                  </a:lnTo>
                  <a:lnTo>
                    <a:pt x="654662" y="81686"/>
                  </a:lnTo>
                  <a:lnTo>
                    <a:pt x="712168" y="81686"/>
                  </a:lnTo>
                  <a:lnTo>
                    <a:pt x="712168" y="75387"/>
                  </a:lnTo>
                  <a:close/>
                </a:path>
                <a:path w="730250" h="184150">
                  <a:moveTo>
                    <a:pt x="712168" y="68478"/>
                  </a:moveTo>
                  <a:lnTo>
                    <a:pt x="601221" y="68478"/>
                  </a:lnTo>
                  <a:lnTo>
                    <a:pt x="601221" y="73964"/>
                  </a:lnTo>
                  <a:lnTo>
                    <a:pt x="712168" y="73964"/>
                  </a:lnTo>
                  <a:lnTo>
                    <a:pt x="712168" y="68478"/>
                  </a:lnTo>
                  <a:close/>
                </a:path>
                <a:path w="730250" h="184150">
                  <a:moveTo>
                    <a:pt x="709323" y="128828"/>
                  </a:moveTo>
                  <a:lnTo>
                    <a:pt x="581510" y="128828"/>
                  </a:lnTo>
                  <a:lnTo>
                    <a:pt x="581510" y="142646"/>
                  </a:lnTo>
                  <a:lnTo>
                    <a:pt x="692458" y="142646"/>
                  </a:lnTo>
                  <a:lnTo>
                    <a:pt x="692458" y="182067"/>
                  </a:lnTo>
                  <a:lnTo>
                    <a:pt x="709323" y="182067"/>
                  </a:lnTo>
                  <a:lnTo>
                    <a:pt x="709323" y="12882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82" name="object 182" descr=""/>
          <p:cNvSpPr/>
          <p:nvPr/>
        </p:nvSpPr>
        <p:spPr>
          <a:xfrm>
            <a:off x="6931914" y="12855739"/>
            <a:ext cx="958215" cy="235585"/>
          </a:xfrm>
          <a:custGeom>
            <a:avLst/>
            <a:gdLst/>
            <a:ahLst/>
            <a:cxnLst/>
            <a:rect l="l" t="t" r="r" b="b"/>
            <a:pathLst>
              <a:path w="958215" h="235584">
                <a:moveTo>
                  <a:pt x="96520" y="26162"/>
                </a:moveTo>
                <a:lnTo>
                  <a:pt x="86867" y="26162"/>
                </a:lnTo>
                <a:lnTo>
                  <a:pt x="86867" y="33020"/>
                </a:lnTo>
                <a:lnTo>
                  <a:pt x="82169" y="51196"/>
                </a:lnTo>
                <a:lnTo>
                  <a:pt x="67945" y="68135"/>
                </a:lnTo>
                <a:lnTo>
                  <a:pt x="44005" y="81740"/>
                </a:lnTo>
                <a:lnTo>
                  <a:pt x="10159" y="89916"/>
                </a:lnTo>
                <a:lnTo>
                  <a:pt x="22605" y="116332"/>
                </a:lnTo>
                <a:lnTo>
                  <a:pt x="62392" y="105707"/>
                </a:lnTo>
                <a:lnTo>
                  <a:pt x="91725" y="87153"/>
                </a:lnTo>
                <a:lnTo>
                  <a:pt x="106303" y="67230"/>
                </a:lnTo>
                <a:lnTo>
                  <a:pt x="102735" y="62360"/>
                </a:lnTo>
                <a:lnTo>
                  <a:pt x="96520" y="33020"/>
                </a:lnTo>
                <a:lnTo>
                  <a:pt x="96520" y="26162"/>
                </a:lnTo>
                <a:close/>
              </a:path>
              <a:path w="958215" h="235584">
                <a:moveTo>
                  <a:pt x="125729" y="26162"/>
                </a:moveTo>
                <a:lnTo>
                  <a:pt x="116078" y="26162"/>
                </a:lnTo>
                <a:lnTo>
                  <a:pt x="116078" y="33020"/>
                </a:lnTo>
                <a:lnTo>
                  <a:pt x="109866" y="62360"/>
                </a:lnTo>
                <a:lnTo>
                  <a:pt x="106303" y="67230"/>
                </a:lnTo>
                <a:lnTo>
                  <a:pt x="120904" y="87153"/>
                </a:lnTo>
                <a:lnTo>
                  <a:pt x="150312" y="105707"/>
                </a:lnTo>
                <a:lnTo>
                  <a:pt x="190245" y="116332"/>
                </a:lnTo>
                <a:lnTo>
                  <a:pt x="202438" y="89916"/>
                </a:lnTo>
                <a:lnTo>
                  <a:pt x="168592" y="81740"/>
                </a:lnTo>
                <a:lnTo>
                  <a:pt x="144653" y="68135"/>
                </a:lnTo>
                <a:lnTo>
                  <a:pt x="130429" y="51196"/>
                </a:lnTo>
                <a:lnTo>
                  <a:pt x="125729" y="33020"/>
                </a:lnTo>
                <a:lnTo>
                  <a:pt x="125729" y="26162"/>
                </a:lnTo>
                <a:close/>
              </a:path>
              <a:path w="958215" h="235584">
                <a:moveTo>
                  <a:pt x="116078" y="26162"/>
                </a:moveTo>
                <a:lnTo>
                  <a:pt x="96520" y="26162"/>
                </a:lnTo>
                <a:lnTo>
                  <a:pt x="96520" y="33020"/>
                </a:lnTo>
                <a:lnTo>
                  <a:pt x="102735" y="62360"/>
                </a:lnTo>
                <a:lnTo>
                  <a:pt x="106303" y="67230"/>
                </a:lnTo>
                <a:lnTo>
                  <a:pt x="109866" y="62360"/>
                </a:lnTo>
                <a:lnTo>
                  <a:pt x="116078" y="33020"/>
                </a:lnTo>
                <a:lnTo>
                  <a:pt x="116078" y="26162"/>
                </a:lnTo>
                <a:close/>
              </a:path>
              <a:path w="958215" h="235584">
                <a:moveTo>
                  <a:pt x="193294" y="11938"/>
                </a:moveTo>
                <a:lnTo>
                  <a:pt x="18795" y="11938"/>
                </a:lnTo>
                <a:lnTo>
                  <a:pt x="18795" y="38607"/>
                </a:lnTo>
                <a:lnTo>
                  <a:pt x="85423" y="38607"/>
                </a:lnTo>
                <a:lnTo>
                  <a:pt x="86867" y="33020"/>
                </a:lnTo>
                <a:lnTo>
                  <a:pt x="86867" y="26162"/>
                </a:lnTo>
                <a:lnTo>
                  <a:pt x="193294" y="26162"/>
                </a:lnTo>
                <a:lnTo>
                  <a:pt x="193294" y="11938"/>
                </a:lnTo>
                <a:close/>
              </a:path>
              <a:path w="958215" h="235584">
                <a:moveTo>
                  <a:pt x="193294" y="26162"/>
                </a:moveTo>
                <a:lnTo>
                  <a:pt x="125729" y="26162"/>
                </a:lnTo>
                <a:lnTo>
                  <a:pt x="125729" y="33020"/>
                </a:lnTo>
                <a:lnTo>
                  <a:pt x="127174" y="38607"/>
                </a:lnTo>
                <a:lnTo>
                  <a:pt x="193294" y="38607"/>
                </a:lnTo>
                <a:lnTo>
                  <a:pt x="193294" y="26162"/>
                </a:lnTo>
                <a:close/>
              </a:path>
              <a:path w="958215" h="235584">
                <a:moveTo>
                  <a:pt x="122174" y="149098"/>
                </a:moveTo>
                <a:lnTo>
                  <a:pt x="88645" y="149098"/>
                </a:lnTo>
                <a:lnTo>
                  <a:pt x="88645" y="235457"/>
                </a:lnTo>
                <a:lnTo>
                  <a:pt x="122174" y="235457"/>
                </a:lnTo>
                <a:lnTo>
                  <a:pt x="122174" y="149098"/>
                </a:lnTo>
                <a:close/>
              </a:path>
              <a:path w="958215" h="235584">
                <a:moveTo>
                  <a:pt x="212598" y="129793"/>
                </a:moveTo>
                <a:lnTo>
                  <a:pt x="0" y="129793"/>
                </a:lnTo>
                <a:lnTo>
                  <a:pt x="0" y="156717"/>
                </a:lnTo>
                <a:lnTo>
                  <a:pt x="88645" y="156717"/>
                </a:lnTo>
                <a:lnTo>
                  <a:pt x="88645" y="149098"/>
                </a:lnTo>
                <a:lnTo>
                  <a:pt x="212598" y="149098"/>
                </a:lnTo>
                <a:lnTo>
                  <a:pt x="212598" y="129793"/>
                </a:lnTo>
                <a:close/>
              </a:path>
              <a:path w="958215" h="235584">
                <a:moveTo>
                  <a:pt x="212598" y="149098"/>
                </a:moveTo>
                <a:lnTo>
                  <a:pt x="122174" y="149098"/>
                </a:lnTo>
                <a:lnTo>
                  <a:pt x="122174" y="156717"/>
                </a:lnTo>
                <a:lnTo>
                  <a:pt x="212598" y="156717"/>
                </a:lnTo>
                <a:lnTo>
                  <a:pt x="212598" y="149098"/>
                </a:lnTo>
                <a:close/>
              </a:path>
              <a:path w="958215" h="235584">
                <a:moveTo>
                  <a:pt x="311892" y="162814"/>
                </a:moveTo>
                <a:lnTo>
                  <a:pt x="278364" y="162814"/>
                </a:lnTo>
                <a:lnTo>
                  <a:pt x="278364" y="231140"/>
                </a:lnTo>
                <a:lnTo>
                  <a:pt x="443210" y="231140"/>
                </a:lnTo>
                <a:lnTo>
                  <a:pt x="443210" y="213106"/>
                </a:lnTo>
                <a:lnTo>
                  <a:pt x="311892" y="213106"/>
                </a:lnTo>
                <a:lnTo>
                  <a:pt x="311892" y="162814"/>
                </a:lnTo>
                <a:close/>
              </a:path>
              <a:path w="958215" h="235584">
                <a:moveTo>
                  <a:pt x="443210" y="204216"/>
                </a:moveTo>
                <a:lnTo>
                  <a:pt x="311892" y="204216"/>
                </a:lnTo>
                <a:lnTo>
                  <a:pt x="311892" y="213106"/>
                </a:lnTo>
                <a:lnTo>
                  <a:pt x="443210" y="213106"/>
                </a:lnTo>
                <a:lnTo>
                  <a:pt x="443210" y="204216"/>
                </a:lnTo>
                <a:close/>
              </a:path>
              <a:path w="958215" h="235584">
                <a:moveTo>
                  <a:pt x="379964" y="133096"/>
                </a:moveTo>
                <a:lnTo>
                  <a:pt x="345928" y="133096"/>
                </a:lnTo>
                <a:lnTo>
                  <a:pt x="345928" y="182625"/>
                </a:lnTo>
                <a:lnTo>
                  <a:pt x="379964" y="182625"/>
                </a:lnTo>
                <a:lnTo>
                  <a:pt x="379964" y="133096"/>
                </a:lnTo>
                <a:close/>
              </a:path>
              <a:path w="958215" h="235584">
                <a:moveTo>
                  <a:pt x="466578" y="116078"/>
                </a:moveTo>
                <a:lnTo>
                  <a:pt x="253726" y="116078"/>
                </a:lnTo>
                <a:lnTo>
                  <a:pt x="253726" y="143001"/>
                </a:lnTo>
                <a:lnTo>
                  <a:pt x="345928" y="143001"/>
                </a:lnTo>
                <a:lnTo>
                  <a:pt x="345928" y="133096"/>
                </a:lnTo>
                <a:lnTo>
                  <a:pt x="466578" y="133096"/>
                </a:lnTo>
                <a:lnTo>
                  <a:pt x="466578" y="116078"/>
                </a:lnTo>
                <a:close/>
              </a:path>
              <a:path w="958215" h="235584">
                <a:moveTo>
                  <a:pt x="466578" y="133096"/>
                </a:moveTo>
                <a:lnTo>
                  <a:pt x="379964" y="133096"/>
                </a:lnTo>
                <a:lnTo>
                  <a:pt x="379964" y="143001"/>
                </a:lnTo>
                <a:lnTo>
                  <a:pt x="466578" y="143001"/>
                </a:lnTo>
                <a:lnTo>
                  <a:pt x="466578" y="133096"/>
                </a:lnTo>
                <a:close/>
              </a:path>
              <a:path w="958215" h="235584">
                <a:moveTo>
                  <a:pt x="439654" y="9905"/>
                </a:moveTo>
                <a:lnTo>
                  <a:pt x="279888" y="9905"/>
                </a:lnTo>
                <a:lnTo>
                  <a:pt x="279888" y="97281"/>
                </a:lnTo>
                <a:lnTo>
                  <a:pt x="439654" y="97281"/>
                </a:lnTo>
                <a:lnTo>
                  <a:pt x="439654" y="70865"/>
                </a:lnTo>
                <a:lnTo>
                  <a:pt x="312908" y="70865"/>
                </a:lnTo>
                <a:lnTo>
                  <a:pt x="312908" y="36322"/>
                </a:lnTo>
                <a:lnTo>
                  <a:pt x="439654" y="36322"/>
                </a:lnTo>
                <a:lnTo>
                  <a:pt x="439654" y="9905"/>
                </a:lnTo>
                <a:close/>
              </a:path>
              <a:path w="958215" h="235584">
                <a:moveTo>
                  <a:pt x="439654" y="36322"/>
                </a:moveTo>
                <a:lnTo>
                  <a:pt x="406380" y="36322"/>
                </a:lnTo>
                <a:lnTo>
                  <a:pt x="406380" y="70865"/>
                </a:lnTo>
                <a:lnTo>
                  <a:pt x="439654" y="70865"/>
                </a:lnTo>
                <a:lnTo>
                  <a:pt x="439654" y="36322"/>
                </a:lnTo>
                <a:close/>
              </a:path>
              <a:path w="958215" h="235584">
                <a:moveTo>
                  <a:pt x="692110" y="0"/>
                </a:moveTo>
                <a:lnTo>
                  <a:pt x="658582" y="0"/>
                </a:lnTo>
                <a:lnTo>
                  <a:pt x="658582" y="235204"/>
                </a:lnTo>
                <a:lnTo>
                  <a:pt x="692110" y="235204"/>
                </a:lnTo>
                <a:lnTo>
                  <a:pt x="692110" y="119888"/>
                </a:lnTo>
                <a:lnTo>
                  <a:pt x="684490" y="119888"/>
                </a:lnTo>
                <a:lnTo>
                  <a:pt x="684490" y="91693"/>
                </a:lnTo>
                <a:lnTo>
                  <a:pt x="692110" y="91693"/>
                </a:lnTo>
                <a:lnTo>
                  <a:pt x="692110" y="0"/>
                </a:lnTo>
                <a:close/>
              </a:path>
              <a:path w="958215" h="235584">
                <a:moveTo>
                  <a:pt x="692110" y="91693"/>
                </a:moveTo>
                <a:lnTo>
                  <a:pt x="684490" y="91693"/>
                </a:lnTo>
                <a:lnTo>
                  <a:pt x="684490" y="119888"/>
                </a:lnTo>
                <a:lnTo>
                  <a:pt x="692110" y="119888"/>
                </a:lnTo>
                <a:lnTo>
                  <a:pt x="692110" y="91693"/>
                </a:lnTo>
                <a:close/>
              </a:path>
              <a:path w="958215" h="235584">
                <a:moveTo>
                  <a:pt x="726146" y="91693"/>
                </a:moveTo>
                <a:lnTo>
                  <a:pt x="692110" y="91693"/>
                </a:lnTo>
                <a:lnTo>
                  <a:pt x="692110" y="119888"/>
                </a:lnTo>
                <a:lnTo>
                  <a:pt x="726146" y="119888"/>
                </a:lnTo>
                <a:lnTo>
                  <a:pt x="726146" y="91693"/>
                </a:lnTo>
                <a:close/>
              </a:path>
              <a:path w="958215" h="235584">
                <a:moveTo>
                  <a:pt x="558506" y="34797"/>
                </a:moveTo>
                <a:lnTo>
                  <a:pt x="506690" y="34797"/>
                </a:lnTo>
                <a:lnTo>
                  <a:pt x="506690" y="61721"/>
                </a:lnTo>
                <a:lnTo>
                  <a:pt x="643596" y="61721"/>
                </a:lnTo>
                <a:lnTo>
                  <a:pt x="643596" y="44957"/>
                </a:lnTo>
                <a:lnTo>
                  <a:pt x="558506" y="44957"/>
                </a:lnTo>
                <a:lnTo>
                  <a:pt x="558506" y="34797"/>
                </a:lnTo>
                <a:close/>
              </a:path>
              <a:path w="958215" h="235584">
                <a:moveTo>
                  <a:pt x="592288" y="3809"/>
                </a:moveTo>
                <a:lnTo>
                  <a:pt x="558506" y="3809"/>
                </a:lnTo>
                <a:lnTo>
                  <a:pt x="558506" y="44957"/>
                </a:lnTo>
                <a:lnTo>
                  <a:pt x="592288" y="44957"/>
                </a:lnTo>
                <a:lnTo>
                  <a:pt x="592288" y="3809"/>
                </a:lnTo>
                <a:close/>
              </a:path>
              <a:path w="958215" h="235584">
                <a:moveTo>
                  <a:pt x="643596" y="34797"/>
                </a:moveTo>
                <a:lnTo>
                  <a:pt x="592288" y="34797"/>
                </a:lnTo>
                <a:lnTo>
                  <a:pt x="592288" y="44957"/>
                </a:lnTo>
                <a:lnTo>
                  <a:pt x="643596" y="44957"/>
                </a:lnTo>
                <a:lnTo>
                  <a:pt x="643596" y="34797"/>
                </a:lnTo>
                <a:close/>
              </a:path>
              <a:path w="958215" h="235584">
                <a:moveTo>
                  <a:pt x="575524" y="74929"/>
                </a:moveTo>
                <a:lnTo>
                  <a:pt x="551731" y="79093"/>
                </a:lnTo>
                <a:lnTo>
                  <a:pt x="532820" y="90709"/>
                </a:lnTo>
                <a:lnTo>
                  <a:pt x="520338" y="108469"/>
                </a:lnTo>
                <a:lnTo>
                  <a:pt x="515834" y="131064"/>
                </a:lnTo>
                <a:lnTo>
                  <a:pt x="520338" y="153658"/>
                </a:lnTo>
                <a:lnTo>
                  <a:pt x="532820" y="171418"/>
                </a:lnTo>
                <a:lnTo>
                  <a:pt x="551731" y="183034"/>
                </a:lnTo>
                <a:lnTo>
                  <a:pt x="575524" y="187198"/>
                </a:lnTo>
                <a:lnTo>
                  <a:pt x="599316" y="183034"/>
                </a:lnTo>
                <a:lnTo>
                  <a:pt x="618228" y="171418"/>
                </a:lnTo>
                <a:lnTo>
                  <a:pt x="626417" y="159766"/>
                </a:lnTo>
                <a:lnTo>
                  <a:pt x="575524" y="159766"/>
                </a:lnTo>
                <a:lnTo>
                  <a:pt x="564487" y="157817"/>
                </a:lnTo>
                <a:lnTo>
                  <a:pt x="555807" y="152177"/>
                </a:lnTo>
                <a:lnTo>
                  <a:pt x="550128" y="143156"/>
                </a:lnTo>
                <a:lnTo>
                  <a:pt x="548092" y="131064"/>
                </a:lnTo>
                <a:lnTo>
                  <a:pt x="550128" y="118971"/>
                </a:lnTo>
                <a:lnTo>
                  <a:pt x="555807" y="109950"/>
                </a:lnTo>
                <a:lnTo>
                  <a:pt x="564487" y="104310"/>
                </a:lnTo>
                <a:lnTo>
                  <a:pt x="575524" y="102362"/>
                </a:lnTo>
                <a:lnTo>
                  <a:pt x="626417" y="102362"/>
                </a:lnTo>
                <a:lnTo>
                  <a:pt x="618228" y="90709"/>
                </a:lnTo>
                <a:lnTo>
                  <a:pt x="599316" y="79093"/>
                </a:lnTo>
                <a:lnTo>
                  <a:pt x="575524" y="74929"/>
                </a:lnTo>
                <a:close/>
              </a:path>
              <a:path w="958215" h="235584">
                <a:moveTo>
                  <a:pt x="626417" y="102362"/>
                </a:moveTo>
                <a:lnTo>
                  <a:pt x="575524" y="102362"/>
                </a:lnTo>
                <a:lnTo>
                  <a:pt x="586561" y="104310"/>
                </a:lnTo>
                <a:lnTo>
                  <a:pt x="595241" y="109950"/>
                </a:lnTo>
                <a:lnTo>
                  <a:pt x="600920" y="118971"/>
                </a:lnTo>
                <a:lnTo>
                  <a:pt x="602956" y="131064"/>
                </a:lnTo>
                <a:lnTo>
                  <a:pt x="600920" y="143156"/>
                </a:lnTo>
                <a:lnTo>
                  <a:pt x="595241" y="152177"/>
                </a:lnTo>
                <a:lnTo>
                  <a:pt x="586561" y="157817"/>
                </a:lnTo>
                <a:lnTo>
                  <a:pt x="575524" y="159766"/>
                </a:lnTo>
                <a:lnTo>
                  <a:pt x="626417" y="159766"/>
                </a:lnTo>
                <a:lnTo>
                  <a:pt x="630709" y="153658"/>
                </a:lnTo>
                <a:lnTo>
                  <a:pt x="635214" y="131064"/>
                </a:lnTo>
                <a:lnTo>
                  <a:pt x="630709" y="108469"/>
                </a:lnTo>
                <a:lnTo>
                  <a:pt x="626417" y="102362"/>
                </a:lnTo>
                <a:close/>
              </a:path>
              <a:path w="958215" h="235584">
                <a:moveTo>
                  <a:pt x="957774" y="0"/>
                </a:moveTo>
                <a:lnTo>
                  <a:pt x="923738" y="0"/>
                </a:lnTo>
                <a:lnTo>
                  <a:pt x="923738" y="235204"/>
                </a:lnTo>
                <a:lnTo>
                  <a:pt x="957774" y="235204"/>
                </a:lnTo>
                <a:lnTo>
                  <a:pt x="957774" y="0"/>
                </a:lnTo>
                <a:close/>
              </a:path>
              <a:path w="958215" h="235584">
                <a:moveTo>
                  <a:pt x="870398" y="24383"/>
                </a:moveTo>
                <a:lnTo>
                  <a:pt x="854396" y="24383"/>
                </a:lnTo>
                <a:lnTo>
                  <a:pt x="854396" y="30480"/>
                </a:lnTo>
                <a:lnTo>
                  <a:pt x="849530" y="74072"/>
                </a:lnTo>
                <a:lnTo>
                  <a:pt x="833758" y="110997"/>
                </a:lnTo>
                <a:lnTo>
                  <a:pt x="805318" y="142208"/>
                </a:lnTo>
                <a:lnTo>
                  <a:pt x="762448" y="168656"/>
                </a:lnTo>
                <a:lnTo>
                  <a:pt x="779974" y="195580"/>
                </a:lnTo>
                <a:lnTo>
                  <a:pt x="832096" y="161901"/>
                </a:lnTo>
                <a:lnTo>
                  <a:pt x="865286" y="121792"/>
                </a:lnTo>
                <a:lnTo>
                  <a:pt x="882808" y="75779"/>
                </a:lnTo>
                <a:lnTo>
                  <a:pt x="885269" y="51053"/>
                </a:lnTo>
                <a:lnTo>
                  <a:pt x="870398" y="51053"/>
                </a:lnTo>
                <a:lnTo>
                  <a:pt x="870398" y="24383"/>
                </a:lnTo>
                <a:close/>
              </a:path>
              <a:path w="958215" h="235584">
                <a:moveTo>
                  <a:pt x="854396" y="24383"/>
                </a:moveTo>
                <a:lnTo>
                  <a:pt x="774894" y="24383"/>
                </a:lnTo>
                <a:lnTo>
                  <a:pt x="774894" y="51053"/>
                </a:lnTo>
                <a:lnTo>
                  <a:pt x="852100" y="51053"/>
                </a:lnTo>
                <a:lnTo>
                  <a:pt x="854396" y="30480"/>
                </a:lnTo>
                <a:lnTo>
                  <a:pt x="854396" y="24383"/>
                </a:lnTo>
                <a:close/>
              </a:path>
              <a:path w="958215" h="235584">
                <a:moveTo>
                  <a:pt x="887924" y="24383"/>
                </a:moveTo>
                <a:lnTo>
                  <a:pt x="870398" y="24383"/>
                </a:lnTo>
                <a:lnTo>
                  <a:pt x="870398" y="51053"/>
                </a:lnTo>
                <a:lnTo>
                  <a:pt x="885269" y="51053"/>
                </a:lnTo>
                <a:lnTo>
                  <a:pt x="887924" y="2438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3" name="object 183" descr=""/>
          <p:cNvSpPr/>
          <p:nvPr/>
        </p:nvSpPr>
        <p:spPr>
          <a:xfrm>
            <a:off x="7670800" y="1460537"/>
            <a:ext cx="1270000" cy="533400"/>
          </a:xfrm>
          <a:custGeom>
            <a:avLst/>
            <a:gdLst/>
            <a:ahLst/>
            <a:cxnLst/>
            <a:rect l="l" t="t" r="r" b="b"/>
            <a:pathLst>
              <a:path w="1270000" h="533400">
                <a:moveTo>
                  <a:pt x="1270000" y="0"/>
                </a:moveTo>
                <a:lnTo>
                  <a:pt x="0" y="0"/>
                </a:lnTo>
                <a:lnTo>
                  <a:pt x="0" y="533400"/>
                </a:lnTo>
                <a:lnTo>
                  <a:pt x="1270000" y="533400"/>
                </a:lnTo>
                <a:lnTo>
                  <a:pt x="1270000" y="0"/>
                </a:lnTo>
                <a:close/>
              </a:path>
            </a:pathLst>
          </a:custGeom>
          <a:solidFill>
            <a:srgbClr val="62696C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84" name="object 18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166571" y="12053924"/>
            <a:ext cx="95827" cy="109104"/>
          </a:xfrm>
          <a:prstGeom prst="rect">
            <a:avLst/>
          </a:prstGeom>
        </p:spPr>
      </p:pic>
      <p:pic>
        <p:nvPicPr>
          <p:cNvPr id="185" name="object 18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409400" y="12043245"/>
            <a:ext cx="95827" cy="109104"/>
          </a:xfrm>
          <a:prstGeom prst="rect">
            <a:avLst/>
          </a:prstGeom>
        </p:spPr>
      </p:pic>
      <p:sp>
        <p:nvSpPr>
          <p:cNvPr id="186" name="object 186" descr=""/>
          <p:cNvSpPr/>
          <p:nvPr/>
        </p:nvSpPr>
        <p:spPr>
          <a:xfrm>
            <a:off x="6526789" y="12018855"/>
            <a:ext cx="59055" cy="147955"/>
          </a:xfrm>
          <a:custGeom>
            <a:avLst/>
            <a:gdLst/>
            <a:ahLst/>
            <a:cxnLst/>
            <a:rect l="l" t="t" r="r" b="b"/>
            <a:pathLst>
              <a:path w="59054" h="147954">
                <a:moveTo>
                  <a:pt x="58593" y="0"/>
                </a:moveTo>
                <a:lnTo>
                  <a:pt x="36873" y="0"/>
                </a:lnTo>
                <a:lnTo>
                  <a:pt x="0" y="24101"/>
                </a:lnTo>
                <a:lnTo>
                  <a:pt x="0" y="45460"/>
                </a:lnTo>
                <a:lnTo>
                  <a:pt x="35357" y="22369"/>
                </a:lnTo>
                <a:lnTo>
                  <a:pt x="36223" y="22369"/>
                </a:lnTo>
                <a:lnTo>
                  <a:pt x="36223" y="147781"/>
                </a:lnTo>
                <a:lnTo>
                  <a:pt x="58593" y="147781"/>
                </a:lnTo>
                <a:lnTo>
                  <a:pt x="5859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87" name="object 187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037171" y="12016834"/>
            <a:ext cx="97414" cy="149802"/>
          </a:xfrm>
          <a:prstGeom prst="rect">
            <a:avLst/>
          </a:prstGeom>
        </p:spPr>
      </p:pic>
      <p:pic>
        <p:nvPicPr>
          <p:cNvPr id="188" name="object 188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569993" y="12016834"/>
            <a:ext cx="104462" cy="151822"/>
          </a:xfrm>
          <a:prstGeom prst="rect">
            <a:avLst/>
          </a:prstGeom>
        </p:spPr>
      </p:pic>
      <p:pic>
        <p:nvPicPr>
          <p:cNvPr id="189" name="object 189" descr="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8037512" y="12018855"/>
            <a:ext cx="110908" cy="147781"/>
          </a:xfrm>
          <a:prstGeom prst="rect">
            <a:avLst/>
          </a:prstGeom>
        </p:spPr>
      </p:pic>
      <p:pic>
        <p:nvPicPr>
          <p:cNvPr id="190" name="object 190" descr="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8510875" y="12018855"/>
            <a:ext cx="99290" cy="149802"/>
          </a:xfrm>
          <a:prstGeom prst="rect">
            <a:avLst/>
          </a:prstGeom>
        </p:spPr>
      </p:pic>
      <p:sp>
        <p:nvSpPr>
          <p:cNvPr id="191" name="object 191" descr=""/>
          <p:cNvSpPr/>
          <p:nvPr/>
        </p:nvSpPr>
        <p:spPr>
          <a:xfrm>
            <a:off x="8978141" y="12016834"/>
            <a:ext cx="269240" cy="152400"/>
          </a:xfrm>
          <a:custGeom>
            <a:avLst/>
            <a:gdLst/>
            <a:ahLst/>
            <a:cxnLst/>
            <a:rect l="l" t="t" r="r" b="b"/>
            <a:pathLst>
              <a:path w="269240" h="152400">
                <a:moveTo>
                  <a:pt x="64546" y="0"/>
                </a:moveTo>
                <a:lnTo>
                  <a:pt x="47180" y="0"/>
                </a:lnTo>
                <a:lnTo>
                  <a:pt x="39459" y="1803"/>
                </a:lnTo>
                <a:lnTo>
                  <a:pt x="8533" y="32706"/>
                </a:lnTo>
                <a:lnTo>
                  <a:pt x="203" y="71491"/>
                </a:lnTo>
                <a:lnTo>
                  <a:pt x="0" y="82099"/>
                </a:lnTo>
                <a:lnTo>
                  <a:pt x="179" y="88178"/>
                </a:lnTo>
                <a:lnTo>
                  <a:pt x="11870" y="131281"/>
                </a:lnTo>
                <a:lnTo>
                  <a:pt x="47276" y="151726"/>
                </a:lnTo>
                <a:lnTo>
                  <a:pt x="53867" y="151822"/>
                </a:lnTo>
                <a:lnTo>
                  <a:pt x="61344" y="151470"/>
                </a:lnTo>
                <a:lnTo>
                  <a:pt x="94840" y="133061"/>
                </a:lnTo>
                <a:lnTo>
                  <a:pt x="48118" y="133061"/>
                </a:lnTo>
                <a:lnTo>
                  <a:pt x="43019" y="131642"/>
                </a:lnTo>
                <a:lnTo>
                  <a:pt x="24065" y="97895"/>
                </a:lnTo>
                <a:lnTo>
                  <a:pt x="24835" y="93975"/>
                </a:lnTo>
                <a:lnTo>
                  <a:pt x="43699" y="72952"/>
                </a:lnTo>
                <a:lnTo>
                  <a:pt x="21323" y="72952"/>
                </a:lnTo>
                <a:lnTo>
                  <a:pt x="30415" y="33626"/>
                </a:lnTo>
                <a:lnTo>
                  <a:pt x="55743" y="19482"/>
                </a:lnTo>
                <a:lnTo>
                  <a:pt x="95741" y="19482"/>
                </a:lnTo>
                <a:lnTo>
                  <a:pt x="91558" y="13445"/>
                </a:lnTo>
                <a:lnTo>
                  <a:pt x="86026" y="8659"/>
                </a:lnTo>
                <a:lnTo>
                  <a:pt x="72363" y="1731"/>
                </a:lnTo>
                <a:lnTo>
                  <a:pt x="64546" y="0"/>
                </a:lnTo>
                <a:close/>
              </a:path>
              <a:path w="269240" h="152400">
                <a:moveTo>
                  <a:pt x="95945" y="71076"/>
                </a:moveTo>
                <a:lnTo>
                  <a:pt x="59928" y="71076"/>
                </a:lnTo>
                <a:lnTo>
                  <a:pt x="64931" y="72447"/>
                </a:lnTo>
                <a:lnTo>
                  <a:pt x="69309" y="75189"/>
                </a:lnTo>
                <a:lnTo>
                  <a:pt x="73734" y="77931"/>
                </a:lnTo>
                <a:lnTo>
                  <a:pt x="77198" y="81635"/>
                </a:lnTo>
                <a:lnTo>
                  <a:pt x="79818" y="86518"/>
                </a:lnTo>
                <a:lnTo>
                  <a:pt x="82249" y="90968"/>
                </a:lnTo>
                <a:lnTo>
                  <a:pt x="83524" y="96139"/>
                </a:lnTo>
                <a:lnTo>
                  <a:pt x="83507" y="107706"/>
                </a:lnTo>
                <a:lnTo>
                  <a:pt x="82225" y="112904"/>
                </a:lnTo>
                <a:lnTo>
                  <a:pt x="77030" y="122333"/>
                </a:lnTo>
                <a:lnTo>
                  <a:pt x="73494" y="126085"/>
                </a:lnTo>
                <a:lnTo>
                  <a:pt x="64546" y="131666"/>
                </a:lnTo>
                <a:lnTo>
                  <a:pt x="59471" y="133061"/>
                </a:lnTo>
                <a:lnTo>
                  <a:pt x="94840" y="133061"/>
                </a:lnTo>
                <a:lnTo>
                  <a:pt x="105172" y="101527"/>
                </a:lnTo>
                <a:lnTo>
                  <a:pt x="104784" y="94654"/>
                </a:lnTo>
                <a:lnTo>
                  <a:pt x="103620" y="88178"/>
                </a:lnTo>
                <a:lnTo>
                  <a:pt x="101681" y="82099"/>
                </a:lnTo>
                <a:lnTo>
                  <a:pt x="98966" y="76416"/>
                </a:lnTo>
                <a:lnTo>
                  <a:pt x="95945" y="71076"/>
                </a:lnTo>
                <a:close/>
              </a:path>
              <a:path w="269240" h="152400">
                <a:moveTo>
                  <a:pt x="67625" y="52964"/>
                </a:moveTo>
                <a:lnTo>
                  <a:pt x="53915" y="52964"/>
                </a:lnTo>
                <a:lnTo>
                  <a:pt x="49008" y="53782"/>
                </a:lnTo>
                <a:lnTo>
                  <a:pt x="22405" y="72952"/>
                </a:lnTo>
                <a:lnTo>
                  <a:pt x="43699" y="72952"/>
                </a:lnTo>
                <a:lnTo>
                  <a:pt x="46049" y="71894"/>
                </a:lnTo>
                <a:lnTo>
                  <a:pt x="50018" y="71076"/>
                </a:lnTo>
                <a:lnTo>
                  <a:pt x="95945" y="71076"/>
                </a:lnTo>
                <a:lnTo>
                  <a:pt x="94829" y="69104"/>
                </a:lnTo>
                <a:lnTo>
                  <a:pt x="89273" y="63379"/>
                </a:lnTo>
                <a:lnTo>
                  <a:pt x="82297" y="59242"/>
                </a:lnTo>
                <a:lnTo>
                  <a:pt x="75370" y="55057"/>
                </a:lnTo>
                <a:lnTo>
                  <a:pt x="67625" y="52964"/>
                </a:lnTo>
                <a:close/>
              </a:path>
              <a:path w="269240" h="152400">
                <a:moveTo>
                  <a:pt x="95741" y="19482"/>
                </a:moveTo>
                <a:lnTo>
                  <a:pt x="62863" y="19482"/>
                </a:lnTo>
                <a:lnTo>
                  <a:pt x="68635" y="21431"/>
                </a:lnTo>
                <a:lnTo>
                  <a:pt x="77487" y="29224"/>
                </a:lnTo>
                <a:lnTo>
                  <a:pt x="80445" y="34251"/>
                </a:lnTo>
                <a:lnTo>
                  <a:pt x="81937" y="40409"/>
                </a:lnTo>
                <a:lnTo>
                  <a:pt x="103945" y="40409"/>
                </a:lnTo>
                <a:lnTo>
                  <a:pt x="102791" y="32615"/>
                </a:lnTo>
                <a:lnTo>
                  <a:pt x="100073" y="25664"/>
                </a:lnTo>
                <a:lnTo>
                  <a:pt x="95741" y="19482"/>
                </a:lnTo>
                <a:close/>
              </a:path>
              <a:path w="269240" h="152400">
                <a:moveTo>
                  <a:pt x="143158" y="122381"/>
                </a:moveTo>
                <a:lnTo>
                  <a:pt x="135268" y="122381"/>
                </a:lnTo>
                <a:lnTo>
                  <a:pt x="131877" y="123800"/>
                </a:lnTo>
                <a:lnTo>
                  <a:pt x="129038" y="126639"/>
                </a:lnTo>
                <a:lnTo>
                  <a:pt x="126200" y="129429"/>
                </a:lnTo>
                <a:lnTo>
                  <a:pt x="124781" y="132796"/>
                </a:lnTo>
                <a:lnTo>
                  <a:pt x="124781" y="140734"/>
                </a:lnTo>
                <a:lnTo>
                  <a:pt x="126200" y="144149"/>
                </a:lnTo>
                <a:lnTo>
                  <a:pt x="129038" y="146988"/>
                </a:lnTo>
                <a:lnTo>
                  <a:pt x="131877" y="149778"/>
                </a:lnTo>
                <a:lnTo>
                  <a:pt x="135268" y="151173"/>
                </a:lnTo>
                <a:lnTo>
                  <a:pt x="141859" y="151173"/>
                </a:lnTo>
                <a:lnTo>
                  <a:pt x="153645" y="139387"/>
                </a:lnTo>
                <a:lnTo>
                  <a:pt x="153645" y="132796"/>
                </a:lnTo>
                <a:lnTo>
                  <a:pt x="152226" y="129429"/>
                </a:lnTo>
                <a:lnTo>
                  <a:pt x="149387" y="126639"/>
                </a:lnTo>
                <a:lnTo>
                  <a:pt x="146549" y="123800"/>
                </a:lnTo>
                <a:lnTo>
                  <a:pt x="143158" y="122381"/>
                </a:lnTo>
                <a:close/>
              </a:path>
              <a:path w="269240" h="152400">
                <a:moveTo>
                  <a:pt x="200704" y="122381"/>
                </a:moveTo>
                <a:lnTo>
                  <a:pt x="192815" y="122381"/>
                </a:lnTo>
                <a:lnTo>
                  <a:pt x="189424" y="123800"/>
                </a:lnTo>
                <a:lnTo>
                  <a:pt x="186585" y="126639"/>
                </a:lnTo>
                <a:lnTo>
                  <a:pt x="183747" y="129429"/>
                </a:lnTo>
                <a:lnTo>
                  <a:pt x="182328" y="132796"/>
                </a:lnTo>
                <a:lnTo>
                  <a:pt x="182328" y="140734"/>
                </a:lnTo>
                <a:lnTo>
                  <a:pt x="183747" y="144149"/>
                </a:lnTo>
                <a:lnTo>
                  <a:pt x="186585" y="146988"/>
                </a:lnTo>
                <a:lnTo>
                  <a:pt x="189424" y="149778"/>
                </a:lnTo>
                <a:lnTo>
                  <a:pt x="192815" y="151173"/>
                </a:lnTo>
                <a:lnTo>
                  <a:pt x="199406" y="151173"/>
                </a:lnTo>
                <a:lnTo>
                  <a:pt x="211192" y="139387"/>
                </a:lnTo>
                <a:lnTo>
                  <a:pt x="211192" y="132796"/>
                </a:lnTo>
                <a:lnTo>
                  <a:pt x="209772" y="129429"/>
                </a:lnTo>
                <a:lnTo>
                  <a:pt x="206934" y="126639"/>
                </a:lnTo>
                <a:lnTo>
                  <a:pt x="204096" y="123800"/>
                </a:lnTo>
                <a:lnTo>
                  <a:pt x="200704" y="122381"/>
                </a:lnTo>
                <a:close/>
              </a:path>
              <a:path w="269240" h="152400">
                <a:moveTo>
                  <a:pt x="258251" y="122381"/>
                </a:moveTo>
                <a:lnTo>
                  <a:pt x="250362" y="122381"/>
                </a:lnTo>
                <a:lnTo>
                  <a:pt x="246970" y="123800"/>
                </a:lnTo>
                <a:lnTo>
                  <a:pt x="244132" y="126639"/>
                </a:lnTo>
                <a:lnTo>
                  <a:pt x="241294" y="129429"/>
                </a:lnTo>
                <a:lnTo>
                  <a:pt x="239875" y="132796"/>
                </a:lnTo>
                <a:lnTo>
                  <a:pt x="239875" y="140734"/>
                </a:lnTo>
                <a:lnTo>
                  <a:pt x="241294" y="144149"/>
                </a:lnTo>
                <a:lnTo>
                  <a:pt x="244132" y="146988"/>
                </a:lnTo>
                <a:lnTo>
                  <a:pt x="246970" y="149778"/>
                </a:lnTo>
                <a:lnTo>
                  <a:pt x="250362" y="151173"/>
                </a:lnTo>
                <a:lnTo>
                  <a:pt x="256952" y="151173"/>
                </a:lnTo>
                <a:lnTo>
                  <a:pt x="268738" y="139387"/>
                </a:lnTo>
                <a:lnTo>
                  <a:pt x="268738" y="132796"/>
                </a:lnTo>
                <a:lnTo>
                  <a:pt x="267319" y="129429"/>
                </a:lnTo>
                <a:lnTo>
                  <a:pt x="264481" y="126639"/>
                </a:lnTo>
                <a:lnTo>
                  <a:pt x="261643" y="123800"/>
                </a:lnTo>
                <a:lnTo>
                  <a:pt x="258251" y="122381"/>
                </a:lnTo>
                <a:close/>
              </a:path>
            </a:pathLst>
          </a:custGeom>
          <a:solidFill>
            <a:srgbClr val="A8A8A8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92" name="object 192" descr=""/>
          <p:cNvGrpSpPr/>
          <p:nvPr/>
        </p:nvGrpSpPr>
        <p:grpSpPr>
          <a:xfrm>
            <a:off x="508000" y="508037"/>
            <a:ext cx="13423900" cy="1311275"/>
            <a:chOff x="508000" y="508037"/>
            <a:chExt cx="13423900" cy="1311275"/>
          </a:xfrm>
        </p:grpSpPr>
        <p:pic>
          <p:nvPicPr>
            <p:cNvPr id="193" name="object 193" descr="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08000" y="508037"/>
              <a:ext cx="13423900" cy="1155700"/>
            </a:xfrm>
            <a:prstGeom prst="rect">
              <a:avLst/>
            </a:prstGeom>
          </p:spPr>
        </p:pic>
        <p:sp>
          <p:nvSpPr>
            <p:cNvPr id="194" name="object 194" descr=""/>
            <p:cNvSpPr/>
            <p:nvPr/>
          </p:nvSpPr>
          <p:spPr>
            <a:xfrm>
              <a:off x="660400" y="6096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95" name="object 195" descr="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27906" y="931899"/>
              <a:ext cx="1929511" cy="250392"/>
            </a:xfrm>
            <a:prstGeom prst="rect">
              <a:avLst/>
            </a:prstGeom>
          </p:spPr>
        </p:pic>
        <p:sp>
          <p:nvSpPr>
            <p:cNvPr id="196" name="object 196" descr=""/>
            <p:cNvSpPr/>
            <p:nvPr/>
          </p:nvSpPr>
          <p:spPr>
            <a:xfrm>
              <a:off x="4470400" y="949591"/>
              <a:ext cx="8799195" cy="869315"/>
            </a:xfrm>
            <a:custGeom>
              <a:avLst/>
              <a:gdLst/>
              <a:ahLst/>
              <a:cxnLst/>
              <a:rect l="l" t="t" r="r" b="b"/>
              <a:pathLst>
                <a:path w="8799194" h="869314">
                  <a:moveTo>
                    <a:pt x="192430" y="86563"/>
                  </a:moveTo>
                  <a:lnTo>
                    <a:pt x="174294" y="77304"/>
                  </a:lnTo>
                  <a:lnTo>
                    <a:pt x="160172" y="63982"/>
                  </a:lnTo>
                  <a:lnTo>
                    <a:pt x="150990" y="47739"/>
                  </a:lnTo>
                  <a:lnTo>
                    <a:pt x="147726" y="29667"/>
                  </a:lnTo>
                  <a:lnTo>
                    <a:pt x="147726" y="9753"/>
                  </a:lnTo>
                  <a:lnTo>
                    <a:pt x="144881" y="9753"/>
                  </a:lnTo>
                  <a:lnTo>
                    <a:pt x="133908" y="9753"/>
                  </a:lnTo>
                  <a:lnTo>
                    <a:pt x="130860" y="9753"/>
                  </a:lnTo>
                  <a:lnTo>
                    <a:pt x="130860" y="28448"/>
                  </a:lnTo>
                  <a:lnTo>
                    <a:pt x="127635" y="48691"/>
                  </a:lnTo>
                  <a:lnTo>
                    <a:pt x="118465" y="66649"/>
                  </a:lnTo>
                  <a:lnTo>
                    <a:pt x="104114" y="81254"/>
                  </a:lnTo>
                  <a:lnTo>
                    <a:pt x="85344" y="91440"/>
                  </a:lnTo>
                  <a:lnTo>
                    <a:pt x="94284" y="105054"/>
                  </a:lnTo>
                  <a:lnTo>
                    <a:pt x="115125" y="93002"/>
                  </a:lnTo>
                  <a:lnTo>
                    <a:pt x="131089" y="75514"/>
                  </a:lnTo>
                  <a:lnTo>
                    <a:pt x="139738" y="56959"/>
                  </a:lnTo>
                  <a:lnTo>
                    <a:pt x="147650" y="72567"/>
                  </a:lnTo>
                  <a:lnTo>
                    <a:pt x="163309" y="88684"/>
                  </a:lnTo>
                  <a:lnTo>
                    <a:pt x="183489" y="99771"/>
                  </a:lnTo>
                  <a:lnTo>
                    <a:pt x="192430" y="86563"/>
                  </a:lnTo>
                  <a:close/>
                </a:path>
                <a:path w="8799194" h="869314">
                  <a:moveTo>
                    <a:pt x="230632" y="150164"/>
                  </a:moveTo>
                  <a:lnTo>
                    <a:pt x="226479" y="136017"/>
                  </a:lnTo>
                  <a:lnTo>
                    <a:pt x="219722" y="130048"/>
                  </a:lnTo>
                  <a:lnTo>
                    <a:pt x="214553" y="125476"/>
                  </a:lnTo>
                  <a:lnTo>
                    <a:pt x="214172" y="125349"/>
                  </a:lnTo>
                  <a:lnTo>
                    <a:pt x="214172" y="150164"/>
                  </a:lnTo>
                  <a:lnTo>
                    <a:pt x="211137" y="158711"/>
                  </a:lnTo>
                  <a:lnTo>
                    <a:pt x="202438" y="165023"/>
                  </a:lnTo>
                  <a:lnTo>
                    <a:pt x="188620" y="168948"/>
                  </a:lnTo>
                  <a:lnTo>
                    <a:pt x="170281" y="170281"/>
                  </a:lnTo>
                  <a:lnTo>
                    <a:pt x="151930" y="168948"/>
                  </a:lnTo>
                  <a:lnTo>
                    <a:pt x="138125" y="165023"/>
                  </a:lnTo>
                  <a:lnTo>
                    <a:pt x="129413" y="158711"/>
                  </a:lnTo>
                  <a:lnTo>
                    <a:pt x="126390" y="150164"/>
                  </a:lnTo>
                  <a:lnTo>
                    <a:pt x="129413" y="141630"/>
                  </a:lnTo>
                  <a:lnTo>
                    <a:pt x="138125" y="135305"/>
                  </a:lnTo>
                  <a:lnTo>
                    <a:pt x="151930" y="131394"/>
                  </a:lnTo>
                  <a:lnTo>
                    <a:pt x="170281" y="130048"/>
                  </a:lnTo>
                  <a:lnTo>
                    <a:pt x="188620" y="131394"/>
                  </a:lnTo>
                  <a:lnTo>
                    <a:pt x="202438" y="135305"/>
                  </a:lnTo>
                  <a:lnTo>
                    <a:pt x="211137" y="141630"/>
                  </a:lnTo>
                  <a:lnTo>
                    <a:pt x="214172" y="150164"/>
                  </a:lnTo>
                  <a:lnTo>
                    <a:pt x="214172" y="125349"/>
                  </a:lnTo>
                  <a:lnTo>
                    <a:pt x="195567" y="118910"/>
                  </a:lnTo>
                  <a:lnTo>
                    <a:pt x="170281" y="116636"/>
                  </a:lnTo>
                  <a:lnTo>
                    <a:pt x="144983" y="118910"/>
                  </a:lnTo>
                  <a:lnTo>
                    <a:pt x="126009" y="125476"/>
                  </a:lnTo>
                  <a:lnTo>
                    <a:pt x="114071" y="136017"/>
                  </a:lnTo>
                  <a:lnTo>
                    <a:pt x="109931" y="150164"/>
                  </a:lnTo>
                  <a:lnTo>
                    <a:pt x="114071" y="164287"/>
                  </a:lnTo>
                  <a:lnTo>
                    <a:pt x="126009" y="174752"/>
                  </a:lnTo>
                  <a:lnTo>
                    <a:pt x="144983" y="181254"/>
                  </a:lnTo>
                  <a:lnTo>
                    <a:pt x="170281" y="183489"/>
                  </a:lnTo>
                  <a:lnTo>
                    <a:pt x="195567" y="181254"/>
                  </a:lnTo>
                  <a:lnTo>
                    <a:pt x="214553" y="174752"/>
                  </a:lnTo>
                  <a:lnTo>
                    <a:pt x="219646" y="170281"/>
                  </a:lnTo>
                  <a:lnTo>
                    <a:pt x="226479" y="164287"/>
                  </a:lnTo>
                  <a:lnTo>
                    <a:pt x="230632" y="150164"/>
                  </a:lnTo>
                  <a:close/>
                </a:path>
                <a:path w="8799194" h="869314">
                  <a:moveTo>
                    <a:pt x="256032" y="47548"/>
                  </a:moveTo>
                  <a:lnTo>
                    <a:pt x="228803" y="47548"/>
                  </a:lnTo>
                  <a:lnTo>
                    <a:pt x="228803" y="203"/>
                  </a:lnTo>
                  <a:lnTo>
                    <a:pt x="211937" y="203"/>
                  </a:lnTo>
                  <a:lnTo>
                    <a:pt x="211937" y="111556"/>
                  </a:lnTo>
                  <a:lnTo>
                    <a:pt x="228803" y="111556"/>
                  </a:lnTo>
                  <a:lnTo>
                    <a:pt x="228803" y="61772"/>
                  </a:lnTo>
                  <a:lnTo>
                    <a:pt x="256032" y="61772"/>
                  </a:lnTo>
                  <a:lnTo>
                    <a:pt x="256032" y="47548"/>
                  </a:lnTo>
                  <a:close/>
                </a:path>
                <a:path w="8799194" h="869314">
                  <a:moveTo>
                    <a:pt x="423443" y="5892"/>
                  </a:moveTo>
                  <a:lnTo>
                    <a:pt x="378942" y="5892"/>
                  </a:lnTo>
                  <a:lnTo>
                    <a:pt x="378942" y="19710"/>
                  </a:lnTo>
                  <a:lnTo>
                    <a:pt x="378942" y="58115"/>
                  </a:lnTo>
                  <a:lnTo>
                    <a:pt x="333222" y="58115"/>
                  </a:lnTo>
                  <a:lnTo>
                    <a:pt x="333222" y="19710"/>
                  </a:lnTo>
                  <a:lnTo>
                    <a:pt x="378942" y="19710"/>
                  </a:lnTo>
                  <a:lnTo>
                    <a:pt x="378942" y="5892"/>
                  </a:lnTo>
                  <a:lnTo>
                    <a:pt x="288518" y="5892"/>
                  </a:lnTo>
                  <a:lnTo>
                    <a:pt x="288518" y="19710"/>
                  </a:lnTo>
                  <a:lnTo>
                    <a:pt x="316357" y="19710"/>
                  </a:lnTo>
                  <a:lnTo>
                    <a:pt x="316357" y="58115"/>
                  </a:lnTo>
                  <a:lnTo>
                    <a:pt x="289331" y="58115"/>
                  </a:lnTo>
                  <a:lnTo>
                    <a:pt x="289331" y="71932"/>
                  </a:lnTo>
                  <a:lnTo>
                    <a:pt x="422630" y="71932"/>
                  </a:lnTo>
                  <a:lnTo>
                    <a:pt x="422630" y="67056"/>
                  </a:lnTo>
                  <a:lnTo>
                    <a:pt x="422630" y="58115"/>
                  </a:lnTo>
                  <a:lnTo>
                    <a:pt x="395605" y="58115"/>
                  </a:lnTo>
                  <a:lnTo>
                    <a:pt x="395605" y="19710"/>
                  </a:lnTo>
                  <a:lnTo>
                    <a:pt x="423443" y="19710"/>
                  </a:lnTo>
                  <a:lnTo>
                    <a:pt x="423443" y="11988"/>
                  </a:lnTo>
                  <a:lnTo>
                    <a:pt x="423443" y="5892"/>
                  </a:lnTo>
                  <a:close/>
                </a:path>
                <a:path w="8799194" h="869314">
                  <a:moveTo>
                    <a:pt x="439089" y="88798"/>
                  </a:moveTo>
                  <a:lnTo>
                    <a:pt x="273075" y="88798"/>
                  </a:lnTo>
                  <a:lnTo>
                    <a:pt x="273075" y="102616"/>
                  </a:lnTo>
                  <a:lnTo>
                    <a:pt x="347853" y="102616"/>
                  </a:lnTo>
                  <a:lnTo>
                    <a:pt x="347853" y="123952"/>
                  </a:lnTo>
                  <a:lnTo>
                    <a:pt x="293395" y="123952"/>
                  </a:lnTo>
                  <a:lnTo>
                    <a:pt x="293395" y="181457"/>
                  </a:lnTo>
                  <a:lnTo>
                    <a:pt x="418769" y="181457"/>
                  </a:lnTo>
                  <a:lnTo>
                    <a:pt x="418769" y="167843"/>
                  </a:lnTo>
                  <a:lnTo>
                    <a:pt x="418769" y="137363"/>
                  </a:lnTo>
                  <a:lnTo>
                    <a:pt x="418769" y="129438"/>
                  </a:lnTo>
                  <a:lnTo>
                    <a:pt x="418769" y="123952"/>
                  </a:lnTo>
                  <a:lnTo>
                    <a:pt x="402310" y="123952"/>
                  </a:lnTo>
                  <a:lnTo>
                    <a:pt x="402310" y="137363"/>
                  </a:lnTo>
                  <a:lnTo>
                    <a:pt x="402310" y="167843"/>
                  </a:lnTo>
                  <a:lnTo>
                    <a:pt x="310057" y="167843"/>
                  </a:lnTo>
                  <a:lnTo>
                    <a:pt x="310057" y="137363"/>
                  </a:lnTo>
                  <a:lnTo>
                    <a:pt x="402310" y="137363"/>
                  </a:lnTo>
                  <a:lnTo>
                    <a:pt x="402310" y="123952"/>
                  </a:lnTo>
                  <a:lnTo>
                    <a:pt x="364515" y="123952"/>
                  </a:lnTo>
                  <a:lnTo>
                    <a:pt x="364515" y="102616"/>
                  </a:lnTo>
                  <a:lnTo>
                    <a:pt x="439089" y="102616"/>
                  </a:lnTo>
                  <a:lnTo>
                    <a:pt x="439089" y="97739"/>
                  </a:lnTo>
                  <a:lnTo>
                    <a:pt x="439089" y="88798"/>
                  </a:lnTo>
                  <a:close/>
                </a:path>
                <a:path w="8799194" h="869314">
                  <a:moveTo>
                    <a:pt x="553681" y="126593"/>
                  </a:moveTo>
                  <a:lnTo>
                    <a:pt x="536638" y="113766"/>
                  </a:lnTo>
                  <a:lnTo>
                    <a:pt x="524294" y="95885"/>
                  </a:lnTo>
                  <a:lnTo>
                    <a:pt x="516788" y="74168"/>
                  </a:lnTo>
                  <a:lnTo>
                    <a:pt x="514261" y="49784"/>
                  </a:lnTo>
                  <a:lnTo>
                    <a:pt x="514261" y="35763"/>
                  </a:lnTo>
                  <a:lnTo>
                    <a:pt x="547789" y="35763"/>
                  </a:lnTo>
                  <a:lnTo>
                    <a:pt x="547789" y="28651"/>
                  </a:lnTo>
                  <a:lnTo>
                    <a:pt x="547789" y="21742"/>
                  </a:lnTo>
                  <a:lnTo>
                    <a:pt x="462445" y="21742"/>
                  </a:lnTo>
                  <a:lnTo>
                    <a:pt x="462445" y="35763"/>
                  </a:lnTo>
                  <a:lnTo>
                    <a:pt x="498005" y="35763"/>
                  </a:lnTo>
                  <a:lnTo>
                    <a:pt x="498005" y="49784"/>
                  </a:lnTo>
                  <a:lnTo>
                    <a:pt x="495503" y="76517"/>
                  </a:lnTo>
                  <a:lnTo>
                    <a:pt x="487997" y="99974"/>
                  </a:lnTo>
                  <a:lnTo>
                    <a:pt x="475551" y="119164"/>
                  </a:lnTo>
                  <a:lnTo>
                    <a:pt x="458177" y="133096"/>
                  </a:lnTo>
                  <a:lnTo>
                    <a:pt x="468541" y="146100"/>
                  </a:lnTo>
                  <a:lnTo>
                    <a:pt x="487121" y="130136"/>
                  </a:lnTo>
                  <a:lnTo>
                    <a:pt x="500468" y="108153"/>
                  </a:lnTo>
                  <a:lnTo>
                    <a:pt x="506590" y="87541"/>
                  </a:lnTo>
                  <a:lnTo>
                    <a:pt x="511873" y="104063"/>
                  </a:lnTo>
                  <a:lnTo>
                    <a:pt x="525221" y="124739"/>
                  </a:lnTo>
                  <a:lnTo>
                    <a:pt x="543725" y="139598"/>
                  </a:lnTo>
                  <a:lnTo>
                    <a:pt x="553681" y="126593"/>
                  </a:lnTo>
                  <a:close/>
                </a:path>
                <a:path w="8799194" h="869314">
                  <a:moveTo>
                    <a:pt x="616673" y="203"/>
                  </a:moveTo>
                  <a:lnTo>
                    <a:pt x="600621" y="203"/>
                  </a:lnTo>
                  <a:lnTo>
                    <a:pt x="600621" y="74168"/>
                  </a:lnTo>
                  <a:lnTo>
                    <a:pt x="576440" y="74168"/>
                  </a:lnTo>
                  <a:lnTo>
                    <a:pt x="576440" y="4064"/>
                  </a:lnTo>
                  <a:lnTo>
                    <a:pt x="560590" y="4064"/>
                  </a:lnTo>
                  <a:lnTo>
                    <a:pt x="560590" y="174752"/>
                  </a:lnTo>
                  <a:lnTo>
                    <a:pt x="576440" y="174752"/>
                  </a:lnTo>
                  <a:lnTo>
                    <a:pt x="576440" y="88392"/>
                  </a:lnTo>
                  <a:lnTo>
                    <a:pt x="600621" y="88392"/>
                  </a:lnTo>
                  <a:lnTo>
                    <a:pt x="600621" y="183896"/>
                  </a:lnTo>
                  <a:lnTo>
                    <a:pt x="616673" y="183896"/>
                  </a:lnTo>
                  <a:lnTo>
                    <a:pt x="616673" y="88392"/>
                  </a:lnTo>
                  <a:lnTo>
                    <a:pt x="616673" y="74168"/>
                  </a:lnTo>
                  <a:lnTo>
                    <a:pt x="616673" y="203"/>
                  </a:lnTo>
                  <a:close/>
                </a:path>
                <a:path w="8799194" h="869314">
                  <a:moveTo>
                    <a:pt x="793242" y="18491"/>
                  </a:moveTo>
                  <a:lnTo>
                    <a:pt x="782878" y="18491"/>
                  </a:lnTo>
                  <a:lnTo>
                    <a:pt x="776579" y="18491"/>
                  </a:lnTo>
                  <a:lnTo>
                    <a:pt x="664616" y="18491"/>
                  </a:lnTo>
                  <a:lnTo>
                    <a:pt x="664616" y="32512"/>
                  </a:lnTo>
                  <a:lnTo>
                    <a:pt x="776528" y="32512"/>
                  </a:lnTo>
                  <a:lnTo>
                    <a:pt x="776452" y="54457"/>
                  </a:lnTo>
                  <a:lnTo>
                    <a:pt x="775716" y="73279"/>
                  </a:lnTo>
                  <a:lnTo>
                    <a:pt x="773658" y="94996"/>
                  </a:lnTo>
                  <a:lnTo>
                    <a:pt x="769670" y="119684"/>
                  </a:lnTo>
                  <a:lnTo>
                    <a:pt x="786536" y="121920"/>
                  </a:lnTo>
                  <a:lnTo>
                    <a:pt x="790409" y="96139"/>
                  </a:lnTo>
                  <a:lnTo>
                    <a:pt x="792403" y="73939"/>
                  </a:lnTo>
                  <a:lnTo>
                    <a:pt x="793140" y="54457"/>
                  </a:lnTo>
                  <a:lnTo>
                    <a:pt x="793242" y="32512"/>
                  </a:lnTo>
                  <a:lnTo>
                    <a:pt x="793242" y="18491"/>
                  </a:lnTo>
                  <a:close/>
                </a:path>
                <a:path w="8799194" h="869314">
                  <a:moveTo>
                    <a:pt x="813155" y="144272"/>
                  </a:moveTo>
                  <a:lnTo>
                    <a:pt x="728421" y="144272"/>
                  </a:lnTo>
                  <a:lnTo>
                    <a:pt x="728421" y="78638"/>
                  </a:lnTo>
                  <a:lnTo>
                    <a:pt x="711555" y="78638"/>
                  </a:lnTo>
                  <a:lnTo>
                    <a:pt x="711555" y="144272"/>
                  </a:lnTo>
                  <a:lnTo>
                    <a:pt x="647141" y="144272"/>
                  </a:lnTo>
                  <a:lnTo>
                    <a:pt x="647141" y="158292"/>
                  </a:lnTo>
                  <a:lnTo>
                    <a:pt x="813155" y="158292"/>
                  </a:lnTo>
                  <a:lnTo>
                    <a:pt x="813155" y="151180"/>
                  </a:lnTo>
                  <a:lnTo>
                    <a:pt x="813155" y="144272"/>
                  </a:lnTo>
                  <a:close/>
                </a:path>
                <a:path w="8799194" h="869314">
                  <a:moveTo>
                    <a:pt x="979347" y="125780"/>
                  </a:moveTo>
                  <a:lnTo>
                    <a:pt x="852360" y="125780"/>
                  </a:lnTo>
                  <a:lnTo>
                    <a:pt x="852360" y="139598"/>
                  </a:lnTo>
                  <a:lnTo>
                    <a:pt x="962494" y="139598"/>
                  </a:lnTo>
                  <a:lnTo>
                    <a:pt x="962494" y="183896"/>
                  </a:lnTo>
                  <a:lnTo>
                    <a:pt x="979347" y="183896"/>
                  </a:lnTo>
                  <a:lnTo>
                    <a:pt x="979347" y="125780"/>
                  </a:lnTo>
                  <a:close/>
                </a:path>
                <a:path w="8799194" h="869314">
                  <a:moveTo>
                    <a:pt x="999883" y="93268"/>
                  </a:moveTo>
                  <a:lnTo>
                    <a:pt x="925309" y="93268"/>
                  </a:lnTo>
                  <a:lnTo>
                    <a:pt x="925309" y="70307"/>
                  </a:lnTo>
                  <a:lnTo>
                    <a:pt x="978750" y="70307"/>
                  </a:lnTo>
                  <a:lnTo>
                    <a:pt x="978750" y="66649"/>
                  </a:lnTo>
                  <a:lnTo>
                    <a:pt x="978750" y="56692"/>
                  </a:lnTo>
                  <a:lnTo>
                    <a:pt x="978750" y="21336"/>
                  </a:lnTo>
                  <a:lnTo>
                    <a:pt x="978750" y="7721"/>
                  </a:lnTo>
                  <a:lnTo>
                    <a:pt x="962075" y="7721"/>
                  </a:lnTo>
                  <a:lnTo>
                    <a:pt x="962075" y="21336"/>
                  </a:lnTo>
                  <a:lnTo>
                    <a:pt x="962075" y="56692"/>
                  </a:lnTo>
                  <a:lnTo>
                    <a:pt x="871664" y="56692"/>
                  </a:lnTo>
                  <a:lnTo>
                    <a:pt x="871664" y="21336"/>
                  </a:lnTo>
                  <a:lnTo>
                    <a:pt x="962075" y="21336"/>
                  </a:lnTo>
                  <a:lnTo>
                    <a:pt x="962075" y="7721"/>
                  </a:lnTo>
                  <a:lnTo>
                    <a:pt x="855205" y="7721"/>
                  </a:lnTo>
                  <a:lnTo>
                    <a:pt x="855205" y="70307"/>
                  </a:lnTo>
                  <a:lnTo>
                    <a:pt x="908634" y="70307"/>
                  </a:lnTo>
                  <a:lnTo>
                    <a:pt x="908634" y="93268"/>
                  </a:lnTo>
                  <a:lnTo>
                    <a:pt x="833869" y="93268"/>
                  </a:lnTo>
                  <a:lnTo>
                    <a:pt x="833869" y="106883"/>
                  </a:lnTo>
                  <a:lnTo>
                    <a:pt x="999883" y="106883"/>
                  </a:lnTo>
                  <a:lnTo>
                    <a:pt x="999883" y="98348"/>
                  </a:lnTo>
                  <a:lnTo>
                    <a:pt x="999883" y="93268"/>
                  </a:lnTo>
                  <a:close/>
                </a:path>
                <a:path w="8799194" h="869314">
                  <a:moveTo>
                    <a:pt x="1167091" y="129032"/>
                  </a:moveTo>
                  <a:lnTo>
                    <a:pt x="1039279" y="129032"/>
                  </a:lnTo>
                  <a:lnTo>
                    <a:pt x="1039279" y="142849"/>
                  </a:lnTo>
                  <a:lnTo>
                    <a:pt x="1150226" y="142849"/>
                  </a:lnTo>
                  <a:lnTo>
                    <a:pt x="1150226" y="182270"/>
                  </a:lnTo>
                  <a:lnTo>
                    <a:pt x="1167091" y="182270"/>
                  </a:lnTo>
                  <a:lnTo>
                    <a:pt x="1167091" y="129032"/>
                  </a:lnTo>
                  <a:close/>
                </a:path>
                <a:path w="8799194" h="869314">
                  <a:moveTo>
                    <a:pt x="1187411" y="101193"/>
                  </a:moveTo>
                  <a:lnTo>
                    <a:pt x="1112431" y="101193"/>
                  </a:lnTo>
                  <a:lnTo>
                    <a:pt x="1112431" y="81889"/>
                  </a:lnTo>
                  <a:lnTo>
                    <a:pt x="1169936" y="81889"/>
                  </a:lnTo>
                  <a:lnTo>
                    <a:pt x="1169936" y="75590"/>
                  </a:lnTo>
                  <a:lnTo>
                    <a:pt x="1169936" y="74168"/>
                  </a:lnTo>
                  <a:lnTo>
                    <a:pt x="1169936" y="68681"/>
                  </a:lnTo>
                  <a:lnTo>
                    <a:pt x="1058989" y="68681"/>
                  </a:lnTo>
                  <a:lnTo>
                    <a:pt x="1058989" y="49377"/>
                  </a:lnTo>
                  <a:lnTo>
                    <a:pt x="1165872" y="49377"/>
                  </a:lnTo>
                  <a:lnTo>
                    <a:pt x="1165872" y="4876"/>
                  </a:lnTo>
                  <a:lnTo>
                    <a:pt x="1041920" y="4876"/>
                  </a:lnTo>
                  <a:lnTo>
                    <a:pt x="1041920" y="18084"/>
                  </a:lnTo>
                  <a:lnTo>
                    <a:pt x="1149413" y="18084"/>
                  </a:lnTo>
                  <a:lnTo>
                    <a:pt x="1149413" y="36982"/>
                  </a:lnTo>
                  <a:lnTo>
                    <a:pt x="1042327" y="36982"/>
                  </a:lnTo>
                  <a:lnTo>
                    <a:pt x="1042327" y="81889"/>
                  </a:lnTo>
                  <a:lnTo>
                    <a:pt x="1095565" y="81889"/>
                  </a:lnTo>
                  <a:lnTo>
                    <a:pt x="1095565" y="101193"/>
                  </a:lnTo>
                  <a:lnTo>
                    <a:pt x="1020787" y="101193"/>
                  </a:lnTo>
                  <a:lnTo>
                    <a:pt x="1020787" y="115011"/>
                  </a:lnTo>
                  <a:lnTo>
                    <a:pt x="1187411" y="115011"/>
                  </a:lnTo>
                  <a:lnTo>
                    <a:pt x="1187411" y="108102"/>
                  </a:lnTo>
                  <a:lnTo>
                    <a:pt x="1187411" y="101193"/>
                  </a:lnTo>
                  <a:close/>
                </a:path>
                <a:path w="8799194" h="869314">
                  <a:moveTo>
                    <a:pt x="1282700" y="256946"/>
                  </a:moveTo>
                  <a:lnTo>
                    <a:pt x="0" y="256946"/>
                  </a:lnTo>
                  <a:lnTo>
                    <a:pt x="0" y="269646"/>
                  </a:lnTo>
                  <a:lnTo>
                    <a:pt x="1282700" y="269646"/>
                  </a:lnTo>
                  <a:lnTo>
                    <a:pt x="1282700" y="256946"/>
                  </a:lnTo>
                  <a:close/>
                </a:path>
                <a:path w="8799194" h="869314">
                  <a:moveTo>
                    <a:pt x="1920544" y="7518"/>
                  </a:moveTo>
                  <a:lnTo>
                    <a:pt x="1903882" y="7518"/>
                  </a:lnTo>
                  <a:lnTo>
                    <a:pt x="1903882" y="32715"/>
                  </a:lnTo>
                  <a:lnTo>
                    <a:pt x="1903882" y="46329"/>
                  </a:lnTo>
                  <a:lnTo>
                    <a:pt x="1903882" y="73355"/>
                  </a:lnTo>
                  <a:lnTo>
                    <a:pt x="1813052" y="73355"/>
                  </a:lnTo>
                  <a:lnTo>
                    <a:pt x="1813052" y="46329"/>
                  </a:lnTo>
                  <a:lnTo>
                    <a:pt x="1903882" y="46329"/>
                  </a:lnTo>
                  <a:lnTo>
                    <a:pt x="1903882" y="32715"/>
                  </a:lnTo>
                  <a:lnTo>
                    <a:pt x="1813052" y="32715"/>
                  </a:lnTo>
                  <a:lnTo>
                    <a:pt x="1813052" y="7518"/>
                  </a:lnTo>
                  <a:lnTo>
                    <a:pt x="1796186" y="7518"/>
                  </a:lnTo>
                  <a:lnTo>
                    <a:pt x="1796186" y="86969"/>
                  </a:lnTo>
                  <a:lnTo>
                    <a:pt x="1920544" y="86969"/>
                  </a:lnTo>
                  <a:lnTo>
                    <a:pt x="1920544" y="73355"/>
                  </a:lnTo>
                  <a:lnTo>
                    <a:pt x="1920544" y="46329"/>
                  </a:lnTo>
                  <a:lnTo>
                    <a:pt x="1920544" y="32715"/>
                  </a:lnTo>
                  <a:lnTo>
                    <a:pt x="1920544" y="7518"/>
                  </a:lnTo>
                  <a:close/>
                </a:path>
                <a:path w="8799194" h="869314">
                  <a:moveTo>
                    <a:pt x="1941880" y="108915"/>
                  </a:moveTo>
                  <a:lnTo>
                    <a:pt x="1775256" y="108915"/>
                  </a:lnTo>
                  <a:lnTo>
                    <a:pt x="1775256" y="122732"/>
                  </a:lnTo>
                  <a:lnTo>
                    <a:pt x="1849628" y="122732"/>
                  </a:lnTo>
                  <a:lnTo>
                    <a:pt x="1849628" y="183896"/>
                  </a:lnTo>
                  <a:lnTo>
                    <a:pt x="1866290" y="183896"/>
                  </a:lnTo>
                  <a:lnTo>
                    <a:pt x="1866290" y="122732"/>
                  </a:lnTo>
                  <a:lnTo>
                    <a:pt x="1941880" y="122732"/>
                  </a:lnTo>
                  <a:lnTo>
                    <a:pt x="1941880" y="115417"/>
                  </a:lnTo>
                  <a:lnTo>
                    <a:pt x="1941880" y="108915"/>
                  </a:lnTo>
                  <a:close/>
                </a:path>
                <a:path w="8799194" h="869314">
                  <a:moveTo>
                    <a:pt x="2112543" y="5892"/>
                  </a:moveTo>
                  <a:lnTo>
                    <a:pt x="2068042" y="5892"/>
                  </a:lnTo>
                  <a:lnTo>
                    <a:pt x="2068042" y="19710"/>
                  </a:lnTo>
                  <a:lnTo>
                    <a:pt x="2068042" y="58115"/>
                  </a:lnTo>
                  <a:lnTo>
                    <a:pt x="2022322" y="58115"/>
                  </a:lnTo>
                  <a:lnTo>
                    <a:pt x="2022322" y="19710"/>
                  </a:lnTo>
                  <a:lnTo>
                    <a:pt x="2068042" y="19710"/>
                  </a:lnTo>
                  <a:lnTo>
                    <a:pt x="2068042" y="5892"/>
                  </a:lnTo>
                  <a:lnTo>
                    <a:pt x="1977618" y="5892"/>
                  </a:lnTo>
                  <a:lnTo>
                    <a:pt x="1977618" y="19710"/>
                  </a:lnTo>
                  <a:lnTo>
                    <a:pt x="2005457" y="19710"/>
                  </a:lnTo>
                  <a:lnTo>
                    <a:pt x="2005457" y="58115"/>
                  </a:lnTo>
                  <a:lnTo>
                    <a:pt x="1978431" y="58115"/>
                  </a:lnTo>
                  <a:lnTo>
                    <a:pt x="1978431" y="71932"/>
                  </a:lnTo>
                  <a:lnTo>
                    <a:pt x="2111730" y="71932"/>
                  </a:lnTo>
                  <a:lnTo>
                    <a:pt x="2111730" y="67056"/>
                  </a:lnTo>
                  <a:lnTo>
                    <a:pt x="2111730" y="58115"/>
                  </a:lnTo>
                  <a:lnTo>
                    <a:pt x="2084705" y="58115"/>
                  </a:lnTo>
                  <a:lnTo>
                    <a:pt x="2084705" y="19710"/>
                  </a:lnTo>
                  <a:lnTo>
                    <a:pt x="2112543" y="19710"/>
                  </a:lnTo>
                  <a:lnTo>
                    <a:pt x="2112543" y="11988"/>
                  </a:lnTo>
                  <a:lnTo>
                    <a:pt x="2112543" y="5892"/>
                  </a:lnTo>
                  <a:close/>
                </a:path>
                <a:path w="8799194" h="869314">
                  <a:moveTo>
                    <a:pt x="2128189" y="88798"/>
                  </a:moveTo>
                  <a:lnTo>
                    <a:pt x="1962175" y="88798"/>
                  </a:lnTo>
                  <a:lnTo>
                    <a:pt x="1962175" y="102616"/>
                  </a:lnTo>
                  <a:lnTo>
                    <a:pt x="2036953" y="102616"/>
                  </a:lnTo>
                  <a:lnTo>
                    <a:pt x="2036953" y="123952"/>
                  </a:lnTo>
                  <a:lnTo>
                    <a:pt x="1982495" y="123952"/>
                  </a:lnTo>
                  <a:lnTo>
                    <a:pt x="1982495" y="181457"/>
                  </a:lnTo>
                  <a:lnTo>
                    <a:pt x="2107869" y="181457"/>
                  </a:lnTo>
                  <a:lnTo>
                    <a:pt x="2107869" y="167843"/>
                  </a:lnTo>
                  <a:lnTo>
                    <a:pt x="2107869" y="137363"/>
                  </a:lnTo>
                  <a:lnTo>
                    <a:pt x="2107869" y="129438"/>
                  </a:lnTo>
                  <a:lnTo>
                    <a:pt x="2107869" y="123952"/>
                  </a:lnTo>
                  <a:lnTo>
                    <a:pt x="2091410" y="123952"/>
                  </a:lnTo>
                  <a:lnTo>
                    <a:pt x="2091410" y="137363"/>
                  </a:lnTo>
                  <a:lnTo>
                    <a:pt x="2091410" y="167843"/>
                  </a:lnTo>
                  <a:lnTo>
                    <a:pt x="1999157" y="167843"/>
                  </a:lnTo>
                  <a:lnTo>
                    <a:pt x="1999157" y="137363"/>
                  </a:lnTo>
                  <a:lnTo>
                    <a:pt x="2091410" y="137363"/>
                  </a:lnTo>
                  <a:lnTo>
                    <a:pt x="2091410" y="123952"/>
                  </a:lnTo>
                  <a:lnTo>
                    <a:pt x="2053615" y="123952"/>
                  </a:lnTo>
                  <a:lnTo>
                    <a:pt x="2053615" y="102616"/>
                  </a:lnTo>
                  <a:lnTo>
                    <a:pt x="2128189" y="102616"/>
                  </a:lnTo>
                  <a:lnTo>
                    <a:pt x="2128189" y="97739"/>
                  </a:lnTo>
                  <a:lnTo>
                    <a:pt x="2128189" y="88798"/>
                  </a:lnTo>
                  <a:close/>
                </a:path>
                <a:path w="8799194" h="869314">
                  <a:moveTo>
                    <a:pt x="2242782" y="126593"/>
                  </a:moveTo>
                  <a:lnTo>
                    <a:pt x="2225738" y="113766"/>
                  </a:lnTo>
                  <a:lnTo>
                    <a:pt x="2213394" y="95885"/>
                  </a:lnTo>
                  <a:lnTo>
                    <a:pt x="2205888" y="74168"/>
                  </a:lnTo>
                  <a:lnTo>
                    <a:pt x="2203361" y="49784"/>
                  </a:lnTo>
                  <a:lnTo>
                    <a:pt x="2203361" y="35763"/>
                  </a:lnTo>
                  <a:lnTo>
                    <a:pt x="2236889" y="35763"/>
                  </a:lnTo>
                  <a:lnTo>
                    <a:pt x="2236889" y="28651"/>
                  </a:lnTo>
                  <a:lnTo>
                    <a:pt x="2236889" y="21742"/>
                  </a:lnTo>
                  <a:lnTo>
                    <a:pt x="2151545" y="21742"/>
                  </a:lnTo>
                  <a:lnTo>
                    <a:pt x="2151545" y="35763"/>
                  </a:lnTo>
                  <a:lnTo>
                    <a:pt x="2187105" y="35763"/>
                  </a:lnTo>
                  <a:lnTo>
                    <a:pt x="2187105" y="49784"/>
                  </a:lnTo>
                  <a:lnTo>
                    <a:pt x="2184603" y="76517"/>
                  </a:lnTo>
                  <a:lnTo>
                    <a:pt x="2177097" y="99974"/>
                  </a:lnTo>
                  <a:lnTo>
                    <a:pt x="2164651" y="119164"/>
                  </a:lnTo>
                  <a:lnTo>
                    <a:pt x="2147278" y="133096"/>
                  </a:lnTo>
                  <a:lnTo>
                    <a:pt x="2157641" y="146100"/>
                  </a:lnTo>
                  <a:lnTo>
                    <a:pt x="2176221" y="130136"/>
                  </a:lnTo>
                  <a:lnTo>
                    <a:pt x="2189569" y="108153"/>
                  </a:lnTo>
                  <a:lnTo>
                    <a:pt x="2195690" y="87541"/>
                  </a:lnTo>
                  <a:lnTo>
                    <a:pt x="2200973" y="104063"/>
                  </a:lnTo>
                  <a:lnTo>
                    <a:pt x="2214321" y="124739"/>
                  </a:lnTo>
                  <a:lnTo>
                    <a:pt x="2232825" y="139598"/>
                  </a:lnTo>
                  <a:lnTo>
                    <a:pt x="2242782" y="126593"/>
                  </a:lnTo>
                  <a:close/>
                </a:path>
                <a:path w="8799194" h="869314">
                  <a:moveTo>
                    <a:pt x="2305774" y="203"/>
                  </a:moveTo>
                  <a:lnTo>
                    <a:pt x="2289721" y="203"/>
                  </a:lnTo>
                  <a:lnTo>
                    <a:pt x="2289721" y="74168"/>
                  </a:lnTo>
                  <a:lnTo>
                    <a:pt x="2265540" y="74168"/>
                  </a:lnTo>
                  <a:lnTo>
                    <a:pt x="2265540" y="4064"/>
                  </a:lnTo>
                  <a:lnTo>
                    <a:pt x="2249690" y="4064"/>
                  </a:lnTo>
                  <a:lnTo>
                    <a:pt x="2249690" y="174752"/>
                  </a:lnTo>
                  <a:lnTo>
                    <a:pt x="2265540" y="174752"/>
                  </a:lnTo>
                  <a:lnTo>
                    <a:pt x="2265540" y="88392"/>
                  </a:lnTo>
                  <a:lnTo>
                    <a:pt x="2289721" y="88392"/>
                  </a:lnTo>
                  <a:lnTo>
                    <a:pt x="2289721" y="183896"/>
                  </a:lnTo>
                  <a:lnTo>
                    <a:pt x="2305774" y="183896"/>
                  </a:lnTo>
                  <a:lnTo>
                    <a:pt x="2305774" y="88392"/>
                  </a:lnTo>
                  <a:lnTo>
                    <a:pt x="2305774" y="74168"/>
                  </a:lnTo>
                  <a:lnTo>
                    <a:pt x="2305774" y="203"/>
                  </a:lnTo>
                  <a:close/>
                </a:path>
                <a:path w="8799194" h="869314">
                  <a:moveTo>
                    <a:pt x="2482342" y="18491"/>
                  </a:moveTo>
                  <a:lnTo>
                    <a:pt x="2471978" y="18491"/>
                  </a:lnTo>
                  <a:lnTo>
                    <a:pt x="2465679" y="18491"/>
                  </a:lnTo>
                  <a:lnTo>
                    <a:pt x="2353716" y="18491"/>
                  </a:lnTo>
                  <a:lnTo>
                    <a:pt x="2353716" y="32512"/>
                  </a:lnTo>
                  <a:lnTo>
                    <a:pt x="2465628" y="32512"/>
                  </a:lnTo>
                  <a:lnTo>
                    <a:pt x="2465552" y="54457"/>
                  </a:lnTo>
                  <a:lnTo>
                    <a:pt x="2464816" y="73279"/>
                  </a:lnTo>
                  <a:lnTo>
                    <a:pt x="2462758" y="94996"/>
                  </a:lnTo>
                  <a:lnTo>
                    <a:pt x="2458770" y="119684"/>
                  </a:lnTo>
                  <a:lnTo>
                    <a:pt x="2475636" y="121920"/>
                  </a:lnTo>
                  <a:lnTo>
                    <a:pt x="2479510" y="96139"/>
                  </a:lnTo>
                  <a:lnTo>
                    <a:pt x="2481503" y="73939"/>
                  </a:lnTo>
                  <a:lnTo>
                    <a:pt x="2482240" y="54457"/>
                  </a:lnTo>
                  <a:lnTo>
                    <a:pt x="2482342" y="32512"/>
                  </a:lnTo>
                  <a:lnTo>
                    <a:pt x="2482342" y="18491"/>
                  </a:lnTo>
                  <a:close/>
                </a:path>
                <a:path w="8799194" h="869314">
                  <a:moveTo>
                    <a:pt x="2502255" y="144272"/>
                  </a:moveTo>
                  <a:lnTo>
                    <a:pt x="2417521" y="144272"/>
                  </a:lnTo>
                  <a:lnTo>
                    <a:pt x="2417521" y="78638"/>
                  </a:lnTo>
                  <a:lnTo>
                    <a:pt x="2400655" y="78638"/>
                  </a:lnTo>
                  <a:lnTo>
                    <a:pt x="2400655" y="144272"/>
                  </a:lnTo>
                  <a:lnTo>
                    <a:pt x="2336241" y="144272"/>
                  </a:lnTo>
                  <a:lnTo>
                    <a:pt x="2336241" y="158292"/>
                  </a:lnTo>
                  <a:lnTo>
                    <a:pt x="2502255" y="158292"/>
                  </a:lnTo>
                  <a:lnTo>
                    <a:pt x="2502255" y="151180"/>
                  </a:lnTo>
                  <a:lnTo>
                    <a:pt x="2502255" y="144272"/>
                  </a:lnTo>
                  <a:close/>
                </a:path>
                <a:path w="8799194" h="869314">
                  <a:moveTo>
                    <a:pt x="2668447" y="125780"/>
                  </a:moveTo>
                  <a:lnTo>
                    <a:pt x="2541460" y="125780"/>
                  </a:lnTo>
                  <a:lnTo>
                    <a:pt x="2541460" y="139598"/>
                  </a:lnTo>
                  <a:lnTo>
                    <a:pt x="2651595" y="139598"/>
                  </a:lnTo>
                  <a:lnTo>
                    <a:pt x="2651595" y="183896"/>
                  </a:lnTo>
                  <a:lnTo>
                    <a:pt x="2668447" y="183896"/>
                  </a:lnTo>
                  <a:lnTo>
                    <a:pt x="2668447" y="125780"/>
                  </a:lnTo>
                  <a:close/>
                </a:path>
                <a:path w="8799194" h="869314">
                  <a:moveTo>
                    <a:pt x="2688983" y="93268"/>
                  </a:moveTo>
                  <a:lnTo>
                    <a:pt x="2614409" y="93268"/>
                  </a:lnTo>
                  <a:lnTo>
                    <a:pt x="2614409" y="70307"/>
                  </a:lnTo>
                  <a:lnTo>
                    <a:pt x="2667851" y="70307"/>
                  </a:lnTo>
                  <a:lnTo>
                    <a:pt x="2667851" y="66649"/>
                  </a:lnTo>
                  <a:lnTo>
                    <a:pt x="2667851" y="56692"/>
                  </a:lnTo>
                  <a:lnTo>
                    <a:pt x="2667851" y="21336"/>
                  </a:lnTo>
                  <a:lnTo>
                    <a:pt x="2667851" y="7721"/>
                  </a:lnTo>
                  <a:lnTo>
                    <a:pt x="2651175" y="7721"/>
                  </a:lnTo>
                  <a:lnTo>
                    <a:pt x="2651175" y="21336"/>
                  </a:lnTo>
                  <a:lnTo>
                    <a:pt x="2651175" y="56692"/>
                  </a:lnTo>
                  <a:lnTo>
                    <a:pt x="2560764" y="56692"/>
                  </a:lnTo>
                  <a:lnTo>
                    <a:pt x="2560764" y="21336"/>
                  </a:lnTo>
                  <a:lnTo>
                    <a:pt x="2651175" y="21336"/>
                  </a:lnTo>
                  <a:lnTo>
                    <a:pt x="2651175" y="7721"/>
                  </a:lnTo>
                  <a:lnTo>
                    <a:pt x="2544305" y="7721"/>
                  </a:lnTo>
                  <a:lnTo>
                    <a:pt x="2544305" y="70307"/>
                  </a:lnTo>
                  <a:lnTo>
                    <a:pt x="2597734" y="70307"/>
                  </a:lnTo>
                  <a:lnTo>
                    <a:pt x="2597734" y="93268"/>
                  </a:lnTo>
                  <a:lnTo>
                    <a:pt x="2522969" y="93268"/>
                  </a:lnTo>
                  <a:lnTo>
                    <a:pt x="2522969" y="106883"/>
                  </a:lnTo>
                  <a:lnTo>
                    <a:pt x="2688983" y="106883"/>
                  </a:lnTo>
                  <a:lnTo>
                    <a:pt x="2688983" y="98348"/>
                  </a:lnTo>
                  <a:lnTo>
                    <a:pt x="2688983" y="93268"/>
                  </a:lnTo>
                  <a:close/>
                </a:path>
                <a:path w="8799194" h="869314">
                  <a:moveTo>
                    <a:pt x="2856192" y="129032"/>
                  </a:moveTo>
                  <a:lnTo>
                    <a:pt x="2728379" y="129032"/>
                  </a:lnTo>
                  <a:lnTo>
                    <a:pt x="2728379" y="142849"/>
                  </a:lnTo>
                  <a:lnTo>
                    <a:pt x="2839326" y="142849"/>
                  </a:lnTo>
                  <a:lnTo>
                    <a:pt x="2839326" y="182270"/>
                  </a:lnTo>
                  <a:lnTo>
                    <a:pt x="2856192" y="182270"/>
                  </a:lnTo>
                  <a:lnTo>
                    <a:pt x="2856192" y="129032"/>
                  </a:lnTo>
                  <a:close/>
                </a:path>
                <a:path w="8799194" h="869314">
                  <a:moveTo>
                    <a:pt x="2876512" y="101193"/>
                  </a:moveTo>
                  <a:lnTo>
                    <a:pt x="2801531" y="101193"/>
                  </a:lnTo>
                  <a:lnTo>
                    <a:pt x="2801531" y="81889"/>
                  </a:lnTo>
                  <a:lnTo>
                    <a:pt x="2859036" y="81889"/>
                  </a:lnTo>
                  <a:lnTo>
                    <a:pt x="2859036" y="75590"/>
                  </a:lnTo>
                  <a:lnTo>
                    <a:pt x="2859036" y="74168"/>
                  </a:lnTo>
                  <a:lnTo>
                    <a:pt x="2859036" y="68681"/>
                  </a:lnTo>
                  <a:lnTo>
                    <a:pt x="2748089" y="68681"/>
                  </a:lnTo>
                  <a:lnTo>
                    <a:pt x="2748089" y="49377"/>
                  </a:lnTo>
                  <a:lnTo>
                    <a:pt x="2854972" y="49377"/>
                  </a:lnTo>
                  <a:lnTo>
                    <a:pt x="2854972" y="4876"/>
                  </a:lnTo>
                  <a:lnTo>
                    <a:pt x="2731020" y="4876"/>
                  </a:lnTo>
                  <a:lnTo>
                    <a:pt x="2731020" y="18084"/>
                  </a:lnTo>
                  <a:lnTo>
                    <a:pt x="2838513" y="18084"/>
                  </a:lnTo>
                  <a:lnTo>
                    <a:pt x="2838513" y="36982"/>
                  </a:lnTo>
                  <a:lnTo>
                    <a:pt x="2731427" y="36982"/>
                  </a:lnTo>
                  <a:lnTo>
                    <a:pt x="2731427" y="81889"/>
                  </a:lnTo>
                  <a:lnTo>
                    <a:pt x="2784665" y="81889"/>
                  </a:lnTo>
                  <a:lnTo>
                    <a:pt x="2784665" y="101193"/>
                  </a:lnTo>
                  <a:lnTo>
                    <a:pt x="2709888" y="101193"/>
                  </a:lnTo>
                  <a:lnTo>
                    <a:pt x="2709888" y="115011"/>
                  </a:lnTo>
                  <a:lnTo>
                    <a:pt x="2876512" y="115011"/>
                  </a:lnTo>
                  <a:lnTo>
                    <a:pt x="2876512" y="108102"/>
                  </a:lnTo>
                  <a:lnTo>
                    <a:pt x="2876512" y="101193"/>
                  </a:lnTo>
                  <a:close/>
                </a:path>
                <a:path w="8799194" h="869314">
                  <a:moveTo>
                    <a:pt x="3570630" y="772363"/>
                  </a:moveTo>
                  <a:lnTo>
                    <a:pt x="3552494" y="763104"/>
                  </a:lnTo>
                  <a:lnTo>
                    <a:pt x="3538372" y="749782"/>
                  </a:lnTo>
                  <a:lnTo>
                    <a:pt x="3529190" y="733539"/>
                  </a:lnTo>
                  <a:lnTo>
                    <a:pt x="3525926" y="715467"/>
                  </a:lnTo>
                  <a:lnTo>
                    <a:pt x="3525926" y="695553"/>
                  </a:lnTo>
                  <a:lnTo>
                    <a:pt x="3523081" y="695553"/>
                  </a:lnTo>
                  <a:lnTo>
                    <a:pt x="3512108" y="695553"/>
                  </a:lnTo>
                  <a:lnTo>
                    <a:pt x="3509060" y="695553"/>
                  </a:lnTo>
                  <a:lnTo>
                    <a:pt x="3509060" y="714248"/>
                  </a:lnTo>
                  <a:lnTo>
                    <a:pt x="3505835" y="734491"/>
                  </a:lnTo>
                  <a:lnTo>
                    <a:pt x="3496665" y="752449"/>
                  </a:lnTo>
                  <a:lnTo>
                    <a:pt x="3482314" y="767054"/>
                  </a:lnTo>
                  <a:lnTo>
                    <a:pt x="3463544" y="777240"/>
                  </a:lnTo>
                  <a:lnTo>
                    <a:pt x="3472484" y="790854"/>
                  </a:lnTo>
                  <a:lnTo>
                    <a:pt x="3493325" y="778802"/>
                  </a:lnTo>
                  <a:lnTo>
                    <a:pt x="3509289" y="761314"/>
                  </a:lnTo>
                  <a:lnTo>
                    <a:pt x="3517938" y="742759"/>
                  </a:lnTo>
                  <a:lnTo>
                    <a:pt x="3525850" y="758367"/>
                  </a:lnTo>
                  <a:lnTo>
                    <a:pt x="3541509" y="774484"/>
                  </a:lnTo>
                  <a:lnTo>
                    <a:pt x="3561689" y="785571"/>
                  </a:lnTo>
                  <a:lnTo>
                    <a:pt x="3570630" y="772363"/>
                  </a:lnTo>
                  <a:close/>
                </a:path>
                <a:path w="8799194" h="869314">
                  <a:moveTo>
                    <a:pt x="3570630" y="86563"/>
                  </a:moveTo>
                  <a:lnTo>
                    <a:pt x="3552494" y="77304"/>
                  </a:lnTo>
                  <a:lnTo>
                    <a:pt x="3538372" y="63982"/>
                  </a:lnTo>
                  <a:lnTo>
                    <a:pt x="3529190" y="47739"/>
                  </a:lnTo>
                  <a:lnTo>
                    <a:pt x="3525926" y="29667"/>
                  </a:lnTo>
                  <a:lnTo>
                    <a:pt x="3525926" y="9753"/>
                  </a:lnTo>
                  <a:lnTo>
                    <a:pt x="3523081" y="9753"/>
                  </a:lnTo>
                  <a:lnTo>
                    <a:pt x="3512108" y="9753"/>
                  </a:lnTo>
                  <a:lnTo>
                    <a:pt x="3509060" y="9753"/>
                  </a:lnTo>
                  <a:lnTo>
                    <a:pt x="3509060" y="28448"/>
                  </a:lnTo>
                  <a:lnTo>
                    <a:pt x="3505835" y="48691"/>
                  </a:lnTo>
                  <a:lnTo>
                    <a:pt x="3496665" y="66649"/>
                  </a:lnTo>
                  <a:lnTo>
                    <a:pt x="3482314" y="81254"/>
                  </a:lnTo>
                  <a:lnTo>
                    <a:pt x="3463544" y="91440"/>
                  </a:lnTo>
                  <a:lnTo>
                    <a:pt x="3472484" y="105054"/>
                  </a:lnTo>
                  <a:lnTo>
                    <a:pt x="3493325" y="93002"/>
                  </a:lnTo>
                  <a:lnTo>
                    <a:pt x="3509289" y="75514"/>
                  </a:lnTo>
                  <a:lnTo>
                    <a:pt x="3517938" y="56959"/>
                  </a:lnTo>
                  <a:lnTo>
                    <a:pt x="3525850" y="72567"/>
                  </a:lnTo>
                  <a:lnTo>
                    <a:pt x="3541509" y="88684"/>
                  </a:lnTo>
                  <a:lnTo>
                    <a:pt x="3561689" y="99771"/>
                  </a:lnTo>
                  <a:lnTo>
                    <a:pt x="3570630" y="86563"/>
                  </a:lnTo>
                  <a:close/>
                </a:path>
                <a:path w="8799194" h="869314">
                  <a:moveTo>
                    <a:pt x="3608832" y="835964"/>
                  </a:moveTo>
                  <a:lnTo>
                    <a:pt x="3604679" y="821817"/>
                  </a:lnTo>
                  <a:lnTo>
                    <a:pt x="3597922" y="815848"/>
                  </a:lnTo>
                  <a:lnTo>
                    <a:pt x="3592753" y="811276"/>
                  </a:lnTo>
                  <a:lnTo>
                    <a:pt x="3592372" y="811149"/>
                  </a:lnTo>
                  <a:lnTo>
                    <a:pt x="3592372" y="835964"/>
                  </a:lnTo>
                  <a:lnTo>
                    <a:pt x="3589337" y="844511"/>
                  </a:lnTo>
                  <a:lnTo>
                    <a:pt x="3580638" y="850823"/>
                  </a:lnTo>
                  <a:lnTo>
                    <a:pt x="3566820" y="854748"/>
                  </a:lnTo>
                  <a:lnTo>
                    <a:pt x="3548481" y="856081"/>
                  </a:lnTo>
                  <a:lnTo>
                    <a:pt x="3530130" y="854748"/>
                  </a:lnTo>
                  <a:lnTo>
                    <a:pt x="3516325" y="850823"/>
                  </a:lnTo>
                  <a:lnTo>
                    <a:pt x="3507613" y="844511"/>
                  </a:lnTo>
                  <a:lnTo>
                    <a:pt x="3504590" y="835964"/>
                  </a:lnTo>
                  <a:lnTo>
                    <a:pt x="3507613" y="827430"/>
                  </a:lnTo>
                  <a:lnTo>
                    <a:pt x="3516325" y="821105"/>
                  </a:lnTo>
                  <a:lnTo>
                    <a:pt x="3530130" y="817194"/>
                  </a:lnTo>
                  <a:lnTo>
                    <a:pt x="3548481" y="815848"/>
                  </a:lnTo>
                  <a:lnTo>
                    <a:pt x="3566820" y="817194"/>
                  </a:lnTo>
                  <a:lnTo>
                    <a:pt x="3580638" y="821105"/>
                  </a:lnTo>
                  <a:lnTo>
                    <a:pt x="3589337" y="827430"/>
                  </a:lnTo>
                  <a:lnTo>
                    <a:pt x="3592372" y="835964"/>
                  </a:lnTo>
                  <a:lnTo>
                    <a:pt x="3592372" y="811149"/>
                  </a:lnTo>
                  <a:lnTo>
                    <a:pt x="3573767" y="804710"/>
                  </a:lnTo>
                  <a:lnTo>
                    <a:pt x="3548481" y="802436"/>
                  </a:lnTo>
                  <a:lnTo>
                    <a:pt x="3523183" y="804710"/>
                  </a:lnTo>
                  <a:lnTo>
                    <a:pt x="3504209" y="811276"/>
                  </a:lnTo>
                  <a:lnTo>
                    <a:pt x="3492271" y="821817"/>
                  </a:lnTo>
                  <a:lnTo>
                    <a:pt x="3488131" y="835964"/>
                  </a:lnTo>
                  <a:lnTo>
                    <a:pt x="3492271" y="850087"/>
                  </a:lnTo>
                  <a:lnTo>
                    <a:pt x="3504209" y="860552"/>
                  </a:lnTo>
                  <a:lnTo>
                    <a:pt x="3523183" y="867054"/>
                  </a:lnTo>
                  <a:lnTo>
                    <a:pt x="3548481" y="869289"/>
                  </a:lnTo>
                  <a:lnTo>
                    <a:pt x="3573767" y="867054"/>
                  </a:lnTo>
                  <a:lnTo>
                    <a:pt x="3592753" y="860552"/>
                  </a:lnTo>
                  <a:lnTo>
                    <a:pt x="3597846" y="856081"/>
                  </a:lnTo>
                  <a:lnTo>
                    <a:pt x="3604679" y="850087"/>
                  </a:lnTo>
                  <a:lnTo>
                    <a:pt x="3608832" y="835964"/>
                  </a:lnTo>
                  <a:close/>
                </a:path>
                <a:path w="8799194" h="869314">
                  <a:moveTo>
                    <a:pt x="3608832" y="150164"/>
                  </a:moveTo>
                  <a:lnTo>
                    <a:pt x="3604679" y="136017"/>
                  </a:lnTo>
                  <a:lnTo>
                    <a:pt x="3597922" y="130048"/>
                  </a:lnTo>
                  <a:lnTo>
                    <a:pt x="3592753" y="125476"/>
                  </a:lnTo>
                  <a:lnTo>
                    <a:pt x="3592372" y="125349"/>
                  </a:lnTo>
                  <a:lnTo>
                    <a:pt x="3592372" y="150164"/>
                  </a:lnTo>
                  <a:lnTo>
                    <a:pt x="3589337" y="158711"/>
                  </a:lnTo>
                  <a:lnTo>
                    <a:pt x="3580638" y="165023"/>
                  </a:lnTo>
                  <a:lnTo>
                    <a:pt x="3566820" y="168948"/>
                  </a:lnTo>
                  <a:lnTo>
                    <a:pt x="3548481" y="170281"/>
                  </a:lnTo>
                  <a:lnTo>
                    <a:pt x="3530130" y="168948"/>
                  </a:lnTo>
                  <a:lnTo>
                    <a:pt x="3516325" y="165023"/>
                  </a:lnTo>
                  <a:lnTo>
                    <a:pt x="3507613" y="158711"/>
                  </a:lnTo>
                  <a:lnTo>
                    <a:pt x="3504590" y="150164"/>
                  </a:lnTo>
                  <a:lnTo>
                    <a:pt x="3507613" y="141630"/>
                  </a:lnTo>
                  <a:lnTo>
                    <a:pt x="3516325" y="135305"/>
                  </a:lnTo>
                  <a:lnTo>
                    <a:pt x="3530130" y="131394"/>
                  </a:lnTo>
                  <a:lnTo>
                    <a:pt x="3548481" y="130048"/>
                  </a:lnTo>
                  <a:lnTo>
                    <a:pt x="3566820" y="131394"/>
                  </a:lnTo>
                  <a:lnTo>
                    <a:pt x="3580638" y="135305"/>
                  </a:lnTo>
                  <a:lnTo>
                    <a:pt x="3589337" y="141630"/>
                  </a:lnTo>
                  <a:lnTo>
                    <a:pt x="3592372" y="150164"/>
                  </a:lnTo>
                  <a:lnTo>
                    <a:pt x="3592372" y="125349"/>
                  </a:lnTo>
                  <a:lnTo>
                    <a:pt x="3573767" y="118910"/>
                  </a:lnTo>
                  <a:lnTo>
                    <a:pt x="3548481" y="116636"/>
                  </a:lnTo>
                  <a:lnTo>
                    <a:pt x="3523183" y="118910"/>
                  </a:lnTo>
                  <a:lnTo>
                    <a:pt x="3504209" y="125476"/>
                  </a:lnTo>
                  <a:lnTo>
                    <a:pt x="3492271" y="136017"/>
                  </a:lnTo>
                  <a:lnTo>
                    <a:pt x="3488131" y="150164"/>
                  </a:lnTo>
                  <a:lnTo>
                    <a:pt x="3492271" y="164287"/>
                  </a:lnTo>
                  <a:lnTo>
                    <a:pt x="3504209" y="174752"/>
                  </a:lnTo>
                  <a:lnTo>
                    <a:pt x="3523183" y="181254"/>
                  </a:lnTo>
                  <a:lnTo>
                    <a:pt x="3548481" y="183489"/>
                  </a:lnTo>
                  <a:lnTo>
                    <a:pt x="3573767" y="181254"/>
                  </a:lnTo>
                  <a:lnTo>
                    <a:pt x="3592753" y="174752"/>
                  </a:lnTo>
                  <a:lnTo>
                    <a:pt x="3597846" y="170281"/>
                  </a:lnTo>
                  <a:lnTo>
                    <a:pt x="3604679" y="164287"/>
                  </a:lnTo>
                  <a:lnTo>
                    <a:pt x="3608832" y="150164"/>
                  </a:lnTo>
                  <a:close/>
                </a:path>
                <a:path w="8799194" h="869314">
                  <a:moveTo>
                    <a:pt x="3634232" y="733348"/>
                  </a:moveTo>
                  <a:lnTo>
                    <a:pt x="3607003" y="733348"/>
                  </a:lnTo>
                  <a:lnTo>
                    <a:pt x="3607003" y="686003"/>
                  </a:lnTo>
                  <a:lnTo>
                    <a:pt x="3590137" y="686003"/>
                  </a:lnTo>
                  <a:lnTo>
                    <a:pt x="3590137" y="797356"/>
                  </a:lnTo>
                  <a:lnTo>
                    <a:pt x="3607003" y="797356"/>
                  </a:lnTo>
                  <a:lnTo>
                    <a:pt x="3607003" y="747572"/>
                  </a:lnTo>
                  <a:lnTo>
                    <a:pt x="3634232" y="747572"/>
                  </a:lnTo>
                  <a:lnTo>
                    <a:pt x="3634232" y="733348"/>
                  </a:lnTo>
                  <a:close/>
                </a:path>
                <a:path w="8799194" h="869314">
                  <a:moveTo>
                    <a:pt x="3634232" y="47548"/>
                  </a:moveTo>
                  <a:lnTo>
                    <a:pt x="3607003" y="47548"/>
                  </a:lnTo>
                  <a:lnTo>
                    <a:pt x="3607003" y="203"/>
                  </a:lnTo>
                  <a:lnTo>
                    <a:pt x="3590137" y="203"/>
                  </a:lnTo>
                  <a:lnTo>
                    <a:pt x="3590137" y="111556"/>
                  </a:lnTo>
                  <a:lnTo>
                    <a:pt x="3607003" y="111556"/>
                  </a:lnTo>
                  <a:lnTo>
                    <a:pt x="3607003" y="61772"/>
                  </a:lnTo>
                  <a:lnTo>
                    <a:pt x="3634232" y="61772"/>
                  </a:lnTo>
                  <a:lnTo>
                    <a:pt x="3634232" y="47548"/>
                  </a:lnTo>
                  <a:close/>
                </a:path>
                <a:path w="8799194" h="869314">
                  <a:moveTo>
                    <a:pt x="3801643" y="691692"/>
                  </a:moveTo>
                  <a:lnTo>
                    <a:pt x="3757142" y="691692"/>
                  </a:lnTo>
                  <a:lnTo>
                    <a:pt x="3757142" y="705510"/>
                  </a:lnTo>
                  <a:lnTo>
                    <a:pt x="3757142" y="743915"/>
                  </a:lnTo>
                  <a:lnTo>
                    <a:pt x="3711422" y="743915"/>
                  </a:lnTo>
                  <a:lnTo>
                    <a:pt x="3711422" y="705510"/>
                  </a:lnTo>
                  <a:lnTo>
                    <a:pt x="3757142" y="705510"/>
                  </a:lnTo>
                  <a:lnTo>
                    <a:pt x="3757142" y="691692"/>
                  </a:lnTo>
                  <a:lnTo>
                    <a:pt x="3666718" y="691692"/>
                  </a:lnTo>
                  <a:lnTo>
                    <a:pt x="3666718" y="705510"/>
                  </a:lnTo>
                  <a:lnTo>
                    <a:pt x="3694557" y="705510"/>
                  </a:lnTo>
                  <a:lnTo>
                    <a:pt x="3694557" y="743915"/>
                  </a:lnTo>
                  <a:lnTo>
                    <a:pt x="3667531" y="743915"/>
                  </a:lnTo>
                  <a:lnTo>
                    <a:pt x="3667531" y="757732"/>
                  </a:lnTo>
                  <a:lnTo>
                    <a:pt x="3800830" y="757732"/>
                  </a:lnTo>
                  <a:lnTo>
                    <a:pt x="3800830" y="752856"/>
                  </a:lnTo>
                  <a:lnTo>
                    <a:pt x="3800830" y="743915"/>
                  </a:lnTo>
                  <a:lnTo>
                    <a:pt x="3773805" y="743915"/>
                  </a:lnTo>
                  <a:lnTo>
                    <a:pt x="3773805" y="705510"/>
                  </a:lnTo>
                  <a:lnTo>
                    <a:pt x="3801643" y="705510"/>
                  </a:lnTo>
                  <a:lnTo>
                    <a:pt x="3801643" y="697788"/>
                  </a:lnTo>
                  <a:lnTo>
                    <a:pt x="3801643" y="691692"/>
                  </a:lnTo>
                  <a:close/>
                </a:path>
                <a:path w="8799194" h="869314">
                  <a:moveTo>
                    <a:pt x="3801643" y="5892"/>
                  </a:moveTo>
                  <a:lnTo>
                    <a:pt x="3757142" y="5892"/>
                  </a:lnTo>
                  <a:lnTo>
                    <a:pt x="3757142" y="19710"/>
                  </a:lnTo>
                  <a:lnTo>
                    <a:pt x="3757142" y="58115"/>
                  </a:lnTo>
                  <a:lnTo>
                    <a:pt x="3711422" y="58115"/>
                  </a:lnTo>
                  <a:lnTo>
                    <a:pt x="3711422" y="19710"/>
                  </a:lnTo>
                  <a:lnTo>
                    <a:pt x="3757142" y="19710"/>
                  </a:lnTo>
                  <a:lnTo>
                    <a:pt x="3757142" y="5892"/>
                  </a:lnTo>
                  <a:lnTo>
                    <a:pt x="3666718" y="5892"/>
                  </a:lnTo>
                  <a:lnTo>
                    <a:pt x="3666718" y="19710"/>
                  </a:lnTo>
                  <a:lnTo>
                    <a:pt x="3694557" y="19710"/>
                  </a:lnTo>
                  <a:lnTo>
                    <a:pt x="3694557" y="58115"/>
                  </a:lnTo>
                  <a:lnTo>
                    <a:pt x="3667531" y="58115"/>
                  </a:lnTo>
                  <a:lnTo>
                    <a:pt x="3667531" y="71932"/>
                  </a:lnTo>
                  <a:lnTo>
                    <a:pt x="3800830" y="71932"/>
                  </a:lnTo>
                  <a:lnTo>
                    <a:pt x="3800830" y="67056"/>
                  </a:lnTo>
                  <a:lnTo>
                    <a:pt x="3800830" y="58115"/>
                  </a:lnTo>
                  <a:lnTo>
                    <a:pt x="3773805" y="58115"/>
                  </a:lnTo>
                  <a:lnTo>
                    <a:pt x="3773805" y="19710"/>
                  </a:lnTo>
                  <a:lnTo>
                    <a:pt x="3801643" y="19710"/>
                  </a:lnTo>
                  <a:lnTo>
                    <a:pt x="3801643" y="11988"/>
                  </a:lnTo>
                  <a:lnTo>
                    <a:pt x="3801643" y="5892"/>
                  </a:lnTo>
                  <a:close/>
                </a:path>
                <a:path w="8799194" h="869314">
                  <a:moveTo>
                    <a:pt x="3817289" y="774598"/>
                  </a:moveTo>
                  <a:lnTo>
                    <a:pt x="3651275" y="774598"/>
                  </a:lnTo>
                  <a:lnTo>
                    <a:pt x="3651275" y="788416"/>
                  </a:lnTo>
                  <a:lnTo>
                    <a:pt x="3726053" y="788416"/>
                  </a:lnTo>
                  <a:lnTo>
                    <a:pt x="3726053" y="809752"/>
                  </a:lnTo>
                  <a:lnTo>
                    <a:pt x="3671595" y="809752"/>
                  </a:lnTo>
                  <a:lnTo>
                    <a:pt x="3671595" y="867257"/>
                  </a:lnTo>
                  <a:lnTo>
                    <a:pt x="3796969" y="867257"/>
                  </a:lnTo>
                  <a:lnTo>
                    <a:pt x="3796969" y="853643"/>
                  </a:lnTo>
                  <a:lnTo>
                    <a:pt x="3796969" y="823163"/>
                  </a:lnTo>
                  <a:lnTo>
                    <a:pt x="3796969" y="815238"/>
                  </a:lnTo>
                  <a:lnTo>
                    <a:pt x="3796969" y="809752"/>
                  </a:lnTo>
                  <a:lnTo>
                    <a:pt x="3780510" y="809752"/>
                  </a:lnTo>
                  <a:lnTo>
                    <a:pt x="3780510" y="823163"/>
                  </a:lnTo>
                  <a:lnTo>
                    <a:pt x="3780510" y="853643"/>
                  </a:lnTo>
                  <a:lnTo>
                    <a:pt x="3688257" y="853643"/>
                  </a:lnTo>
                  <a:lnTo>
                    <a:pt x="3688257" y="823163"/>
                  </a:lnTo>
                  <a:lnTo>
                    <a:pt x="3780510" y="823163"/>
                  </a:lnTo>
                  <a:lnTo>
                    <a:pt x="3780510" y="809752"/>
                  </a:lnTo>
                  <a:lnTo>
                    <a:pt x="3742715" y="809752"/>
                  </a:lnTo>
                  <a:lnTo>
                    <a:pt x="3742715" y="788416"/>
                  </a:lnTo>
                  <a:lnTo>
                    <a:pt x="3817289" y="788416"/>
                  </a:lnTo>
                  <a:lnTo>
                    <a:pt x="3817289" y="783539"/>
                  </a:lnTo>
                  <a:lnTo>
                    <a:pt x="3817289" y="774598"/>
                  </a:lnTo>
                  <a:close/>
                </a:path>
                <a:path w="8799194" h="869314">
                  <a:moveTo>
                    <a:pt x="3817289" y="88798"/>
                  </a:moveTo>
                  <a:lnTo>
                    <a:pt x="3651275" y="88798"/>
                  </a:lnTo>
                  <a:lnTo>
                    <a:pt x="3651275" y="102616"/>
                  </a:lnTo>
                  <a:lnTo>
                    <a:pt x="3726053" y="102616"/>
                  </a:lnTo>
                  <a:lnTo>
                    <a:pt x="3726053" y="123952"/>
                  </a:lnTo>
                  <a:lnTo>
                    <a:pt x="3671595" y="123952"/>
                  </a:lnTo>
                  <a:lnTo>
                    <a:pt x="3671595" y="181457"/>
                  </a:lnTo>
                  <a:lnTo>
                    <a:pt x="3796969" y="181457"/>
                  </a:lnTo>
                  <a:lnTo>
                    <a:pt x="3796969" y="167843"/>
                  </a:lnTo>
                  <a:lnTo>
                    <a:pt x="3796969" y="137363"/>
                  </a:lnTo>
                  <a:lnTo>
                    <a:pt x="3796969" y="129438"/>
                  </a:lnTo>
                  <a:lnTo>
                    <a:pt x="3796969" y="123952"/>
                  </a:lnTo>
                  <a:lnTo>
                    <a:pt x="3780510" y="123952"/>
                  </a:lnTo>
                  <a:lnTo>
                    <a:pt x="3780510" y="137363"/>
                  </a:lnTo>
                  <a:lnTo>
                    <a:pt x="3780510" y="167843"/>
                  </a:lnTo>
                  <a:lnTo>
                    <a:pt x="3688257" y="167843"/>
                  </a:lnTo>
                  <a:lnTo>
                    <a:pt x="3688257" y="137363"/>
                  </a:lnTo>
                  <a:lnTo>
                    <a:pt x="3780510" y="137363"/>
                  </a:lnTo>
                  <a:lnTo>
                    <a:pt x="3780510" y="123952"/>
                  </a:lnTo>
                  <a:lnTo>
                    <a:pt x="3742715" y="123952"/>
                  </a:lnTo>
                  <a:lnTo>
                    <a:pt x="3742715" y="102616"/>
                  </a:lnTo>
                  <a:lnTo>
                    <a:pt x="3817289" y="102616"/>
                  </a:lnTo>
                  <a:lnTo>
                    <a:pt x="3817289" y="97739"/>
                  </a:lnTo>
                  <a:lnTo>
                    <a:pt x="3817289" y="88798"/>
                  </a:lnTo>
                  <a:close/>
                </a:path>
                <a:path w="8799194" h="869314">
                  <a:moveTo>
                    <a:pt x="3939400" y="14427"/>
                  </a:moveTo>
                  <a:lnTo>
                    <a:pt x="3929443" y="14427"/>
                  </a:lnTo>
                  <a:lnTo>
                    <a:pt x="3922738" y="14427"/>
                  </a:lnTo>
                  <a:lnTo>
                    <a:pt x="3848163" y="14427"/>
                  </a:lnTo>
                  <a:lnTo>
                    <a:pt x="3848163" y="28244"/>
                  </a:lnTo>
                  <a:lnTo>
                    <a:pt x="3922674" y="28244"/>
                  </a:lnTo>
                  <a:lnTo>
                    <a:pt x="3922649" y="34353"/>
                  </a:lnTo>
                  <a:lnTo>
                    <a:pt x="3922153" y="45847"/>
                  </a:lnTo>
                  <a:lnTo>
                    <a:pt x="3920769" y="60045"/>
                  </a:lnTo>
                  <a:lnTo>
                    <a:pt x="3918064" y="76809"/>
                  </a:lnTo>
                  <a:lnTo>
                    <a:pt x="3934523" y="78638"/>
                  </a:lnTo>
                  <a:lnTo>
                    <a:pt x="3937343" y="61620"/>
                  </a:lnTo>
                  <a:lnTo>
                    <a:pt x="3938790" y="46837"/>
                  </a:lnTo>
                  <a:lnTo>
                    <a:pt x="3939324" y="34353"/>
                  </a:lnTo>
                  <a:lnTo>
                    <a:pt x="3939375" y="28244"/>
                  </a:lnTo>
                  <a:lnTo>
                    <a:pt x="3939400" y="14427"/>
                  </a:lnTo>
                  <a:close/>
                </a:path>
                <a:path w="8799194" h="869314">
                  <a:moveTo>
                    <a:pt x="3953218" y="101803"/>
                  </a:moveTo>
                  <a:lnTo>
                    <a:pt x="3953179" y="101396"/>
                  </a:lnTo>
                  <a:lnTo>
                    <a:pt x="3951998" y="89611"/>
                  </a:lnTo>
                  <a:lnTo>
                    <a:pt x="3922941" y="92684"/>
                  </a:lnTo>
                  <a:lnTo>
                    <a:pt x="3892461" y="94475"/>
                  </a:lnTo>
                  <a:lnTo>
                    <a:pt x="3892461" y="55473"/>
                  </a:lnTo>
                  <a:lnTo>
                    <a:pt x="3875798" y="55473"/>
                  </a:lnTo>
                  <a:lnTo>
                    <a:pt x="3875798" y="94957"/>
                  </a:lnTo>
                  <a:lnTo>
                    <a:pt x="3863530" y="95300"/>
                  </a:lnTo>
                  <a:lnTo>
                    <a:pt x="3836987" y="95504"/>
                  </a:lnTo>
                  <a:lnTo>
                    <a:pt x="3838816" y="109321"/>
                  </a:lnTo>
                  <a:lnTo>
                    <a:pt x="3864953" y="109093"/>
                  </a:lnTo>
                  <a:lnTo>
                    <a:pt x="3893807" y="108077"/>
                  </a:lnTo>
                  <a:lnTo>
                    <a:pt x="3923766" y="105816"/>
                  </a:lnTo>
                  <a:lnTo>
                    <a:pt x="3953218" y="101803"/>
                  </a:lnTo>
                  <a:close/>
                </a:path>
                <a:path w="8799194" h="869314">
                  <a:moveTo>
                    <a:pt x="3984104" y="836371"/>
                  </a:moveTo>
                  <a:lnTo>
                    <a:pt x="3979773" y="822286"/>
                  </a:lnTo>
                  <a:lnTo>
                    <a:pt x="3972547" y="816254"/>
                  </a:lnTo>
                  <a:lnTo>
                    <a:pt x="3967315" y="811885"/>
                  </a:lnTo>
                  <a:lnTo>
                    <a:pt x="3967035" y="811796"/>
                  </a:lnTo>
                  <a:lnTo>
                    <a:pt x="3967035" y="836371"/>
                  </a:lnTo>
                  <a:lnTo>
                    <a:pt x="3963924" y="844765"/>
                  </a:lnTo>
                  <a:lnTo>
                    <a:pt x="3954894" y="850950"/>
                  </a:lnTo>
                  <a:lnTo>
                    <a:pt x="3940467" y="854773"/>
                  </a:lnTo>
                  <a:lnTo>
                    <a:pt x="3921112" y="856081"/>
                  </a:lnTo>
                  <a:lnTo>
                    <a:pt x="3901846" y="854773"/>
                  </a:lnTo>
                  <a:lnTo>
                    <a:pt x="3887406" y="850950"/>
                  </a:lnTo>
                  <a:lnTo>
                    <a:pt x="3878338" y="844765"/>
                  </a:lnTo>
                  <a:lnTo>
                    <a:pt x="3875189" y="836371"/>
                  </a:lnTo>
                  <a:lnTo>
                    <a:pt x="3878338" y="827836"/>
                  </a:lnTo>
                  <a:lnTo>
                    <a:pt x="3887406" y="821512"/>
                  </a:lnTo>
                  <a:lnTo>
                    <a:pt x="3901846" y="817600"/>
                  </a:lnTo>
                  <a:lnTo>
                    <a:pt x="3921112" y="816254"/>
                  </a:lnTo>
                  <a:lnTo>
                    <a:pt x="3940467" y="817600"/>
                  </a:lnTo>
                  <a:lnTo>
                    <a:pt x="3954894" y="821512"/>
                  </a:lnTo>
                  <a:lnTo>
                    <a:pt x="3963924" y="827836"/>
                  </a:lnTo>
                  <a:lnTo>
                    <a:pt x="3967035" y="836371"/>
                  </a:lnTo>
                  <a:lnTo>
                    <a:pt x="3967035" y="811796"/>
                  </a:lnTo>
                  <a:lnTo>
                    <a:pt x="3947503" y="805459"/>
                  </a:lnTo>
                  <a:lnTo>
                    <a:pt x="3921112" y="803249"/>
                  </a:lnTo>
                  <a:lnTo>
                    <a:pt x="3894721" y="805459"/>
                  </a:lnTo>
                  <a:lnTo>
                    <a:pt x="3874909" y="811885"/>
                  </a:lnTo>
                  <a:lnTo>
                    <a:pt x="3862451" y="822286"/>
                  </a:lnTo>
                  <a:lnTo>
                    <a:pt x="3858120" y="836371"/>
                  </a:lnTo>
                  <a:lnTo>
                    <a:pt x="3862451" y="850430"/>
                  </a:lnTo>
                  <a:lnTo>
                    <a:pt x="3874909" y="860755"/>
                  </a:lnTo>
                  <a:lnTo>
                    <a:pt x="3894721" y="867117"/>
                  </a:lnTo>
                  <a:lnTo>
                    <a:pt x="3921112" y="869289"/>
                  </a:lnTo>
                  <a:lnTo>
                    <a:pt x="3947503" y="867117"/>
                  </a:lnTo>
                  <a:lnTo>
                    <a:pt x="3967315" y="860755"/>
                  </a:lnTo>
                  <a:lnTo>
                    <a:pt x="3972953" y="856081"/>
                  </a:lnTo>
                  <a:lnTo>
                    <a:pt x="3979773" y="850430"/>
                  </a:lnTo>
                  <a:lnTo>
                    <a:pt x="3984104" y="836371"/>
                  </a:lnTo>
                  <a:close/>
                </a:path>
                <a:path w="8799194" h="869314">
                  <a:moveTo>
                    <a:pt x="3985120" y="742289"/>
                  </a:moveTo>
                  <a:lnTo>
                    <a:pt x="3876002" y="742289"/>
                  </a:lnTo>
                  <a:lnTo>
                    <a:pt x="3876002" y="707136"/>
                  </a:lnTo>
                  <a:lnTo>
                    <a:pt x="3983698" y="707136"/>
                  </a:lnTo>
                  <a:lnTo>
                    <a:pt x="3983698" y="693318"/>
                  </a:lnTo>
                  <a:lnTo>
                    <a:pt x="3859339" y="693318"/>
                  </a:lnTo>
                  <a:lnTo>
                    <a:pt x="3859339" y="755904"/>
                  </a:lnTo>
                  <a:lnTo>
                    <a:pt x="3985120" y="755904"/>
                  </a:lnTo>
                  <a:lnTo>
                    <a:pt x="3985120" y="748792"/>
                  </a:lnTo>
                  <a:lnTo>
                    <a:pt x="3985120" y="742289"/>
                  </a:lnTo>
                  <a:close/>
                </a:path>
                <a:path w="8799194" h="869314">
                  <a:moveTo>
                    <a:pt x="3987152" y="166014"/>
                  </a:moveTo>
                  <a:lnTo>
                    <a:pt x="3881894" y="166014"/>
                  </a:lnTo>
                  <a:lnTo>
                    <a:pt x="3881894" y="125780"/>
                  </a:lnTo>
                  <a:lnTo>
                    <a:pt x="3865232" y="125780"/>
                  </a:lnTo>
                  <a:lnTo>
                    <a:pt x="3865232" y="179832"/>
                  </a:lnTo>
                  <a:lnTo>
                    <a:pt x="3987152" y="179832"/>
                  </a:lnTo>
                  <a:lnTo>
                    <a:pt x="3987152" y="170281"/>
                  </a:lnTo>
                  <a:lnTo>
                    <a:pt x="3987152" y="166014"/>
                  </a:lnTo>
                  <a:close/>
                </a:path>
                <a:path w="8799194" h="869314">
                  <a:moveTo>
                    <a:pt x="4004424" y="773379"/>
                  </a:moveTo>
                  <a:lnTo>
                    <a:pt x="3838410" y="773379"/>
                  </a:lnTo>
                  <a:lnTo>
                    <a:pt x="3838410" y="787400"/>
                  </a:lnTo>
                  <a:lnTo>
                    <a:pt x="4004424" y="787400"/>
                  </a:lnTo>
                  <a:lnTo>
                    <a:pt x="4004424" y="773379"/>
                  </a:lnTo>
                  <a:close/>
                </a:path>
                <a:path w="8799194" h="869314">
                  <a:moveTo>
                    <a:pt x="4007472" y="59944"/>
                  </a:moveTo>
                  <a:lnTo>
                    <a:pt x="3981259" y="59944"/>
                  </a:lnTo>
                  <a:lnTo>
                    <a:pt x="3981259" y="203"/>
                  </a:lnTo>
                  <a:lnTo>
                    <a:pt x="3964394" y="203"/>
                  </a:lnTo>
                  <a:lnTo>
                    <a:pt x="3964394" y="138582"/>
                  </a:lnTo>
                  <a:lnTo>
                    <a:pt x="3981259" y="138582"/>
                  </a:lnTo>
                  <a:lnTo>
                    <a:pt x="3981259" y="73964"/>
                  </a:lnTo>
                  <a:lnTo>
                    <a:pt x="4007472" y="73964"/>
                  </a:lnTo>
                  <a:lnTo>
                    <a:pt x="4007472" y="59944"/>
                  </a:lnTo>
                  <a:close/>
                </a:path>
                <a:path w="8799194" h="869314">
                  <a:moveTo>
                    <a:pt x="4143603" y="133096"/>
                  </a:moveTo>
                  <a:lnTo>
                    <a:pt x="4143337" y="131064"/>
                  </a:lnTo>
                  <a:lnTo>
                    <a:pt x="4141774" y="119278"/>
                  </a:lnTo>
                  <a:lnTo>
                    <a:pt x="4118216" y="122529"/>
                  </a:lnTo>
                  <a:lnTo>
                    <a:pt x="4095775" y="124510"/>
                  </a:lnTo>
                  <a:lnTo>
                    <a:pt x="4073677" y="125514"/>
                  </a:lnTo>
                  <a:lnTo>
                    <a:pt x="4052773" y="125768"/>
                  </a:lnTo>
                  <a:lnTo>
                    <a:pt x="4052773" y="82905"/>
                  </a:lnTo>
                  <a:lnTo>
                    <a:pt x="4120438" y="82905"/>
                  </a:lnTo>
                  <a:lnTo>
                    <a:pt x="4120438" y="17272"/>
                  </a:lnTo>
                  <a:lnTo>
                    <a:pt x="4035501" y="17272"/>
                  </a:lnTo>
                  <a:lnTo>
                    <a:pt x="4035501" y="31089"/>
                  </a:lnTo>
                  <a:lnTo>
                    <a:pt x="4103370" y="31089"/>
                  </a:lnTo>
                  <a:lnTo>
                    <a:pt x="4103370" y="69088"/>
                  </a:lnTo>
                  <a:lnTo>
                    <a:pt x="4035907" y="69088"/>
                  </a:lnTo>
                  <a:lnTo>
                    <a:pt x="4035907" y="139801"/>
                  </a:lnTo>
                  <a:lnTo>
                    <a:pt x="4051147" y="139801"/>
                  </a:lnTo>
                  <a:lnTo>
                    <a:pt x="4074198" y="139534"/>
                  </a:lnTo>
                  <a:lnTo>
                    <a:pt x="4096689" y="138506"/>
                  </a:lnTo>
                  <a:lnTo>
                    <a:pt x="4119524" y="136461"/>
                  </a:lnTo>
                  <a:lnTo>
                    <a:pt x="4143603" y="133096"/>
                  </a:lnTo>
                  <a:close/>
                </a:path>
                <a:path w="8799194" h="869314">
                  <a:moveTo>
                    <a:pt x="4171442" y="814832"/>
                  </a:moveTo>
                  <a:lnTo>
                    <a:pt x="4043629" y="814832"/>
                  </a:lnTo>
                  <a:lnTo>
                    <a:pt x="4043629" y="828649"/>
                  </a:lnTo>
                  <a:lnTo>
                    <a:pt x="4154576" y="828649"/>
                  </a:lnTo>
                  <a:lnTo>
                    <a:pt x="4154576" y="868070"/>
                  </a:lnTo>
                  <a:lnTo>
                    <a:pt x="4171442" y="868070"/>
                  </a:lnTo>
                  <a:lnTo>
                    <a:pt x="4171442" y="814832"/>
                  </a:lnTo>
                  <a:close/>
                </a:path>
                <a:path w="8799194" h="869314">
                  <a:moveTo>
                    <a:pt x="4175912" y="0"/>
                  </a:moveTo>
                  <a:lnTo>
                    <a:pt x="4159046" y="0"/>
                  </a:lnTo>
                  <a:lnTo>
                    <a:pt x="4159046" y="184099"/>
                  </a:lnTo>
                  <a:lnTo>
                    <a:pt x="4175912" y="184099"/>
                  </a:lnTo>
                  <a:lnTo>
                    <a:pt x="4175912" y="0"/>
                  </a:lnTo>
                  <a:close/>
                </a:path>
                <a:path w="8799194" h="869314">
                  <a:moveTo>
                    <a:pt x="4191762" y="786993"/>
                  </a:moveTo>
                  <a:lnTo>
                    <a:pt x="4116781" y="786993"/>
                  </a:lnTo>
                  <a:lnTo>
                    <a:pt x="4116781" y="767689"/>
                  </a:lnTo>
                  <a:lnTo>
                    <a:pt x="4174286" y="767689"/>
                  </a:lnTo>
                  <a:lnTo>
                    <a:pt x="4174286" y="761390"/>
                  </a:lnTo>
                  <a:lnTo>
                    <a:pt x="4174286" y="759968"/>
                  </a:lnTo>
                  <a:lnTo>
                    <a:pt x="4174286" y="754481"/>
                  </a:lnTo>
                  <a:lnTo>
                    <a:pt x="4063339" y="754481"/>
                  </a:lnTo>
                  <a:lnTo>
                    <a:pt x="4063339" y="735177"/>
                  </a:lnTo>
                  <a:lnTo>
                    <a:pt x="4170222" y="735177"/>
                  </a:lnTo>
                  <a:lnTo>
                    <a:pt x="4170222" y="690676"/>
                  </a:lnTo>
                  <a:lnTo>
                    <a:pt x="4046270" y="690676"/>
                  </a:lnTo>
                  <a:lnTo>
                    <a:pt x="4046270" y="703884"/>
                  </a:lnTo>
                  <a:lnTo>
                    <a:pt x="4153763" y="703884"/>
                  </a:lnTo>
                  <a:lnTo>
                    <a:pt x="4153763" y="722782"/>
                  </a:lnTo>
                  <a:lnTo>
                    <a:pt x="4046677" y="722782"/>
                  </a:lnTo>
                  <a:lnTo>
                    <a:pt x="4046677" y="767689"/>
                  </a:lnTo>
                  <a:lnTo>
                    <a:pt x="4099915" y="767689"/>
                  </a:lnTo>
                  <a:lnTo>
                    <a:pt x="4099915" y="786993"/>
                  </a:lnTo>
                  <a:lnTo>
                    <a:pt x="4025138" y="786993"/>
                  </a:lnTo>
                  <a:lnTo>
                    <a:pt x="4025138" y="800811"/>
                  </a:lnTo>
                  <a:lnTo>
                    <a:pt x="4191762" y="800811"/>
                  </a:lnTo>
                  <a:lnTo>
                    <a:pt x="4191762" y="793902"/>
                  </a:lnTo>
                  <a:lnTo>
                    <a:pt x="4191762" y="786993"/>
                  </a:lnTo>
                  <a:close/>
                </a:path>
                <a:path w="8799194" h="869314">
                  <a:moveTo>
                    <a:pt x="4865522" y="130454"/>
                  </a:moveTo>
                  <a:lnTo>
                    <a:pt x="4848796" y="116522"/>
                  </a:lnTo>
                  <a:lnTo>
                    <a:pt x="4836566" y="97713"/>
                  </a:lnTo>
                  <a:lnTo>
                    <a:pt x="4829060" y="75679"/>
                  </a:lnTo>
                  <a:lnTo>
                    <a:pt x="4826508" y="52019"/>
                  </a:lnTo>
                  <a:lnTo>
                    <a:pt x="4826508" y="35560"/>
                  </a:lnTo>
                  <a:lnTo>
                    <a:pt x="4859223" y="35560"/>
                  </a:lnTo>
                  <a:lnTo>
                    <a:pt x="4859223" y="28651"/>
                  </a:lnTo>
                  <a:lnTo>
                    <a:pt x="4859223" y="21539"/>
                  </a:lnTo>
                  <a:lnTo>
                    <a:pt x="4775301" y="21539"/>
                  </a:lnTo>
                  <a:lnTo>
                    <a:pt x="4775301" y="35560"/>
                  </a:lnTo>
                  <a:lnTo>
                    <a:pt x="4810049" y="35560"/>
                  </a:lnTo>
                  <a:lnTo>
                    <a:pt x="4810049" y="52019"/>
                  </a:lnTo>
                  <a:lnTo>
                    <a:pt x="4807420" y="77000"/>
                  </a:lnTo>
                  <a:lnTo>
                    <a:pt x="4799736" y="100228"/>
                  </a:lnTo>
                  <a:lnTo>
                    <a:pt x="4787239" y="120027"/>
                  </a:lnTo>
                  <a:lnTo>
                    <a:pt x="4770221" y="134721"/>
                  </a:lnTo>
                  <a:lnTo>
                    <a:pt x="4780585" y="147320"/>
                  </a:lnTo>
                  <a:lnTo>
                    <a:pt x="4798619" y="130886"/>
                  </a:lnTo>
                  <a:lnTo>
                    <a:pt x="4811954" y="108356"/>
                  </a:lnTo>
                  <a:lnTo>
                    <a:pt x="4818456" y="87210"/>
                  </a:lnTo>
                  <a:lnTo>
                    <a:pt x="4824273" y="105740"/>
                  </a:lnTo>
                  <a:lnTo>
                    <a:pt x="4837328" y="127203"/>
                  </a:lnTo>
                  <a:lnTo>
                    <a:pt x="4855159" y="142849"/>
                  </a:lnTo>
                  <a:lnTo>
                    <a:pt x="4865522" y="130454"/>
                  </a:lnTo>
                  <a:close/>
                </a:path>
                <a:path w="8799194" h="869314">
                  <a:moveTo>
                    <a:pt x="4891329" y="4470"/>
                  </a:moveTo>
                  <a:lnTo>
                    <a:pt x="4875479" y="4470"/>
                  </a:lnTo>
                  <a:lnTo>
                    <a:pt x="4875479" y="66040"/>
                  </a:lnTo>
                  <a:lnTo>
                    <a:pt x="4845405" y="66040"/>
                  </a:lnTo>
                  <a:lnTo>
                    <a:pt x="4845405" y="80060"/>
                  </a:lnTo>
                  <a:lnTo>
                    <a:pt x="4875479" y="80060"/>
                  </a:lnTo>
                  <a:lnTo>
                    <a:pt x="4875479" y="174548"/>
                  </a:lnTo>
                  <a:lnTo>
                    <a:pt x="4891329" y="174548"/>
                  </a:lnTo>
                  <a:lnTo>
                    <a:pt x="4891329" y="80060"/>
                  </a:lnTo>
                  <a:lnTo>
                    <a:pt x="4891329" y="66040"/>
                  </a:lnTo>
                  <a:lnTo>
                    <a:pt x="4891329" y="4470"/>
                  </a:lnTo>
                  <a:close/>
                </a:path>
                <a:path w="8799194" h="869314">
                  <a:moveTo>
                    <a:pt x="4928514" y="203"/>
                  </a:moveTo>
                  <a:lnTo>
                    <a:pt x="4912258" y="203"/>
                  </a:lnTo>
                  <a:lnTo>
                    <a:pt x="4912258" y="183896"/>
                  </a:lnTo>
                  <a:lnTo>
                    <a:pt x="4928514" y="183896"/>
                  </a:lnTo>
                  <a:lnTo>
                    <a:pt x="4928514" y="203"/>
                  </a:lnTo>
                  <a:close/>
                </a:path>
                <a:path w="8799194" h="869314">
                  <a:moveTo>
                    <a:pt x="5109743" y="5892"/>
                  </a:moveTo>
                  <a:lnTo>
                    <a:pt x="5065242" y="5892"/>
                  </a:lnTo>
                  <a:lnTo>
                    <a:pt x="5065242" y="19710"/>
                  </a:lnTo>
                  <a:lnTo>
                    <a:pt x="5065242" y="58115"/>
                  </a:lnTo>
                  <a:lnTo>
                    <a:pt x="5019522" y="58115"/>
                  </a:lnTo>
                  <a:lnTo>
                    <a:pt x="5019522" y="19710"/>
                  </a:lnTo>
                  <a:lnTo>
                    <a:pt x="5065242" y="19710"/>
                  </a:lnTo>
                  <a:lnTo>
                    <a:pt x="5065242" y="5892"/>
                  </a:lnTo>
                  <a:lnTo>
                    <a:pt x="4974818" y="5892"/>
                  </a:lnTo>
                  <a:lnTo>
                    <a:pt x="4974818" y="19710"/>
                  </a:lnTo>
                  <a:lnTo>
                    <a:pt x="5002657" y="19710"/>
                  </a:lnTo>
                  <a:lnTo>
                    <a:pt x="5002657" y="58115"/>
                  </a:lnTo>
                  <a:lnTo>
                    <a:pt x="4975631" y="58115"/>
                  </a:lnTo>
                  <a:lnTo>
                    <a:pt x="4975631" y="71932"/>
                  </a:lnTo>
                  <a:lnTo>
                    <a:pt x="5108930" y="71932"/>
                  </a:lnTo>
                  <a:lnTo>
                    <a:pt x="5108930" y="67056"/>
                  </a:lnTo>
                  <a:lnTo>
                    <a:pt x="5108930" y="58115"/>
                  </a:lnTo>
                  <a:lnTo>
                    <a:pt x="5081905" y="58115"/>
                  </a:lnTo>
                  <a:lnTo>
                    <a:pt x="5081905" y="19710"/>
                  </a:lnTo>
                  <a:lnTo>
                    <a:pt x="5109743" y="19710"/>
                  </a:lnTo>
                  <a:lnTo>
                    <a:pt x="5109743" y="11988"/>
                  </a:lnTo>
                  <a:lnTo>
                    <a:pt x="5109743" y="5892"/>
                  </a:lnTo>
                  <a:close/>
                </a:path>
                <a:path w="8799194" h="869314">
                  <a:moveTo>
                    <a:pt x="5125390" y="88798"/>
                  </a:moveTo>
                  <a:lnTo>
                    <a:pt x="4959375" y="88798"/>
                  </a:lnTo>
                  <a:lnTo>
                    <a:pt x="4959375" y="102616"/>
                  </a:lnTo>
                  <a:lnTo>
                    <a:pt x="5034153" y="102616"/>
                  </a:lnTo>
                  <a:lnTo>
                    <a:pt x="5034153" y="123952"/>
                  </a:lnTo>
                  <a:lnTo>
                    <a:pt x="4979695" y="123952"/>
                  </a:lnTo>
                  <a:lnTo>
                    <a:pt x="4979695" y="181457"/>
                  </a:lnTo>
                  <a:lnTo>
                    <a:pt x="5105070" y="181457"/>
                  </a:lnTo>
                  <a:lnTo>
                    <a:pt x="5105070" y="167843"/>
                  </a:lnTo>
                  <a:lnTo>
                    <a:pt x="5105070" y="137363"/>
                  </a:lnTo>
                  <a:lnTo>
                    <a:pt x="5105070" y="129438"/>
                  </a:lnTo>
                  <a:lnTo>
                    <a:pt x="5105070" y="123952"/>
                  </a:lnTo>
                  <a:lnTo>
                    <a:pt x="5088610" y="123952"/>
                  </a:lnTo>
                  <a:lnTo>
                    <a:pt x="5088610" y="137363"/>
                  </a:lnTo>
                  <a:lnTo>
                    <a:pt x="5088610" y="167843"/>
                  </a:lnTo>
                  <a:lnTo>
                    <a:pt x="4996358" y="167843"/>
                  </a:lnTo>
                  <a:lnTo>
                    <a:pt x="4996358" y="137363"/>
                  </a:lnTo>
                  <a:lnTo>
                    <a:pt x="5088610" y="137363"/>
                  </a:lnTo>
                  <a:lnTo>
                    <a:pt x="5088610" y="123952"/>
                  </a:lnTo>
                  <a:lnTo>
                    <a:pt x="5050815" y="123952"/>
                  </a:lnTo>
                  <a:lnTo>
                    <a:pt x="5050815" y="102616"/>
                  </a:lnTo>
                  <a:lnTo>
                    <a:pt x="5125390" y="102616"/>
                  </a:lnTo>
                  <a:lnTo>
                    <a:pt x="5125390" y="97739"/>
                  </a:lnTo>
                  <a:lnTo>
                    <a:pt x="5125390" y="88798"/>
                  </a:lnTo>
                  <a:close/>
                </a:path>
                <a:path w="8799194" h="869314">
                  <a:moveTo>
                    <a:pt x="5247500" y="14427"/>
                  </a:moveTo>
                  <a:lnTo>
                    <a:pt x="5237543" y="14427"/>
                  </a:lnTo>
                  <a:lnTo>
                    <a:pt x="5230838" y="14427"/>
                  </a:lnTo>
                  <a:lnTo>
                    <a:pt x="5156263" y="14427"/>
                  </a:lnTo>
                  <a:lnTo>
                    <a:pt x="5156263" y="28244"/>
                  </a:lnTo>
                  <a:lnTo>
                    <a:pt x="5230774" y="28244"/>
                  </a:lnTo>
                  <a:lnTo>
                    <a:pt x="5230749" y="34353"/>
                  </a:lnTo>
                  <a:lnTo>
                    <a:pt x="5230253" y="45847"/>
                  </a:lnTo>
                  <a:lnTo>
                    <a:pt x="5228869" y="60045"/>
                  </a:lnTo>
                  <a:lnTo>
                    <a:pt x="5226164" y="76809"/>
                  </a:lnTo>
                  <a:lnTo>
                    <a:pt x="5242623" y="78638"/>
                  </a:lnTo>
                  <a:lnTo>
                    <a:pt x="5245443" y="61620"/>
                  </a:lnTo>
                  <a:lnTo>
                    <a:pt x="5246890" y="46837"/>
                  </a:lnTo>
                  <a:lnTo>
                    <a:pt x="5247424" y="34353"/>
                  </a:lnTo>
                  <a:lnTo>
                    <a:pt x="5247475" y="28244"/>
                  </a:lnTo>
                  <a:lnTo>
                    <a:pt x="5247500" y="14427"/>
                  </a:lnTo>
                  <a:close/>
                </a:path>
                <a:path w="8799194" h="869314">
                  <a:moveTo>
                    <a:pt x="5261318" y="101803"/>
                  </a:moveTo>
                  <a:lnTo>
                    <a:pt x="5261280" y="101396"/>
                  </a:lnTo>
                  <a:lnTo>
                    <a:pt x="5260098" y="89611"/>
                  </a:lnTo>
                  <a:lnTo>
                    <a:pt x="5231041" y="92684"/>
                  </a:lnTo>
                  <a:lnTo>
                    <a:pt x="5200561" y="94475"/>
                  </a:lnTo>
                  <a:lnTo>
                    <a:pt x="5200561" y="55473"/>
                  </a:lnTo>
                  <a:lnTo>
                    <a:pt x="5183898" y="55473"/>
                  </a:lnTo>
                  <a:lnTo>
                    <a:pt x="5183898" y="94957"/>
                  </a:lnTo>
                  <a:lnTo>
                    <a:pt x="5171630" y="95300"/>
                  </a:lnTo>
                  <a:lnTo>
                    <a:pt x="5145087" y="95504"/>
                  </a:lnTo>
                  <a:lnTo>
                    <a:pt x="5146916" y="109321"/>
                  </a:lnTo>
                  <a:lnTo>
                    <a:pt x="5173053" y="109093"/>
                  </a:lnTo>
                  <a:lnTo>
                    <a:pt x="5201907" y="108077"/>
                  </a:lnTo>
                  <a:lnTo>
                    <a:pt x="5231866" y="105816"/>
                  </a:lnTo>
                  <a:lnTo>
                    <a:pt x="5261318" y="101803"/>
                  </a:lnTo>
                  <a:close/>
                </a:path>
                <a:path w="8799194" h="869314">
                  <a:moveTo>
                    <a:pt x="5295252" y="166014"/>
                  </a:moveTo>
                  <a:lnTo>
                    <a:pt x="5189994" y="166014"/>
                  </a:lnTo>
                  <a:lnTo>
                    <a:pt x="5189994" y="125780"/>
                  </a:lnTo>
                  <a:lnTo>
                    <a:pt x="5173332" y="125780"/>
                  </a:lnTo>
                  <a:lnTo>
                    <a:pt x="5173332" y="179832"/>
                  </a:lnTo>
                  <a:lnTo>
                    <a:pt x="5295252" y="179832"/>
                  </a:lnTo>
                  <a:lnTo>
                    <a:pt x="5295252" y="170281"/>
                  </a:lnTo>
                  <a:lnTo>
                    <a:pt x="5295252" y="166014"/>
                  </a:lnTo>
                  <a:close/>
                </a:path>
                <a:path w="8799194" h="869314">
                  <a:moveTo>
                    <a:pt x="5315572" y="59944"/>
                  </a:moveTo>
                  <a:lnTo>
                    <a:pt x="5289359" y="59944"/>
                  </a:lnTo>
                  <a:lnTo>
                    <a:pt x="5289359" y="203"/>
                  </a:lnTo>
                  <a:lnTo>
                    <a:pt x="5272494" y="203"/>
                  </a:lnTo>
                  <a:lnTo>
                    <a:pt x="5272494" y="138582"/>
                  </a:lnTo>
                  <a:lnTo>
                    <a:pt x="5289359" y="138582"/>
                  </a:lnTo>
                  <a:lnTo>
                    <a:pt x="5289359" y="73964"/>
                  </a:lnTo>
                  <a:lnTo>
                    <a:pt x="5315572" y="73964"/>
                  </a:lnTo>
                  <a:lnTo>
                    <a:pt x="5315572" y="59944"/>
                  </a:lnTo>
                  <a:close/>
                </a:path>
                <a:path w="8799194" h="869314">
                  <a:moveTo>
                    <a:pt x="5451703" y="133096"/>
                  </a:moveTo>
                  <a:lnTo>
                    <a:pt x="5451437" y="131064"/>
                  </a:lnTo>
                  <a:lnTo>
                    <a:pt x="5449875" y="119278"/>
                  </a:lnTo>
                  <a:lnTo>
                    <a:pt x="5426316" y="122529"/>
                  </a:lnTo>
                  <a:lnTo>
                    <a:pt x="5403875" y="124510"/>
                  </a:lnTo>
                  <a:lnTo>
                    <a:pt x="5381777" y="125514"/>
                  </a:lnTo>
                  <a:lnTo>
                    <a:pt x="5360873" y="125768"/>
                  </a:lnTo>
                  <a:lnTo>
                    <a:pt x="5360873" y="82905"/>
                  </a:lnTo>
                  <a:lnTo>
                    <a:pt x="5428539" y="82905"/>
                  </a:lnTo>
                  <a:lnTo>
                    <a:pt x="5428539" y="17272"/>
                  </a:lnTo>
                  <a:lnTo>
                    <a:pt x="5343601" y="17272"/>
                  </a:lnTo>
                  <a:lnTo>
                    <a:pt x="5343601" y="31089"/>
                  </a:lnTo>
                  <a:lnTo>
                    <a:pt x="5411470" y="31089"/>
                  </a:lnTo>
                  <a:lnTo>
                    <a:pt x="5411470" y="69088"/>
                  </a:lnTo>
                  <a:lnTo>
                    <a:pt x="5344007" y="69088"/>
                  </a:lnTo>
                  <a:lnTo>
                    <a:pt x="5344007" y="139801"/>
                  </a:lnTo>
                  <a:lnTo>
                    <a:pt x="5359247" y="139801"/>
                  </a:lnTo>
                  <a:lnTo>
                    <a:pt x="5382298" y="139534"/>
                  </a:lnTo>
                  <a:lnTo>
                    <a:pt x="5404790" y="138506"/>
                  </a:lnTo>
                  <a:lnTo>
                    <a:pt x="5427624" y="136461"/>
                  </a:lnTo>
                  <a:lnTo>
                    <a:pt x="5451703" y="133096"/>
                  </a:lnTo>
                  <a:close/>
                </a:path>
                <a:path w="8799194" h="869314">
                  <a:moveTo>
                    <a:pt x="5484012" y="0"/>
                  </a:moveTo>
                  <a:lnTo>
                    <a:pt x="5467147" y="0"/>
                  </a:lnTo>
                  <a:lnTo>
                    <a:pt x="5467147" y="184099"/>
                  </a:lnTo>
                  <a:lnTo>
                    <a:pt x="5484012" y="184099"/>
                  </a:lnTo>
                  <a:lnTo>
                    <a:pt x="5484012" y="0"/>
                  </a:lnTo>
                  <a:close/>
                </a:path>
                <a:path w="8799194" h="869314">
                  <a:moveTo>
                    <a:pt x="8307908" y="137210"/>
                  </a:moveTo>
                  <a:lnTo>
                    <a:pt x="8242122" y="137210"/>
                  </a:lnTo>
                  <a:lnTo>
                    <a:pt x="8242122" y="107162"/>
                  </a:lnTo>
                  <a:lnTo>
                    <a:pt x="8293684" y="107162"/>
                  </a:lnTo>
                  <a:lnTo>
                    <a:pt x="8293684" y="102717"/>
                  </a:lnTo>
                  <a:lnTo>
                    <a:pt x="8293684" y="101295"/>
                  </a:lnTo>
                  <a:lnTo>
                    <a:pt x="8293684" y="95072"/>
                  </a:lnTo>
                  <a:lnTo>
                    <a:pt x="8195005" y="95072"/>
                  </a:lnTo>
                  <a:lnTo>
                    <a:pt x="8195005" y="69113"/>
                  </a:lnTo>
                  <a:lnTo>
                    <a:pt x="8289950" y="69113"/>
                  </a:lnTo>
                  <a:lnTo>
                    <a:pt x="8289950" y="20396"/>
                  </a:lnTo>
                  <a:lnTo>
                    <a:pt x="8179892" y="20396"/>
                  </a:lnTo>
                  <a:lnTo>
                    <a:pt x="8179892" y="32308"/>
                  </a:lnTo>
                  <a:lnTo>
                    <a:pt x="8275371" y="32308"/>
                  </a:lnTo>
                  <a:lnTo>
                    <a:pt x="8275371" y="57200"/>
                  </a:lnTo>
                  <a:lnTo>
                    <a:pt x="8180425" y="57200"/>
                  </a:lnTo>
                  <a:lnTo>
                    <a:pt x="8180425" y="107162"/>
                  </a:lnTo>
                  <a:lnTo>
                    <a:pt x="8227365" y="107162"/>
                  </a:lnTo>
                  <a:lnTo>
                    <a:pt x="8227365" y="137210"/>
                  </a:lnTo>
                  <a:lnTo>
                    <a:pt x="8162290" y="137210"/>
                  </a:lnTo>
                  <a:lnTo>
                    <a:pt x="8162290" y="149479"/>
                  </a:lnTo>
                  <a:lnTo>
                    <a:pt x="8307908" y="149479"/>
                  </a:lnTo>
                  <a:lnTo>
                    <a:pt x="8307908" y="142367"/>
                  </a:lnTo>
                  <a:lnTo>
                    <a:pt x="8307908" y="137210"/>
                  </a:lnTo>
                  <a:close/>
                </a:path>
                <a:path w="8799194" h="869314">
                  <a:moveTo>
                    <a:pt x="8451545" y="25552"/>
                  </a:moveTo>
                  <a:lnTo>
                    <a:pt x="8444967" y="25552"/>
                  </a:lnTo>
                  <a:lnTo>
                    <a:pt x="8437143" y="25552"/>
                  </a:lnTo>
                  <a:lnTo>
                    <a:pt x="8341487" y="25552"/>
                  </a:lnTo>
                  <a:lnTo>
                    <a:pt x="8341487" y="37465"/>
                  </a:lnTo>
                  <a:lnTo>
                    <a:pt x="8437105" y="37465"/>
                  </a:lnTo>
                  <a:lnTo>
                    <a:pt x="8437042" y="57607"/>
                  </a:lnTo>
                  <a:lnTo>
                    <a:pt x="8436343" y="75095"/>
                  </a:lnTo>
                  <a:lnTo>
                    <a:pt x="8434451" y="95288"/>
                  </a:lnTo>
                  <a:lnTo>
                    <a:pt x="8430743" y="118364"/>
                  </a:lnTo>
                  <a:lnTo>
                    <a:pt x="8445500" y="119786"/>
                  </a:lnTo>
                  <a:lnTo>
                    <a:pt x="8449005" y="95846"/>
                  </a:lnTo>
                  <a:lnTo>
                    <a:pt x="8450796" y="75412"/>
                  </a:lnTo>
                  <a:lnTo>
                    <a:pt x="8451456" y="57607"/>
                  </a:lnTo>
                  <a:lnTo>
                    <a:pt x="8451545" y="37465"/>
                  </a:lnTo>
                  <a:lnTo>
                    <a:pt x="8451545" y="25552"/>
                  </a:lnTo>
                  <a:close/>
                </a:path>
                <a:path w="8799194" h="869314">
                  <a:moveTo>
                    <a:pt x="8471103" y="133477"/>
                  </a:moveTo>
                  <a:lnTo>
                    <a:pt x="8325840" y="133477"/>
                  </a:lnTo>
                  <a:lnTo>
                    <a:pt x="8325840" y="145745"/>
                  </a:lnTo>
                  <a:lnTo>
                    <a:pt x="8471103" y="145745"/>
                  </a:lnTo>
                  <a:lnTo>
                    <a:pt x="8471103" y="133477"/>
                  </a:lnTo>
                  <a:close/>
                </a:path>
                <a:path w="8799194" h="869314">
                  <a:moveTo>
                    <a:pt x="8572436" y="76758"/>
                  </a:moveTo>
                  <a:lnTo>
                    <a:pt x="8569465" y="53606"/>
                  </a:lnTo>
                  <a:lnTo>
                    <a:pt x="8561133" y="35953"/>
                  </a:lnTo>
                  <a:lnTo>
                    <a:pt x="8559013" y="34086"/>
                  </a:lnTo>
                  <a:lnTo>
                    <a:pt x="8558390" y="33540"/>
                  </a:lnTo>
                  <a:lnTo>
                    <a:pt x="8558390" y="76758"/>
                  </a:lnTo>
                  <a:lnTo>
                    <a:pt x="8556460" y="94538"/>
                  </a:lnTo>
                  <a:lnTo>
                    <a:pt x="8551037" y="108165"/>
                  </a:lnTo>
                  <a:lnTo>
                    <a:pt x="8542718" y="116890"/>
                  </a:lnTo>
                  <a:lnTo>
                    <a:pt x="8532076" y="119964"/>
                  </a:lnTo>
                  <a:lnTo>
                    <a:pt x="8521370" y="116890"/>
                  </a:lnTo>
                  <a:lnTo>
                    <a:pt x="8513051" y="108165"/>
                  </a:lnTo>
                  <a:lnTo>
                    <a:pt x="8507679" y="94538"/>
                  </a:lnTo>
                  <a:lnTo>
                    <a:pt x="8505761" y="76758"/>
                  </a:lnTo>
                  <a:lnTo>
                    <a:pt x="8507679" y="59143"/>
                  </a:lnTo>
                  <a:lnTo>
                    <a:pt x="8513051" y="45694"/>
                  </a:lnTo>
                  <a:lnTo>
                    <a:pt x="8521370" y="37109"/>
                  </a:lnTo>
                  <a:lnTo>
                    <a:pt x="8532076" y="34086"/>
                  </a:lnTo>
                  <a:lnTo>
                    <a:pt x="8542718" y="37109"/>
                  </a:lnTo>
                  <a:lnTo>
                    <a:pt x="8551037" y="45694"/>
                  </a:lnTo>
                  <a:lnTo>
                    <a:pt x="8556460" y="59143"/>
                  </a:lnTo>
                  <a:lnTo>
                    <a:pt x="8558390" y="76758"/>
                  </a:lnTo>
                  <a:lnTo>
                    <a:pt x="8558390" y="33540"/>
                  </a:lnTo>
                  <a:lnTo>
                    <a:pt x="8548357" y="24701"/>
                  </a:lnTo>
                  <a:lnTo>
                    <a:pt x="8532076" y="20751"/>
                  </a:lnTo>
                  <a:lnTo>
                    <a:pt x="8515794" y="24701"/>
                  </a:lnTo>
                  <a:lnTo>
                    <a:pt x="8503031" y="35953"/>
                  </a:lnTo>
                  <a:lnTo>
                    <a:pt x="8494700" y="53606"/>
                  </a:lnTo>
                  <a:lnTo>
                    <a:pt x="8491715" y="76758"/>
                  </a:lnTo>
                  <a:lnTo>
                    <a:pt x="8494700" y="100025"/>
                  </a:lnTo>
                  <a:lnTo>
                    <a:pt x="8503031" y="117729"/>
                  </a:lnTo>
                  <a:lnTo>
                    <a:pt x="8515794" y="128993"/>
                  </a:lnTo>
                  <a:lnTo>
                    <a:pt x="8532076" y="132943"/>
                  </a:lnTo>
                  <a:lnTo>
                    <a:pt x="8548357" y="128993"/>
                  </a:lnTo>
                  <a:lnTo>
                    <a:pt x="8558581" y="119964"/>
                  </a:lnTo>
                  <a:lnTo>
                    <a:pt x="8561133" y="117729"/>
                  </a:lnTo>
                  <a:lnTo>
                    <a:pt x="8569465" y="100025"/>
                  </a:lnTo>
                  <a:lnTo>
                    <a:pt x="8572436" y="76758"/>
                  </a:lnTo>
                  <a:close/>
                </a:path>
                <a:path w="8799194" h="869314">
                  <a:moveTo>
                    <a:pt x="8639289" y="72669"/>
                  </a:moveTo>
                  <a:lnTo>
                    <a:pt x="8612975" y="72669"/>
                  </a:lnTo>
                  <a:lnTo>
                    <a:pt x="8612975" y="8483"/>
                  </a:lnTo>
                  <a:lnTo>
                    <a:pt x="8598040" y="8483"/>
                  </a:lnTo>
                  <a:lnTo>
                    <a:pt x="8598040" y="169214"/>
                  </a:lnTo>
                  <a:lnTo>
                    <a:pt x="8612975" y="169214"/>
                  </a:lnTo>
                  <a:lnTo>
                    <a:pt x="8612975" y="85115"/>
                  </a:lnTo>
                  <a:lnTo>
                    <a:pt x="8639289" y="85115"/>
                  </a:lnTo>
                  <a:lnTo>
                    <a:pt x="8639289" y="72669"/>
                  </a:lnTo>
                  <a:close/>
                </a:path>
                <a:path w="8799194" h="869314">
                  <a:moveTo>
                    <a:pt x="8782050" y="40309"/>
                  </a:moveTo>
                  <a:lnTo>
                    <a:pt x="8778113" y="27825"/>
                  </a:lnTo>
                  <a:lnTo>
                    <a:pt x="8771255" y="22174"/>
                  </a:lnTo>
                  <a:lnTo>
                    <a:pt x="8766937" y="18630"/>
                  </a:lnTo>
                  <a:lnTo>
                    <a:pt x="8766937" y="40309"/>
                  </a:lnTo>
                  <a:lnTo>
                    <a:pt x="8764067" y="47955"/>
                  </a:lnTo>
                  <a:lnTo>
                    <a:pt x="8755824" y="53644"/>
                  </a:lnTo>
                  <a:lnTo>
                    <a:pt x="8742782" y="57213"/>
                  </a:lnTo>
                  <a:lnTo>
                    <a:pt x="8725510" y="58445"/>
                  </a:lnTo>
                  <a:lnTo>
                    <a:pt x="8708161" y="57213"/>
                  </a:lnTo>
                  <a:lnTo>
                    <a:pt x="8695131" y="53644"/>
                  </a:lnTo>
                  <a:lnTo>
                    <a:pt x="8686927" y="47955"/>
                  </a:lnTo>
                  <a:lnTo>
                    <a:pt x="8684082" y="40309"/>
                  </a:lnTo>
                  <a:lnTo>
                    <a:pt x="8686927" y="32600"/>
                  </a:lnTo>
                  <a:lnTo>
                    <a:pt x="8695131" y="26911"/>
                  </a:lnTo>
                  <a:lnTo>
                    <a:pt x="8708161" y="23393"/>
                  </a:lnTo>
                  <a:lnTo>
                    <a:pt x="8725510" y="22174"/>
                  </a:lnTo>
                  <a:lnTo>
                    <a:pt x="8742782" y="23393"/>
                  </a:lnTo>
                  <a:lnTo>
                    <a:pt x="8755824" y="26911"/>
                  </a:lnTo>
                  <a:lnTo>
                    <a:pt x="8764067" y="32600"/>
                  </a:lnTo>
                  <a:lnTo>
                    <a:pt x="8766937" y="40309"/>
                  </a:lnTo>
                  <a:lnTo>
                    <a:pt x="8766937" y="18630"/>
                  </a:lnTo>
                  <a:lnTo>
                    <a:pt x="8749043" y="12788"/>
                  </a:lnTo>
                  <a:lnTo>
                    <a:pt x="8725510" y="10795"/>
                  </a:lnTo>
                  <a:lnTo>
                    <a:pt x="8701900" y="12788"/>
                  </a:lnTo>
                  <a:lnTo>
                    <a:pt x="8684108" y="18554"/>
                  </a:lnTo>
                  <a:lnTo>
                    <a:pt x="8672881" y="27825"/>
                  </a:lnTo>
                  <a:lnTo>
                    <a:pt x="8668969" y="40309"/>
                  </a:lnTo>
                  <a:lnTo>
                    <a:pt x="8672881" y="52806"/>
                  </a:lnTo>
                  <a:lnTo>
                    <a:pt x="8684108" y="62077"/>
                  </a:lnTo>
                  <a:lnTo>
                    <a:pt x="8701900" y="67843"/>
                  </a:lnTo>
                  <a:lnTo>
                    <a:pt x="8725510" y="69824"/>
                  </a:lnTo>
                  <a:lnTo>
                    <a:pt x="8749043" y="67843"/>
                  </a:lnTo>
                  <a:lnTo>
                    <a:pt x="8766848" y="62077"/>
                  </a:lnTo>
                  <a:lnTo>
                    <a:pt x="8771255" y="58445"/>
                  </a:lnTo>
                  <a:lnTo>
                    <a:pt x="8778113" y="52806"/>
                  </a:lnTo>
                  <a:lnTo>
                    <a:pt x="8782050" y="40309"/>
                  </a:lnTo>
                  <a:close/>
                </a:path>
                <a:path w="8799194" h="869314">
                  <a:moveTo>
                    <a:pt x="8787028" y="157302"/>
                  </a:moveTo>
                  <a:lnTo>
                    <a:pt x="8766251" y="153390"/>
                  </a:lnTo>
                  <a:lnTo>
                    <a:pt x="8748979" y="146215"/>
                  </a:lnTo>
                  <a:lnTo>
                    <a:pt x="8737181" y="136283"/>
                  </a:lnTo>
                  <a:lnTo>
                    <a:pt x="8732799" y="124053"/>
                  </a:lnTo>
                  <a:lnTo>
                    <a:pt x="8732799" y="119075"/>
                  </a:lnTo>
                  <a:lnTo>
                    <a:pt x="8730310" y="119075"/>
                  </a:lnTo>
                  <a:lnTo>
                    <a:pt x="8720176" y="119075"/>
                  </a:lnTo>
                  <a:lnTo>
                    <a:pt x="8717686" y="119075"/>
                  </a:lnTo>
                  <a:lnTo>
                    <a:pt x="8717686" y="124053"/>
                  </a:lnTo>
                  <a:lnTo>
                    <a:pt x="8713292" y="136029"/>
                  </a:lnTo>
                  <a:lnTo>
                    <a:pt x="8701443" y="145948"/>
                  </a:lnTo>
                  <a:lnTo>
                    <a:pt x="8684158" y="153238"/>
                  </a:lnTo>
                  <a:lnTo>
                    <a:pt x="8663457" y="157302"/>
                  </a:lnTo>
                  <a:lnTo>
                    <a:pt x="8668258" y="168681"/>
                  </a:lnTo>
                  <a:lnTo>
                    <a:pt x="8692134" y="163512"/>
                  </a:lnTo>
                  <a:lnTo>
                    <a:pt x="8711882" y="154101"/>
                  </a:lnTo>
                  <a:lnTo>
                    <a:pt x="8725116" y="141058"/>
                  </a:lnTo>
                  <a:lnTo>
                    <a:pt x="8725103" y="140843"/>
                  </a:lnTo>
                  <a:lnTo>
                    <a:pt x="8725154" y="141008"/>
                  </a:lnTo>
                  <a:lnTo>
                    <a:pt x="8738667" y="154305"/>
                  </a:lnTo>
                  <a:lnTo>
                    <a:pt x="8758428" y="163588"/>
                  </a:lnTo>
                  <a:lnTo>
                    <a:pt x="8782228" y="168681"/>
                  </a:lnTo>
                  <a:lnTo>
                    <a:pt x="8787028" y="157302"/>
                  </a:lnTo>
                  <a:close/>
                </a:path>
                <a:path w="8799194" h="869314">
                  <a:moveTo>
                    <a:pt x="8798585" y="81915"/>
                  </a:moveTo>
                  <a:lnTo>
                    <a:pt x="8652789" y="81915"/>
                  </a:lnTo>
                  <a:lnTo>
                    <a:pt x="8652789" y="94005"/>
                  </a:lnTo>
                  <a:lnTo>
                    <a:pt x="8718042" y="94005"/>
                  </a:lnTo>
                  <a:lnTo>
                    <a:pt x="8718042" y="111607"/>
                  </a:lnTo>
                  <a:lnTo>
                    <a:pt x="8732444" y="111607"/>
                  </a:lnTo>
                  <a:lnTo>
                    <a:pt x="8732444" y="94005"/>
                  </a:lnTo>
                  <a:lnTo>
                    <a:pt x="8798585" y="94005"/>
                  </a:lnTo>
                  <a:lnTo>
                    <a:pt x="8798585" y="87071"/>
                  </a:lnTo>
                  <a:lnTo>
                    <a:pt x="8798585" y="8191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97" name="object 197" descr=""/>
          <p:cNvSpPr/>
          <p:nvPr/>
        </p:nvSpPr>
        <p:spPr>
          <a:xfrm>
            <a:off x="7933943" y="2168993"/>
            <a:ext cx="728345" cy="184150"/>
          </a:xfrm>
          <a:custGeom>
            <a:avLst/>
            <a:gdLst/>
            <a:ahLst/>
            <a:cxnLst/>
            <a:rect l="l" t="t" r="r" b="b"/>
            <a:pathLst>
              <a:path w="728345" h="184150">
                <a:moveTo>
                  <a:pt x="48564" y="9550"/>
                </a:moveTo>
                <a:lnTo>
                  <a:pt x="45516" y="9550"/>
                </a:lnTo>
                <a:lnTo>
                  <a:pt x="45516" y="28244"/>
                </a:lnTo>
                <a:lnTo>
                  <a:pt x="42290" y="48488"/>
                </a:lnTo>
                <a:lnTo>
                  <a:pt x="33121" y="66446"/>
                </a:lnTo>
                <a:lnTo>
                  <a:pt x="18770" y="81051"/>
                </a:lnTo>
                <a:lnTo>
                  <a:pt x="0" y="91236"/>
                </a:lnTo>
                <a:lnTo>
                  <a:pt x="8940" y="104851"/>
                </a:lnTo>
                <a:lnTo>
                  <a:pt x="29791" y="92795"/>
                </a:lnTo>
                <a:lnTo>
                  <a:pt x="45745" y="75311"/>
                </a:lnTo>
                <a:lnTo>
                  <a:pt x="54404" y="56751"/>
                </a:lnTo>
                <a:lnTo>
                  <a:pt x="52168" y="52333"/>
                </a:lnTo>
                <a:lnTo>
                  <a:pt x="48564" y="29463"/>
                </a:lnTo>
                <a:lnTo>
                  <a:pt x="48564" y="9550"/>
                </a:lnTo>
                <a:close/>
              </a:path>
              <a:path w="728345" h="184150">
                <a:moveTo>
                  <a:pt x="62382" y="9550"/>
                </a:moveTo>
                <a:lnTo>
                  <a:pt x="59537" y="9550"/>
                </a:lnTo>
                <a:lnTo>
                  <a:pt x="59537" y="28244"/>
                </a:lnTo>
                <a:lnTo>
                  <a:pt x="55946" y="53444"/>
                </a:lnTo>
                <a:lnTo>
                  <a:pt x="54404" y="56751"/>
                </a:lnTo>
                <a:lnTo>
                  <a:pt x="62306" y="72364"/>
                </a:lnTo>
                <a:lnTo>
                  <a:pt x="77968" y="88471"/>
                </a:lnTo>
                <a:lnTo>
                  <a:pt x="98145" y="99567"/>
                </a:lnTo>
                <a:lnTo>
                  <a:pt x="107086" y="86359"/>
                </a:lnTo>
                <a:lnTo>
                  <a:pt x="88957" y="77098"/>
                </a:lnTo>
                <a:lnTo>
                  <a:pt x="74828" y="63779"/>
                </a:lnTo>
                <a:lnTo>
                  <a:pt x="65652" y="47526"/>
                </a:lnTo>
                <a:lnTo>
                  <a:pt x="62382" y="29463"/>
                </a:lnTo>
                <a:lnTo>
                  <a:pt x="62382" y="9550"/>
                </a:lnTo>
                <a:close/>
              </a:path>
              <a:path w="728345" h="184150">
                <a:moveTo>
                  <a:pt x="59537" y="9550"/>
                </a:moveTo>
                <a:lnTo>
                  <a:pt x="48564" y="9550"/>
                </a:lnTo>
                <a:lnTo>
                  <a:pt x="48564" y="29463"/>
                </a:lnTo>
                <a:lnTo>
                  <a:pt x="52168" y="52333"/>
                </a:lnTo>
                <a:lnTo>
                  <a:pt x="54404" y="56751"/>
                </a:lnTo>
                <a:lnTo>
                  <a:pt x="55946" y="53444"/>
                </a:lnTo>
                <a:lnTo>
                  <a:pt x="59537" y="28244"/>
                </a:lnTo>
                <a:lnTo>
                  <a:pt x="59537" y="9550"/>
                </a:lnTo>
                <a:close/>
              </a:path>
              <a:path w="728345" h="184150">
                <a:moveTo>
                  <a:pt x="143459" y="0"/>
                </a:moveTo>
                <a:lnTo>
                  <a:pt x="126593" y="0"/>
                </a:lnTo>
                <a:lnTo>
                  <a:pt x="126593" y="111353"/>
                </a:lnTo>
                <a:lnTo>
                  <a:pt x="143459" y="111353"/>
                </a:lnTo>
                <a:lnTo>
                  <a:pt x="143459" y="61569"/>
                </a:lnTo>
                <a:lnTo>
                  <a:pt x="138785" y="61569"/>
                </a:lnTo>
                <a:lnTo>
                  <a:pt x="138785" y="47345"/>
                </a:lnTo>
                <a:lnTo>
                  <a:pt x="143459" y="47345"/>
                </a:lnTo>
                <a:lnTo>
                  <a:pt x="143459" y="0"/>
                </a:lnTo>
                <a:close/>
              </a:path>
              <a:path w="728345" h="184150">
                <a:moveTo>
                  <a:pt x="143459" y="47345"/>
                </a:moveTo>
                <a:lnTo>
                  <a:pt x="138785" y="47345"/>
                </a:lnTo>
                <a:lnTo>
                  <a:pt x="138785" y="61569"/>
                </a:lnTo>
                <a:lnTo>
                  <a:pt x="143459" y="61569"/>
                </a:lnTo>
                <a:lnTo>
                  <a:pt x="143459" y="47345"/>
                </a:lnTo>
                <a:close/>
              </a:path>
              <a:path w="728345" h="184150">
                <a:moveTo>
                  <a:pt x="170688" y="47345"/>
                </a:moveTo>
                <a:lnTo>
                  <a:pt x="143459" y="47345"/>
                </a:lnTo>
                <a:lnTo>
                  <a:pt x="143459" y="61569"/>
                </a:lnTo>
                <a:lnTo>
                  <a:pt x="170688" y="61569"/>
                </a:lnTo>
                <a:lnTo>
                  <a:pt x="170688" y="47345"/>
                </a:lnTo>
                <a:close/>
              </a:path>
              <a:path w="728345" h="184150">
                <a:moveTo>
                  <a:pt x="84937" y="116433"/>
                </a:moveTo>
                <a:lnTo>
                  <a:pt x="59648" y="118700"/>
                </a:lnTo>
                <a:lnTo>
                  <a:pt x="40665" y="125272"/>
                </a:lnTo>
                <a:lnTo>
                  <a:pt x="28730" y="135807"/>
                </a:lnTo>
                <a:lnTo>
                  <a:pt x="24587" y="149961"/>
                </a:lnTo>
                <a:lnTo>
                  <a:pt x="28730" y="164084"/>
                </a:lnTo>
                <a:lnTo>
                  <a:pt x="40665" y="174548"/>
                </a:lnTo>
                <a:lnTo>
                  <a:pt x="59648" y="181051"/>
                </a:lnTo>
                <a:lnTo>
                  <a:pt x="84937" y="183286"/>
                </a:lnTo>
                <a:lnTo>
                  <a:pt x="110226" y="181051"/>
                </a:lnTo>
                <a:lnTo>
                  <a:pt x="129209" y="174548"/>
                </a:lnTo>
                <a:lnTo>
                  <a:pt x="134308" y="170078"/>
                </a:lnTo>
                <a:lnTo>
                  <a:pt x="84937" y="170078"/>
                </a:lnTo>
                <a:lnTo>
                  <a:pt x="66592" y="168735"/>
                </a:lnTo>
                <a:lnTo>
                  <a:pt x="52781" y="164820"/>
                </a:lnTo>
                <a:lnTo>
                  <a:pt x="44075" y="158505"/>
                </a:lnTo>
                <a:lnTo>
                  <a:pt x="41046" y="149961"/>
                </a:lnTo>
                <a:lnTo>
                  <a:pt x="44075" y="141417"/>
                </a:lnTo>
                <a:lnTo>
                  <a:pt x="52781" y="135102"/>
                </a:lnTo>
                <a:lnTo>
                  <a:pt x="66592" y="131187"/>
                </a:lnTo>
                <a:lnTo>
                  <a:pt x="84937" y="129844"/>
                </a:lnTo>
                <a:lnTo>
                  <a:pt x="134389" y="129844"/>
                </a:lnTo>
                <a:lnTo>
                  <a:pt x="129209" y="125272"/>
                </a:lnTo>
                <a:lnTo>
                  <a:pt x="110226" y="118700"/>
                </a:lnTo>
                <a:lnTo>
                  <a:pt x="84937" y="116433"/>
                </a:lnTo>
                <a:close/>
              </a:path>
              <a:path w="728345" h="184150">
                <a:moveTo>
                  <a:pt x="134389" y="129844"/>
                </a:moveTo>
                <a:lnTo>
                  <a:pt x="84937" y="129844"/>
                </a:lnTo>
                <a:lnTo>
                  <a:pt x="103282" y="131187"/>
                </a:lnTo>
                <a:lnTo>
                  <a:pt x="117093" y="135102"/>
                </a:lnTo>
                <a:lnTo>
                  <a:pt x="125799" y="141417"/>
                </a:lnTo>
                <a:lnTo>
                  <a:pt x="128828" y="149961"/>
                </a:lnTo>
                <a:lnTo>
                  <a:pt x="125799" y="158505"/>
                </a:lnTo>
                <a:lnTo>
                  <a:pt x="117093" y="164820"/>
                </a:lnTo>
                <a:lnTo>
                  <a:pt x="103282" y="168735"/>
                </a:lnTo>
                <a:lnTo>
                  <a:pt x="84937" y="170078"/>
                </a:lnTo>
                <a:lnTo>
                  <a:pt x="134308" y="170078"/>
                </a:lnTo>
                <a:lnTo>
                  <a:pt x="141144" y="164084"/>
                </a:lnTo>
                <a:lnTo>
                  <a:pt x="145288" y="149961"/>
                </a:lnTo>
                <a:lnTo>
                  <a:pt x="141144" y="135807"/>
                </a:lnTo>
                <a:lnTo>
                  <a:pt x="134389" y="129844"/>
                </a:lnTo>
                <a:close/>
              </a:path>
              <a:path w="728345" h="184150">
                <a:moveTo>
                  <a:pt x="262518" y="123748"/>
                </a:moveTo>
                <a:lnTo>
                  <a:pt x="208060" y="123748"/>
                </a:lnTo>
                <a:lnTo>
                  <a:pt x="208060" y="181254"/>
                </a:lnTo>
                <a:lnTo>
                  <a:pt x="333435" y="181254"/>
                </a:lnTo>
                <a:lnTo>
                  <a:pt x="333435" y="167640"/>
                </a:lnTo>
                <a:lnTo>
                  <a:pt x="224723" y="167640"/>
                </a:lnTo>
                <a:lnTo>
                  <a:pt x="224723" y="137159"/>
                </a:lnTo>
                <a:lnTo>
                  <a:pt x="333435" y="137159"/>
                </a:lnTo>
                <a:lnTo>
                  <a:pt x="333435" y="129235"/>
                </a:lnTo>
                <a:lnTo>
                  <a:pt x="262518" y="129235"/>
                </a:lnTo>
                <a:lnTo>
                  <a:pt x="262518" y="123748"/>
                </a:lnTo>
                <a:close/>
              </a:path>
              <a:path w="728345" h="184150">
                <a:moveTo>
                  <a:pt x="333435" y="137159"/>
                </a:moveTo>
                <a:lnTo>
                  <a:pt x="316976" y="137159"/>
                </a:lnTo>
                <a:lnTo>
                  <a:pt x="316976" y="167640"/>
                </a:lnTo>
                <a:lnTo>
                  <a:pt x="333435" y="167640"/>
                </a:lnTo>
                <a:lnTo>
                  <a:pt x="333435" y="137159"/>
                </a:lnTo>
                <a:close/>
              </a:path>
              <a:path w="728345" h="184150">
                <a:moveTo>
                  <a:pt x="279180" y="97535"/>
                </a:moveTo>
                <a:lnTo>
                  <a:pt x="262518" y="97535"/>
                </a:lnTo>
                <a:lnTo>
                  <a:pt x="262518" y="129235"/>
                </a:lnTo>
                <a:lnTo>
                  <a:pt x="279180" y="129235"/>
                </a:lnTo>
                <a:lnTo>
                  <a:pt x="279180" y="97535"/>
                </a:lnTo>
                <a:close/>
              </a:path>
              <a:path w="728345" h="184150">
                <a:moveTo>
                  <a:pt x="333435" y="123748"/>
                </a:moveTo>
                <a:lnTo>
                  <a:pt x="279180" y="123748"/>
                </a:lnTo>
                <a:lnTo>
                  <a:pt x="279180" y="129235"/>
                </a:lnTo>
                <a:lnTo>
                  <a:pt x="333435" y="129235"/>
                </a:lnTo>
                <a:lnTo>
                  <a:pt x="333435" y="123748"/>
                </a:lnTo>
                <a:close/>
              </a:path>
              <a:path w="728345" h="184150">
                <a:moveTo>
                  <a:pt x="353755" y="88595"/>
                </a:moveTo>
                <a:lnTo>
                  <a:pt x="187740" y="88595"/>
                </a:lnTo>
                <a:lnTo>
                  <a:pt x="187740" y="102412"/>
                </a:lnTo>
                <a:lnTo>
                  <a:pt x="262518" y="102412"/>
                </a:lnTo>
                <a:lnTo>
                  <a:pt x="262518" y="97535"/>
                </a:lnTo>
                <a:lnTo>
                  <a:pt x="353755" y="97535"/>
                </a:lnTo>
                <a:lnTo>
                  <a:pt x="353755" y="88595"/>
                </a:lnTo>
                <a:close/>
              </a:path>
              <a:path w="728345" h="184150">
                <a:moveTo>
                  <a:pt x="353755" y="97535"/>
                </a:moveTo>
                <a:lnTo>
                  <a:pt x="279180" y="97535"/>
                </a:lnTo>
                <a:lnTo>
                  <a:pt x="279180" y="102412"/>
                </a:lnTo>
                <a:lnTo>
                  <a:pt x="353755" y="102412"/>
                </a:lnTo>
                <a:lnTo>
                  <a:pt x="353755" y="97535"/>
                </a:lnTo>
                <a:close/>
              </a:path>
              <a:path w="728345" h="184150">
                <a:moveTo>
                  <a:pt x="231022" y="57912"/>
                </a:moveTo>
                <a:lnTo>
                  <a:pt x="203996" y="57912"/>
                </a:lnTo>
                <a:lnTo>
                  <a:pt x="203996" y="71729"/>
                </a:lnTo>
                <a:lnTo>
                  <a:pt x="337296" y="71729"/>
                </a:lnTo>
                <a:lnTo>
                  <a:pt x="337296" y="66852"/>
                </a:lnTo>
                <a:lnTo>
                  <a:pt x="231022" y="66852"/>
                </a:lnTo>
                <a:lnTo>
                  <a:pt x="231022" y="57912"/>
                </a:lnTo>
                <a:close/>
              </a:path>
              <a:path w="728345" h="184150">
                <a:moveTo>
                  <a:pt x="247888" y="11785"/>
                </a:moveTo>
                <a:lnTo>
                  <a:pt x="231022" y="11785"/>
                </a:lnTo>
                <a:lnTo>
                  <a:pt x="231022" y="66852"/>
                </a:lnTo>
                <a:lnTo>
                  <a:pt x="247888" y="66852"/>
                </a:lnTo>
                <a:lnTo>
                  <a:pt x="247888" y="11785"/>
                </a:lnTo>
                <a:close/>
              </a:path>
              <a:path w="728345" h="184150">
                <a:moveTo>
                  <a:pt x="293608" y="57912"/>
                </a:moveTo>
                <a:lnTo>
                  <a:pt x="247888" y="57912"/>
                </a:lnTo>
                <a:lnTo>
                  <a:pt x="247888" y="66852"/>
                </a:lnTo>
                <a:lnTo>
                  <a:pt x="293608" y="66852"/>
                </a:lnTo>
                <a:lnTo>
                  <a:pt x="293608" y="57912"/>
                </a:lnTo>
                <a:close/>
              </a:path>
              <a:path w="728345" h="184150">
                <a:moveTo>
                  <a:pt x="310270" y="11785"/>
                </a:moveTo>
                <a:lnTo>
                  <a:pt x="293608" y="11785"/>
                </a:lnTo>
                <a:lnTo>
                  <a:pt x="293608" y="66852"/>
                </a:lnTo>
                <a:lnTo>
                  <a:pt x="310270" y="66852"/>
                </a:lnTo>
                <a:lnTo>
                  <a:pt x="310270" y="11785"/>
                </a:lnTo>
                <a:close/>
              </a:path>
              <a:path w="728345" h="184150">
                <a:moveTo>
                  <a:pt x="337296" y="57912"/>
                </a:moveTo>
                <a:lnTo>
                  <a:pt x="310270" y="57912"/>
                </a:lnTo>
                <a:lnTo>
                  <a:pt x="310270" y="66852"/>
                </a:lnTo>
                <a:lnTo>
                  <a:pt x="337296" y="66852"/>
                </a:lnTo>
                <a:lnTo>
                  <a:pt x="337296" y="57912"/>
                </a:lnTo>
                <a:close/>
              </a:path>
              <a:path w="728345" h="184150">
                <a:moveTo>
                  <a:pt x="338108" y="5689"/>
                </a:moveTo>
                <a:lnTo>
                  <a:pt x="203184" y="5689"/>
                </a:lnTo>
                <a:lnTo>
                  <a:pt x="203184" y="19507"/>
                </a:lnTo>
                <a:lnTo>
                  <a:pt x="231022" y="19507"/>
                </a:lnTo>
                <a:lnTo>
                  <a:pt x="231022" y="11785"/>
                </a:lnTo>
                <a:lnTo>
                  <a:pt x="338108" y="11785"/>
                </a:lnTo>
                <a:lnTo>
                  <a:pt x="338108" y="5689"/>
                </a:lnTo>
                <a:close/>
              </a:path>
              <a:path w="728345" h="184150">
                <a:moveTo>
                  <a:pt x="293608" y="11785"/>
                </a:moveTo>
                <a:lnTo>
                  <a:pt x="247888" y="11785"/>
                </a:lnTo>
                <a:lnTo>
                  <a:pt x="247888" y="19507"/>
                </a:lnTo>
                <a:lnTo>
                  <a:pt x="293608" y="19507"/>
                </a:lnTo>
                <a:lnTo>
                  <a:pt x="293608" y="11785"/>
                </a:lnTo>
                <a:close/>
              </a:path>
              <a:path w="728345" h="184150">
                <a:moveTo>
                  <a:pt x="338108" y="11785"/>
                </a:moveTo>
                <a:lnTo>
                  <a:pt x="310270" y="11785"/>
                </a:lnTo>
                <a:lnTo>
                  <a:pt x="310270" y="19507"/>
                </a:lnTo>
                <a:lnTo>
                  <a:pt x="338108" y="19507"/>
                </a:lnTo>
                <a:lnTo>
                  <a:pt x="338108" y="11785"/>
                </a:lnTo>
                <a:close/>
              </a:path>
              <a:path w="728345" h="184150">
                <a:moveTo>
                  <a:pt x="449446" y="93065"/>
                </a:moveTo>
                <a:lnTo>
                  <a:pt x="374669" y="93065"/>
                </a:lnTo>
                <a:lnTo>
                  <a:pt x="374669" y="106680"/>
                </a:lnTo>
                <a:lnTo>
                  <a:pt x="540683" y="106680"/>
                </a:lnTo>
                <a:lnTo>
                  <a:pt x="540683" y="98145"/>
                </a:lnTo>
                <a:lnTo>
                  <a:pt x="449446" y="98145"/>
                </a:lnTo>
                <a:lnTo>
                  <a:pt x="449446" y="93065"/>
                </a:lnTo>
                <a:close/>
              </a:path>
              <a:path w="728345" h="184150">
                <a:moveTo>
                  <a:pt x="466109" y="66446"/>
                </a:moveTo>
                <a:lnTo>
                  <a:pt x="449446" y="66446"/>
                </a:lnTo>
                <a:lnTo>
                  <a:pt x="449446" y="98145"/>
                </a:lnTo>
                <a:lnTo>
                  <a:pt x="466109" y="98145"/>
                </a:lnTo>
                <a:lnTo>
                  <a:pt x="466109" y="66446"/>
                </a:lnTo>
                <a:close/>
              </a:path>
              <a:path w="728345" h="184150">
                <a:moveTo>
                  <a:pt x="540683" y="93065"/>
                </a:moveTo>
                <a:lnTo>
                  <a:pt x="466109" y="93065"/>
                </a:lnTo>
                <a:lnTo>
                  <a:pt x="466109" y="98145"/>
                </a:lnTo>
                <a:lnTo>
                  <a:pt x="540683" y="98145"/>
                </a:lnTo>
                <a:lnTo>
                  <a:pt x="540683" y="93065"/>
                </a:lnTo>
                <a:close/>
              </a:path>
              <a:path w="728345" h="184150">
                <a:moveTo>
                  <a:pt x="519550" y="7518"/>
                </a:moveTo>
                <a:lnTo>
                  <a:pt x="396005" y="7518"/>
                </a:lnTo>
                <a:lnTo>
                  <a:pt x="396005" y="70103"/>
                </a:lnTo>
                <a:lnTo>
                  <a:pt x="449446" y="70103"/>
                </a:lnTo>
                <a:lnTo>
                  <a:pt x="449446" y="66446"/>
                </a:lnTo>
                <a:lnTo>
                  <a:pt x="519550" y="66446"/>
                </a:lnTo>
                <a:lnTo>
                  <a:pt x="519550" y="56489"/>
                </a:lnTo>
                <a:lnTo>
                  <a:pt x="412464" y="56489"/>
                </a:lnTo>
                <a:lnTo>
                  <a:pt x="412464" y="21132"/>
                </a:lnTo>
                <a:lnTo>
                  <a:pt x="519550" y="21132"/>
                </a:lnTo>
                <a:lnTo>
                  <a:pt x="519550" y="7518"/>
                </a:lnTo>
                <a:close/>
              </a:path>
              <a:path w="728345" h="184150">
                <a:moveTo>
                  <a:pt x="519550" y="66446"/>
                </a:moveTo>
                <a:lnTo>
                  <a:pt x="466109" y="66446"/>
                </a:lnTo>
                <a:lnTo>
                  <a:pt x="466109" y="70103"/>
                </a:lnTo>
                <a:lnTo>
                  <a:pt x="519550" y="70103"/>
                </a:lnTo>
                <a:lnTo>
                  <a:pt x="519550" y="66446"/>
                </a:lnTo>
                <a:close/>
              </a:path>
              <a:path w="728345" h="184150">
                <a:moveTo>
                  <a:pt x="519550" y="21132"/>
                </a:moveTo>
                <a:lnTo>
                  <a:pt x="502888" y="21132"/>
                </a:lnTo>
                <a:lnTo>
                  <a:pt x="502888" y="56489"/>
                </a:lnTo>
                <a:lnTo>
                  <a:pt x="519550" y="56489"/>
                </a:lnTo>
                <a:lnTo>
                  <a:pt x="519550" y="21132"/>
                </a:lnTo>
                <a:close/>
              </a:path>
              <a:path w="728345" h="184150">
                <a:moveTo>
                  <a:pt x="520160" y="125577"/>
                </a:moveTo>
                <a:lnTo>
                  <a:pt x="393160" y="125577"/>
                </a:lnTo>
                <a:lnTo>
                  <a:pt x="393160" y="139395"/>
                </a:lnTo>
                <a:lnTo>
                  <a:pt x="503294" y="139395"/>
                </a:lnTo>
                <a:lnTo>
                  <a:pt x="503294" y="183692"/>
                </a:lnTo>
                <a:lnTo>
                  <a:pt x="520160" y="183692"/>
                </a:lnTo>
                <a:lnTo>
                  <a:pt x="520160" y="125577"/>
                </a:lnTo>
                <a:close/>
              </a:path>
              <a:path w="728345" h="184150">
                <a:moveTo>
                  <a:pt x="636374" y="100990"/>
                </a:moveTo>
                <a:lnTo>
                  <a:pt x="561597" y="100990"/>
                </a:lnTo>
                <a:lnTo>
                  <a:pt x="561597" y="114807"/>
                </a:lnTo>
                <a:lnTo>
                  <a:pt x="728221" y="114807"/>
                </a:lnTo>
                <a:lnTo>
                  <a:pt x="728221" y="107899"/>
                </a:lnTo>
                <a:lnTo>
                  <a:pt x="636374" y="107899"/>
                </a:lnTo>
                <a:lnTo>
                  <a:pt x="636374" y="100990"/>
                </a:lnTo>
                <a:close/>
              </a:path>
              <a:path w="728345" h="184150">
                <a:moveTo>
                  <a:pt x="653240" y="75387"/>
                </a:moveTo>
                <a:lnTo>
                  <a:pt x="636374" y="75387"/>
                </a:lnTo>
                <a:lnTo>
                  <a:pt x="636374" y="107899"/>
                </a:lnTo>
                <a:lnTo>
                  <a:pt x="653240" y="107899"/>
                </a:lnTo>
                <a:lnTo>
                  <a:pt x="653240" y="75387"/>
                </a:lnTo>
                <a:close/>
              </a:path>
              <a:path w="728345" h="184150">
                <a:moveTo>
                  <a:pt x="728221" y="100990"/>
                </a:moveTo>
                <a:lnTo>
                  <a:pt x="653240" y="100990"/>
                </a:lnTo>
                <a:lnTo>
                  <a:pt x="653240" y="107899"/>
                </a:lnTo>
                <a:lnTo>
                  <a:pt x="728221" y="107899"/>
                </a:lnTo>
                <a:lnTo>
                  <a:pt x="728221" y="100990"/>
                </a:lnTo>
                <a:close/>
              </a:path>
              <a:path w="728345" h="184150">
                <a:moveTo>
                  <a:pt x="706681" y="4673"/>
                </a:moveTo>
                <a:lnTo>
                  <a:pt x="582730" y="4673"/>
                </a:lnTo>
                <a:lnTo>
                  <a:pt x="582730" y="17881"/>
                </a:lnTo>
                <a:lnTo>
                  <a:pt x="690222" y="17881"/>
                </a:lnTo>
                <a:lnTo>
                  <a:pt x="690222" y="36779"/>
                </a:lnTo>
                <a:lnTo>
                  <a:pt x="583136" y="36779"/>
                </a:lnTo>
                <a:lnTo>
                  <a:pt x="583136" y="81686"/>
                </a:lnTo>
                <a:lnTo>
                  <a:pt x="636374" y="81686"/>
                </a:lnTo>
                <a:lnTo>
                  <a:pt x="636374" y="75387"/>
                </a:lnTo>
                <a:lnTo>
                  <a:pt x="710745" y="75387"/>
                </a:lnTo>
                <a:lnTo>
                  <a:pt x="710745" y="73964"/>
                </a:lnTo>
                <a:lnTo>
                  <a:pt x="599798" y="73964"/>
                </a:lnTo>
                <a:lnTo>
                  <a:pt x="599798" y="49174"/>
                </a:lnTo>
                <a:lnTo>
                  <a:pt x="706681" y="49174"/>
                </a:lnTo>
                <a:lnTo>
                  <a:pt x="706681" y="4673"/>
                </a:lnTo>
                <a:close/>
              </a:path>
              <a:path w="728345" h="184150">
                <a:moveTo>
                  <a:pt x="710745" y="75387"/>
                </a:moveTo>
                <a:lnTo>
                  <a:pt x="653240" y="75387"/>
                </a:lnTo>
                <a:lnTo>
                  <a:pt x="653240" y="81686"/>
                </a:lnTo>
                <a:lnTo>
                  <a:pt x="710745" y="81686"/>
                </a:lnTo>
                <a:lnTo>
                  <a:pt x="710745" y="75387"/>
                </a:lnTo>
                <a:close/>
              </a:path>
              <a:path w="728345" h="184150">
                <a:moveTo>
                  <a:pt x="710745" y="68478"/>
                </a:moveTo>
                <a:lnTo>
                  <a:pt x="599798" y="68478"/>
                </a:lnTo>
                <a:lnTo>
                  <a:pt x="599798" y="73964"/>
                </a:lnTo>
                <a:lnTo>
                  <a:pt x="710745" y="73964"/>
                </a:lnTo>
                <a:lnTo>
                  <a:pt x="710745" y="68478"/>
                </a:lnTo>
                <a:close/>
              </a:path>
              <a:path w="728345" h="184150">
                <a:moveTo>
                  <a:pt x="707901" y="128828"/>
                </a:moveTo>
                <a:lnTo>
                  <a:pt x="580088" y="128828"/>
                </a:lnTo>
                <a:lnTo>
                  <a:pt x="580088" y="142646"/>
                </a:lnTo>
                <a:lnTo>
                  <a:pt x="691035" y="142646"/>
                </a:lnTo>
                <a:lnTo>
                  <a:pt x="691035" y="182067"/>
                </a:lnTo>
                <a:lnTo>
                  <a:pt x="707901" y="182067"/>
                </a:lnTo>
                <a:lnTo>
                  <a:pt x="707901" y="1288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8" name="object 198" descr=""/>
          <p:cNvSpPr/>
          <p:nvPr/>
        </p:nvSpPr>
        <p:spPr>
          <a:xfrm>
            <a:off x="9240621" y="1635593"/>
            <a:ext cx="730250" cy="184150"/>
          </a:xfrm>
          <a:custGeom>
            <a:avLst/>
            <a:gdLst/>
            <a:ahLst/>
            <a:cxnLst/>
            <a:rect l="l" t="t" r="r" b="b"/>
            <a:pathLst>
              <a:path w="730250" h="184150">
                <a:moveTo>
                  <a:pt x="158292" y="0"/>
                </a:moveTo>
                <a:lnTo>
                  <a:pt x="142036" y="0"/>
                </a:lnTo>
                <a:lnTo>
                  <a:pt x="142036" y="183692"/>
                </a:lnTo>
                <a:lnTo>
                  <a:pt x="158292" y="183692"/>
                </a:lnTo>
                <a:lnTo>
                  <a:pt x="158292" y="0"/>
                </a:lnTo>
                <a:close/>
              </a:path>
              <a:path w="730250" h="184150">
                <a:moveTo>
                  <a:pt x="121107" y="4267"/>
                </a:moveTo>
                <a:lnTo>
                  <a:pt x="105257" y="4267"/>
                </a:lnTo>
                <a:lnTo>
                  <a:pt x="105257" y="174345"/>
                </a:lnTo>
                <a:lnTo>
                  <a:pt x="121107" y="174345"/>
                </a:lnTo>
                <a:lnTo>
                  <a:pt x="121107" y="79857"/>
                </a:lnTo>
                <a:lnTo>
                  <a:pt x="110337" y="79857"/>
                </a:lnTo>
                <a:lnTo>
                  <a:pt x="110337" y="65836"/>
                </a:lnTo>
                <a:lnTo>
                  <a:pt x="121107" y="65836"/>
                </a:lnTo>
                <a:lnTo>
                  <a:pt x="121107" y="4267"/>
                </a:lnTo>
                <a:close/>
              </a:path>
              <a:path w="730250" h="184150">
                <a:moveTo>
                  <a:pt x="43281" y="28447"/>
                </a:moveTo>
                <a:lnTo>
                  <a:pt x="39827" y="28447"/>
                </a:lnTo>
                <a:lnTo>
                  <a:pt x="39827" y="51815"/>
                </a:lnTo>
                <a:lnTo>
                  <a:pt x="37204" y="76796"/>
                </a:lnTo>
                <a:lnTo>
                  <a:pt x="29514" y="100025"/>
                </a:lnTo>
                <a:lnTo>
                  <a:pt x="17024" y="119824"/>
                </a:lnTo>
                <a:lnTo>
                  <a:pt x="0" y="134518"/>
                </a:lnTo>
                <a:lnTo>
                  <a:pt x="10363" y="147116"/>
                </a:lnTo>
                <a:lnTo>
                  <a:pt x="28400" y="130683"/>
                </a:lnTo>
                <a:lnTo>
                  <a:pt x="41732" y="108153"/>
                </a:lnTo>
                <a:lnTo>
                  <a:pt x="48237" y="87000"/>
                </a:lnTo>
                <a:lnTo>
                  <a:pt x="46018" y="79924"/>
                </a:lnTo>
                <a:lnTo>
                  <a:pt x="43281" y="51815"/>
                </a:lnTo>
                <a:lnTo>
                  <a:pt x="43281" y="28447"/>
                </a:lnTo>
                <a:close/>
              </a:path>
              <a:path w="730250" h="184150">
                <a:moveTo>
                  <a:pt x="56286" y="28447"/>
                </a:moveTo>
                <a:lnTo>
                  <a:pt x="52832" y="28447"/>
                </a:lnTo>
                <a:lnTo>
                  <a:pt x="52832" y="51815"/>
                </a:lnTo>
                <a:lnTo>
                  <a:pt x="49996" y="81280"/>
                </a:lnTo>
                <a:lnTo>
                  <a:pt x="48237" y="87000"/>
                </a:lnTo>
                <a:lnTo>
                  <a:pt x="54051" y="105537"/>
                </a:lnTo>
                <a:lnTo>
                  <a:pt x="67113" y="126996"/>
                </a:lnTo>
                <a:lnTo>
                  <a:pt x="84937" y="142646"/>
                </a:lnTo>
                <a:lnTo>
                  <a:pt x="95300" y="130251"/>
                </a:lnTo>
                <a:lnTo>
                  <a:pt x="78574" y="116309"/>
                </a:lnTo>
                <a:lnTo>
                  <a:pt x="66344" y="97510"/>
                </a:lnTo>
                <a:lnTo>
                  <a:pt x="58839" y="75472"/>
                </a:lnTo>
                <a:lnTo>
                  <a:pt x="56286" y="51815"/>
                </a:lnTo>
                <a:lnTo>
                  <a:pt x="56286" y="28447"/>
                </a:lnTo>
                <a:close/>
              </a:path>
              <a:path w="730250" h="184150">
                <a:moveTo>
                  <a:pt x="52832" y="28447"/>
                </a:moveTo>
                <a:lnTo>
                  <a:pt x="43281" y="28447"/>
                </a:lnTo>
                <a:lnTo>
                  <a:pt x="43281" y="51815"/>
                </a:lnTo>
                <a:lnTo>
                  <a:pt x="46018" y="79924"/>
                </a:lnTo>
                <a:lnTo>
                  <a:pt x="48237" y="87000"/>
                </a:lnTo>
                <a:lnTo>
                  <a:pt x="49996" y="81280"/>
                </a:lnTo>
                <a:lnTo>
                  <a:pt x="52832" y="51815"/>
                </a:lnTo>
                <a:lnTo>
                  <a:pt x="52832" y="28447"/>
                </a:lnTo>
                <a:close/>
              </a:path>
              <a:path w="730250" h="184150">
                <a:moveTo>
                  <a:pt x="105257" y="65836"/>
                </a:moveTo>
                <a:lnTo>
                  <a:pt x="75184" y="65836"/>
                </a:lnTo>
                <a:lnTo>
                  <a:pt x="75184" y="79857"/>
                </a:lnTo>
                <a:lnTo>
                  <a:pt x="105257" y="79857"/>
                </a:lnTo>
                <a:lnTo>
                  <a:pt x="105257" y="65836"/>
                </a:lnTo>
                <a:close/>
              </a:path>
              <a:path w="730250" h="184150">
                <a:moveTo>
                  <a:pt x="121107" y="65836"/>
                </a:moveTo>
                <a:lnTo>
                  <a:pt x="110337" y="65836"/>
                </a:lnTo>
                <a:lnTo>
                  <a:pt x="110337" y="79857"/>
                </a:lnTo>
                <a:lnTo>
                  <a:pt x="121107" y="79857"/>
                </a:lnTo>
                <a:lnTo>
                  <a:pt x="121107" y="65836"/>
                </a:lnTo>
                <a:close/>
              </a:path>
              <a:path w="730250" h="184150">
                <a:moveTo>
                  <a:pt x="89001" y="21335"/>
                </a:moveTo>
                <a:lnTo>
                  <a:pt x="5080" y="21335"/>
                </a:lnTo>
                <a:lnTo>
                  <a:pt x="5080" y="35356"/>
                </a:lnTo>
                <a:lnTo>
                  <a:pt x="39827" y="35356"/>
                </a:lnTo>
                <a:lnTo>
                  <a:pt x="39827" y="28447"/>
                </a:lnTo>
                <a:lnTo>
                  <a:pt x="89001" y="28447"/>
                </a:lnTo>
                <a:lnTo>
                  <a:pt x="89001" y="21335"/>
                </a:lnTo>
                <a:close/>
              </a:path>
              <a:path w="730250" h="184150">
                <a:moveTo>
                  <a:pt x="89001" y="28447"/>
                </a:moveTo>
                <a:lnTo>
                  <a:pt x="56286" y="28447"/>
                </a:lnTo>
                <a:lnTo>
                  <a:pt x="56286" y="35356"/>
                </a:lnTo>
                <a:lnTo>
                  <a:pt x="89001" y="35356"/>
                </a:lnTo>
                <a:lnTo>
                  <a:pt x="89001" y="28447"/>
                </a:lnTo>
                <a:close/>
              </a:path>
              <a:path w="730250" h="184150">
                <a:moveTo>
                  <a:pt x="263940" y="123748"/>
                </a:moveTo>
                <a:lnTo>
                  <a:pt x="209483" y="123748"/>
                </a:lnTo>
                <a:lnTo>
                  <a:pt x="209483" y="181254"/>
                </a:lnTo>
                <a:lnTo>
                  <a:pt x="334857" y="181254"/>
                </a:lnTo>
                <a:lnTo>
                  <a:pt x="334857" y="167640"/>
                </a:lnTo>
                <a:lnTo>
                  <a:pt x="226145" y="167640"/>
                </a:lnTo>
                <a:lnTo>
                  <a:pt x="226145" y="137159"/>
                </a:lnTo>
                <a:lnTo>
                  <a:pt x="334857" y="137159"/>
                </a:lnTo>
                <a:lnTo>
                  <a:pt x="334857" y="129235"/>
                </a:lnTo>
                <a:lnTo>
                  <a:pt x="263940" y="129235"/>
                </a:lnTo>
                <a:lnTo>
                  <a:pt x="263940" y="123748"/>
                </a:lnTo>
                <a:close/>
              </a:path>
              <a:path w="730250" h="184150">
                <a:moveTo>
                  <a:pt x="334857" y="137159"/>
                </a:moveTo>
                <a:lnTo>
                  <a:pt x="318398" y="137159"/>
                </a:lnTo>
                <a:lnTo>
                  <a:pt x="318398" y="167640"/>
                </a:lnTo>
                <a:lnTo>
                  <a:pt x="334857" y="167640"/>
                </a:lnTo>
                <a:lnTo>
                  <a:pt x="334857" y="137159"/>
                </a:lnTo>
                <a:close/>
              </a:path>
              <a:path w="730250" h="184150">
                <a:moveTo>
                  <a:pt x="280603" y="97535"/>
                </a:moveTo>
                <a:lnTo>
                  <a:pt x="263940" y="97535"/>
                </a:lnTo>
                <a:lnTo>
                  <a:pt x="263940" y="129235"/>
                </a:lnTo>
                <a:lnTo>
                  <a:pt x="280603" y="129235"/>
                </a:lnTo>
                <a:lnTo>
                  <a:pt x="280603" y="97535"/>
                </a:lnTo>
                <a:close/>
              </a:path>
              <a:path w="730250" h="184150">
                <a:moveTo>
                  <a:pt x="334857" y="123748"/>
                </a:moveTo>
                <a:lnTo>
                  <a:pt x="280603" y="123748"/>
                </a:lnTo>
                <a:lnTo>
                  <a:pt x="280603" y="129235"/>
                </a:lnTo>
                <a:lnTo>
                  <a:pt x="334857" y="129235"/>
                </a:lnTo>
                <a:lnTo>
                  <a:pt x="334857" y="123748"/>
                </a:lnTo>
                <a:close/>
              </a:path>
              <a:path w="730250" h="184150">
                <a:moveTo>
                  <a:pt x="355177" y="88595"/>
                </a:moveTo>
                <a:lnTo>
                  <a:pt x="189163" y="88595"/>
                </a:lnTo>
                <a:lnTo>
                  <a:pt x="189163" y="102412"/>
                </a:lnTo>
                <a:lnTo>
                  <a:pt x="263940" y="102412"/>
                </a:lnTo>
                <a:lnTo>
                  <a:pt x="263940" y="97535"/>
                </a:lnTo>
                <a:lnTo>
                  <a:pt x="355177" y="97535"/>
                </a:lnTo>
                <a:lnTo>
                  <a:pt x="355177" y="88595"/>
                </a:lnTo>
                <a:close/>
              </a:path>
              <a:path w="730250" h="184150">
                <a:moveTo>
                  <a:pt x="355177" y="97535"/>
                </a:moveTo>
                <a:lnTo>
                  <a:pt x="280603" y="97535"/>
                </a:lnTo>
                <a:lnTo>
                  <a:pt x="280603" y="102412"/>
                </a:lnTo>
                <a:lnTo>
                  <a:pt x="355177" y="102412"/>
                </a:lnTo>
                <a:lnTo>
                  <a:pt x="355177" y="97535"/>
                </a:lnTo>
                <a:close/>
              </a:path>
              <a:path w="730250" h="184150">
                <a:moveTo>
                  <a:pt x="232444" y="57912"/>
                </a:moveTo>
                <a:lnTo>
                  <a:pt x="205419" y="57912"/>
                </a:lnTo>
                <a:lnTo>
                  <a:pt x="205419" y="71729"/>
                </a:lnTo>
                <a:lnTo>
                  <a:pt x="338718" y="71729"/>
                </a:lnTo>
                <a:lnTo>
                  <a:pt x="338718" y="66852"/>
                </a:lnTo>
                <a:lnTo>
                  <a:pt x="232444" y="66852"/>
                </a:lnTo>
                <a:lnTo>
                  <a:pt x="232444" y="57912"/>
                </a:lnTo>
                <a:close/>
              </a:path>
              <a:path w="730250" h="184150">
                <a:moveTo>
                  <a:pt x="249310" y="11785"/>
                </a:moveTo>
                <a:lnTo>
                  <a:pt x="232444" y="11785"/>
                </a:lnTo>
                <a:lnTo>
                  <a:pt x="232444" y="66852"/>
                </a:lnTo>
                <a:lnTo>
                  <a:pt x="249310" y="66852"/>
                </a:lnTo>
                <a:lnTo>
                  <a:pt x="249310" y="11785"/>
                </a:lnTo>
                <a:close/>
              </a:path>
              <a:path w="730250" h="184150">
                <a:moveTo>
                  <a:pt x="295030" y="57912"/>
                </a:moveTo>
                <a:lnTo>
                  <a:pt x="249310" y="57912"/>
                </a:lnTo>
                <a:lnTo>
                  <a:pt x="249310" y="66852"/>
                </a:lnTo>
                <a:lnTo>
                  <a:pt x="295030" y="66852"/>
                </a:lnTo>
                <a:lnTo>
                  <a:pt x="295030" y="57912"/>
                </a:lnTo>
                <a:close/>
              </a:path>
              <a:path w="730250" h="184150">
                <a:moveTo>
                  <a:pt x="311692" y="11785"/>
                </a:moveTo>
                <a:lnTo>
                  <a:pt x="295030" y="11785"/>
                </a:lnTo>
                <a:lnTo>
                  <a:pt x="295030" y="66852"/>
                </a:lnTo>
                <a:lnTo>
                  <a:pt x="311692" y="66852"/>
                </a:lnTo>
                <a:lnTo>
                  <a:pt x="311692" y="11785"/>
                </a:lnTo>
                <a:close/>
              </a:path>
              <a:path w="730250" h="184150">
                <a:moveTo>
                  <a:pt x="338718" y="57912"/>
                </a:moveTo>
                <a:lnTo>
                  <a:pt x="311692" y="57912"/>
                </a:lnTo>
                <a:lnTo>
                  <a:pt x="311692" y="66852"/>
                </a:lnTo>
                <a:lnTo>
                  <a:pt x="338718" y="66852"/>
                </a:lnTo>
                <a:lnTo>
                  <a:pt x="338718" y="57912"/>
                </a:lnTo>
                <a:close/>
              </a:path>
              <a:path w="730250" h="184150">
                <a:moveTo>
                  <a:pt x="339531" y="5689"/>
                </a:moveTo>
                <a:lnTo>
                  <a:pt x="204606" y="5689"/>
                </a:lnTo>
                <a:lnTo>
                  <a:pt x="204606" y="19507"/>
                </a:lnTo>
                <a:lnTo>
                  <a:pt x="232444" y="19507"/>
                </a:lnTo>
                <a:lnTo>
                  <a:pt x="232444" y="11785"/>
                </a:lnTo>
                <a:lnTo>
                  <a:pt x="339531" y="11785"/>
                </a:lnTo>
                <a:lnTo>
                  <a:pt x="339531" y="5689"/>
                </a:lnTo>
                <a:close/>
              </a:path>
              <a:path w="730250" h="184150">
                <a:moveTo>
                  <a:pt x="295030" y="11785"/>
                </a:moveTo>
                <a:lnTo>
                  <a:pt x="249310" y="11785"/>
                </a:lnTo>
                <a:lnTo>
                  <a:pt x="249310" y="19507"/>
                </a:lnTo>
                <a:lnTo>
                  <a:pt x="295030" y="19507"/>
                </a:lnTo>
                <a:lnTo>
                  <a:pt x="295030" y="11785"/>
                </a:lnTo>
                <a:close/>
              </a:path>
              <a:path w="730250" h="184150">
                <a:moveTo>
                  <a:pt x="339531" y="11785"/>
                </a:moveTo>
                <a:lnTo>
                  <a:pt x="311692" y="11785"/>
                </a:lnTo>
                <a:lnTo>
                  <a:pt x="311692" y="19507"/>
                </a:lnTo>
                <a:lnTo>
                  <a:pt x="339531" y="19507"/>
                </a:lnTo>
                <a:lnTo>
                  <a:pt x="339531" y="11785"/>
                </a:lnTo>
                <a:close/>
              </a:path>
              <a:path w="730250" h="184150">
                <a:moveTo>
                  <a:pt x="542309" y="87375"/>
                </a:moveTo>
                <a:lnTo>
                  <a:pt x="376294" y="87375"/>
                </a:lnTo>
                <a:lnTo>
                  <a:pt x="376294" y="101396"/>
                </a:lnTo>
                <a:lnTo>
                  <a:pt x="542309" y="101396"/>
                </a:lnTo>
                <a:lnTo>
                  <a:pt x="542309" y="87375"/>
                </a:lnTo>
                <a:close/>
              </a:path>
              <a:path w="730250" h="184150">
                <a:moveTo>
                  <a:pt x="521582" y="7315"/>
                </a:moveTo>
                <a:lnTo>
                  <a:pt x="397224" y="7315"/>
                </a:lnTo>
                <a:lnTo>
                  <a:pt x="397224" y="69900"/>
                </a:lnTo>
                <a:lnTo>
                  <a:pt x="523005" y="69900"/>
                </a:lnTo>
                <a:lnTo>
                  <a:pt x="523005" y="62788"/>
                </a:lnTo>
                <a:lnTo>
                  <a:pt x="413886" y="62788"/>
                </a:lnTo>
                <a:lnTo>
                  <a:pt x="413886" y="21132"/>
                </a:lnTo>
                <a:lnTo>
                  <a:pt x="521582" y="21132"/>
                </a:lnTo>
                <a:lnTo>
                  <a:pt x="521582" y="7315"/>
                </a:lnTo>
                <a:close/>
              </a:path>
              <a:path w="730250" h="184150">
                <a:moveTo>
                  <a:pt x="523005" y="56286"/>
                </a:moveTo>
                <a:lnTo>
                  <a:pt x="413886" y="56286"/>
                </a:lnTo>
                <a:lnTo>
                  <a:pt x="413886" y="62788"/>
                </a:lnTo>
                <a:lnTo>
                  <a:pt x="523005" y="62788"/>
                </a:lnTo>
                <a:lnTo>
                  <a:pt x="523005" y="56286"/>
                </a:lnTo>
                <a:close/>
              </a:path>
              <a:path w="730250" h="184150">
                <a:moveTo>
                  <a:pt x="458997" y="117246"/>
                </a:moveTo>
                <a:lnTo>
                  <a:pt x="432609" y="119449"/>
                </a:lnTo>
                <a:lnTo>
                  <a:pt x="412794" y="125882"/>
                </a:lnTo>
                <a:lnTo>
                  <a:pt x="400332" y="136277"/>
                </a:lnTo>
                <a:lnTo>
                  <a:pt x="396005" y="150367"/>
                </a:lnTo>
                <a:lnTo>
                  <a:pt x="400332" y="164426"/>
                </a:lnTo>
                <a:lnTo>
                  <a:pt x="412794" y="174752"/>
                </a:lnTo>
                <a:lnTo>
                  <a:pt x="432609" y="181114"/>
                </a:lnTo>
                <a:lnTo>
                  <a:pt x="458997" y="183286"/>
                </a:lnTo>
                <a:lnTo>
                  <a:pt x="485384" y="181114"/>
                </a:lnTo>
                <a:lnTo>
                  <a:pt x="505199" y="174752"/>
                </a:lnTo>
                <a:lnTo>
                  <a:pt x="510840" y="170078"/>
                </a:lnTo>
                <a:lnTo>
                  <a:pt x="458997" y="170078"/>
                </a:lnTo>
                <a:lnTo>
                  <a:pt x="439734" y="168770"/>
                </a:lnTo>
                <a:lnTo>
                  <a:pt x="425291" y="164947"/>
                </a:lnTo>
                <a:lnTo>
                  <a:pt x="416220" y="158762"/>
                </a:lnTo>
                <a:lnTo>
                  <a:pt x="413073" y="150367"/>
                </a:lnTo>
                <a:lnTo>
                  <a:pt x="416220" y="141824"/>
                </a:lnTo>
                <a:lnTo>
                  <a:pt x="425291" y="135509"/>
                </a:lnTo>
                <a:lnTo>
                  <a:pt x="439734" y="131594"/>
                </a:lnTo>
                <a:lnTo>
                  <a:pt x="458997" y="130251"/>
                </a:lnTo>
                <a:lnTo>
                  <a:pt x="510437" y="130251"/>
                </a:lnTo>
                <a:lnTo>
                  <a:pt x="505199" y="125882"/>
                </a:lnTo>
                <a:lnTo>
                  <a:pt x="485384" y="119449"/>
                </a:lnTo>
                <a:lnTo>
                  <a:pt x="458997" y="117246"/>
                </a:lnTo>
                <a:close/>
              </a:path>
              <a:path w="730250" h="184150">
                <a:moveTo>
                  <a:pt x="510437" y="130251"/>
                </a:moveTo>
                <a:lnTo>
                  <a:pt x="458997" y="130251"/>
                </a:lnTo>
                <a:lnTo>
                  <a:pt x="478345" y="131594"/>
                </a:lnTo>
                <a:lnTo>
                  <a:pt x="492779" y="135509"/>
                </a:lnTo>
                <a:lnTo>
                  <a:pt x="501802" y="141824"/>
                </a:lnTo>
                <a:lnTo>
                  <a:pt x="504920" y="150367"/>
                </a:lnTo>
                <a:lnTo>
                  <a:pt x="501802" y="158762"/>
                </a:lnTo>
                <a:lnTo>
                  <a:pt x="492779" y="164947"/>
                </a:lnTo>
                <a:lnTo>
                  <a:pt x="478345" y="168770"/>
                </a:lnTo>
                <a:lnTo>
                  <a:pt x="458997" y="170078"/>
                </a:lnTo>
                <a:lnTo>
                  <a:pt x="510840" y="170078"/>
                </a:lnTo>
                <a:lnTo>
                  <a:pt x="517661" y="164426"/>
                </a:lnTo>
                <a:lnTo>
                  <a:pt x="521989" y="150367"/>
                </a:lnTo>
                <a:lnTo>
                  <a:pt x="517661" y="136277"/>
                </a:lnTo>
                <a:lnTo>
                  <a:pt x="510437" y="130251"/>
                </a:lnTo>
                <a:close/>
              </a:path>
              <a:path w="730250" h="184150">
                <a:moveTo>
                  <a:pt x="637797" y="100990"/>
                </a:moveTo>
                <a:lnTo>
                  <a:pt x="563019" y="100990"/>
                </a:lnTo>
                <a:lnTo>
                  <a:pt x="563019" y="114807"/>
                </a:lnTo>
                <a:lnTo>
                  <a:pt x="729643" y="114807"/>
                </a:lnTo>
                <a:lnTo>
                  <a:pt x="729643" y="107899"/>
                </a:lnTo>
                <a:lnTo>
                  <a:pt x="637797" y="107899"/>
                </a:lnTo>
                <a:lnTo>
                  <a:pt x="637797" y="100990"/>
                </a:lnTo>
                <a:close/>
              </a:path>
              <a:path w="730250" h="184150">
                <a:moveTo>
                  <a:pt x="654662" y="75387"/>
                </a:moveTo>
                <a:lnTo>
                  <a:pt x="637797" y="75387"/>
                </a:lnTo>
                <a:lnTo>
                  <a:pt x="637797" y="107899"/>
                </a:lnTo>
                <a:lnTo>
                  <a:pt x="654662" y="107899"/>
                </a:lnTo>
                <a:lnTo>
                  <a:pt x="654662" y="75387"/>
                </a:lnTo>
                <a:close/>
              </a:path>
              <a:path w="730250" h="184150">
                <a:moveTo>
                  <a:pt x="729643" y="100990"/>
                </a:moveTo>
                <a:lnTo>
                  <a:pt x="654662" y="100990"/>
                </a:lnTo>
                <a:lnTo>
                  <a:pt x="654662" y="107899"/>
                </a:lnTo>
                <a:lnTo>
                  <a:pt x="729643" y="107899"/>
                </a:lnTo>
                <a:lnTo>
                  <a:pt x="729643" y="100990"/>
                </a:lnTo>
                <a:close/>
              </a:path>
              <a:path w="730250" h="184150">
                <a:moveTo>
                  <a:pt x="708104" y="4673"/>
                </a:moveTo>
                <a:lnTo>
                  <a:pt x="584152" y="4673"/>
                </a:lnTo>
                <a:lnTo>
                  <a:pt x="584152" y="17881"/>
                </a:lnTo>
                <a:lnTo>
                  <a:pt x="691645" y="17881"/>
                </a:lnTo>
                <a:lnTo>
                  <a:pt x="691645" y="36779"/>
                </a:lnTo>
                <a:lnTo>
                  <a:pt x="584558" y="36779"/>
                </a:lnTo>
                <a:lnTo>
                  <a:pt x="584558" y="81686"/>
                </a:lnTo>
                <a:lnTo>
                  <a:pt x="637797" y="81686"/>
                </a:lnTo>
                <a:lnTo>
                  <a:pt x="637797" y="75387"/>
                </a:lnTo>
                <a:lnTo>
                  <a:pt x="712168" y="75387"/>
                </a:lnTo>
                <a:lnTo>
                  <a:pt x="712168" y="73964"/>
                </a:lnTo>
                <a:lnTo>
                  <a:pt x="601221" y="73964"/>
                </a:lnTo>
                <a:lnTo>
                  <a:pt x="601221" y="49174"/>
                </a:lnTo>
                <a:lnTo>
                  <a:pt x="708104" y="49174"/>
                </a:lnTo>
                <a:lnTo>
                  <a:pt x="708104" y="4673"/>
                </a:lnTo>
                <a:close/>
              </a:path>
              <a:path w="730250" h="184150">
                <a:moveTo>
                  <a:pt x="712168" y="75387"/>
                </a:moveTo>
                <a:lnTo>
                  <a:pt x="654662" y="75387"/>
                </a:lnTo>
                <a:lnTo>
                  <a:pt x="654662" y="81686"/>
                </a:lnTo>
                <a:lnTo>
                  <a:pt x="712168" y="81686"/>
                </a:lnTo>
                <a:lnTo>
                  <a:pt x="712168" y="75387"/>
                </a:lnTo>
                <a:close/>
              </a:path>
              <a:path w="730250" h="184150">
                <a:moveTo>
                  <a:pt x="712168" y="68478"/>
                </a:moveTo>
                <a:lnTo>
                  <a:pt x="601221" y="68478"/>
                </a:lnTo>
                <a:lnTo>
                  <a:pt x="601221" y="73964"/>
                </a:lnTo>
                <a:lnTo>
                  <a:pt x="712168" y="73964"/>
                </a:lnTo>
                <a:lnTo>
                  <a:pt x="712168" y="68478"/>
                </a:lnTo>
                <a:close/>
              </a:path>
              <a:path w="730250" h="184150">
                <a:moveTo>
                  <a:pt x="709323" y="128828"/>
                </a:moveTo>
                <a:lnTo>
                  <a:pt x="581510" y="128828"/>
                </a:lnTo>
                <a:lnTo>
                  <a:pt x="581510" y="142646"/>
                </a:lnTo>
                <a:lnTo>
                  <a:pt x="692458" y="142646"/>
                </a:lnTo>
                <a:lnTo>
                  <a:pt x="692458" y="182067"/>
                </a:lnTo>
                <a:lnTo>
                  <a:pt x="709323" y="182067"/>
                </a:lnTo>
                <a:lnTo>
                  <a:pt x="709323" y="1288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99" name="object 199" descr=""/>
          <p:cNvGrpSpPr/>
          <p:nvPr/>
        </p:nvGrpSpPr>
        <p:grpSpPr>
          <a:xfrm>
            <a:off x="660400" y="152437"/>
            <a:ext cx="990600" cy="381000"/>
            <a:chOff x="660400" y="152437"/>
            <a:chExt cx="990600" cy="381000"/>
          </a:xfrm>
        </p:grpSpPr>
        <p:sp>
          <p:nvSpPr>
            <p:cNvPr id="200" name="object 200" descr=""/>
            <p:cNvSpPr/>
            <p:nvPr/>
          </p:nvSpPr>
          <p:spPr>
            <a:xfrm>
              <a:off x="660400" y="152437"/>
              <a:ext cx="990600" cy="381000"/>
            </a:xfrm>
            <a:custGeom>
              <a:avLst/>
              <a:gdLst/>
              <a:ahLst/>
              <a:cxnLst/>
              <a:rect l="l" t="t" r="r" b="b"/>
              <a:pathLst>
                <a:path w="990600" h="381000">
                  <a:moveTo>
                    <a:pt x="952500" y="0"/>
                  </a:moveTo>
                  <a:lnTo>
                    <a:pt x="38100" y="0"/>
                  </a:ln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100" y="381000"/>
                  </a:lnTo>
                  <a:lnTo>
                    <a:pt x="952500" y="381000"/>
                  </a:lnTo>
                  <a:lnTo>
                    <a:pt x="967330" y="378005"/>
                  </a:lnTo>
                  <a:lnTo>
                    <a:pt x="979440" y="369840"/>
                  </a:lnTo>
                  <a:lnTo>
                    <a:pt x="987605" y="357730"/>
                  </a:lnTo>
                  <a:lnTo>
                    <a:pt x="990600" y="342900"/>
                  </a:lnTo>
                  <a:lnTo>
                    <a:pt x="990600" y="38100"/>
                  </a:lnTo>
                  <a:lnTo>
                    <a:pt x="987605" y="23269"/>
                  </a:lnTo>
                  <a:lnTo>
                    <a:pt x="979440" y="11159"/>
                  </a:lnTo>
                  <a:lnTo>
                    <a:pt x="967330" y="2994"/>
                  </a:lnTo>
                  <a:lnTo>
                    <a:pt x="9525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1" name="object 201" descr=""/>
            <p:cNvSpPr/>
            <p:nvPr/>
          </p:nvSpPr>
          <p:spPr>
            <a:xfrm>
              <a:off x="660400" y="152437"/>
              <a:ext cx="990600" cy="381000"/>
            </a:xfrm>
            <a:custGeom>
              <a:avLst/>
              <a:gdLst/>
              <a:ahLst/>
              <a:cxnLst/>
              <a:rect l="l" t="t" r="r" b="b"/>
              <a:pathLst>
                <a:path w="990600" h="381000">
                  <a:moveTo>
                    <a:pt x="952500" y="368300"/>
                  </a:moveTo>
                  <a:lnTo>
                    <a:pt x="38100" y="368300"/>
                  </a:lnTo>
                  <a:lnTo>
                    <a:pt x="38100" y="381000"/>
                  </a:lnTo>
                  <a:lnTo>
                    <a:pt x="952500" y="381000"/>
                  </a:lnTo>
                  <a:lnTo>
                    <a:pt x="952500" y="368300"/>
                  </a:lnTo>
                  <a:close/>
                </a:path>
                <a:path w="990600" h="381000">
                  <a:moveTo>
                    <a:pt x="990599" y="342900"/>
                  </a:moveTo>
                  <a:lnTo>
                    <a:pt x="977900" y="342900"/>
                  </a:lnTo>
                  <a:lnTo>
                    <a:pt x="975903" y="352786"/>
                  </a:lnTo>
                  <a:lnTo>
                    <a:pt x="970460" y="360860"/>
                  </a:lnTo>
                  <a:lnTo>
                    <a:pt x="962386" y="366303"/>
                  </a:lnTo>
                  <a:lnTo>
                    <a:pt x="952500" y="368300"/>
                  </a:lnTo>
                  <a:lnTo>
                    <a:pt x="952500" y="381000"/>
                  </a:lnTo>
                  <a:lnTo>
                    <a:pt x="967330" y="378005"/>
                  </a:lnTo>
                  <a:lnTo>
                    <a:pt x="979440" y="369840"/>
                  </a:lnTo>
                  <a:lnTo>
                    <a:pt x="987605" y="357730"/>
                  </a:lnTo>
                  <a:lnTo>
                    <a:pt x="990599" y="342900"/>
                  </a:lnTo>
                  <a:close/>
                </a:path>
                <a:path w="990600" h="381000">
                  <a:moveTo>
                    <a:pt x="38100" y="0"/>
                  </a:move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100" y="380999"/>
                  </a:lnTo>
                  <a:lnTo>
                    <a:pt x="38100" y="368300"/>
                  </a:lnTo>
                  <a:lnTo>
                    <a:pt x="28213" y="366303"/>
                  </a:lnTo>
                  <a:lnTo>
                    <a:pt x="20139" y="360860"/>
                  </a:lnTo>
                  <a:lnTo>
                    <a:pt x="14696" y="352786"/>
                  </a:lnTo>
                  <a:lnTo>
                    <a:pt x="12700" y="342900"/>
                  </a:lnTo>
                  <a:lnTo>
                    <a:pt x="12700" y="38100"/>
                  </a:lnTo>
                  <a:lnTo>
                    <a:pt x="14696" y="28213"/>
                  </a:lnTo>
                  <a:lnTo>
                    <a:pt x="20139" y="20139"/>
                  </a:lnTo>
                  <a:lnTo>
                    <a:pt x="28213" y="14696"/>
                  </a:lnTo>
                  <a:lnTo>
                    <a:pt x="38100" y="12700"/>
                  </a:lnTo>
                  <a:lnTo>
                    <a:pt x="38100" y="0"/>
                  </a:lnTo>
                  <a:close/>
                </a:path>
                <a:path w="990600" h="381000">
                  <a:moveTo>
                    <a:pt x="952500" y="0"/>
                  </a:moveTo>
                  <a:lnTo>
                    <a:pt x="952500" y="12700"/>
                  </a:lnTo>
                  <a:lnTo>
                    <a:pt x="962386" y="14696"/>
                  </a:lnTo>
                  <a:lnTo>
                    <a:pt x="970460" y="20139"/>
                  </a:lnTo>
                  <a:lnTo>
                    <a:pt x="975903" y="28213"/>
                  </a:lnTo>
                  <a:lnTo>
                    <a:pt x="977899" y="38100"/>
                  </a:lnTo>
                  <a:lnTo>
                    <a:pt x="977900" y="342900"/>
                  </a:lnTo>
                  <a:lnTo>
                    <a:pt x="990600" y="342900"/>
                  </a:lnTo>
                  <a:lnTo>
                    <a:pt x="990599" y="38100"/>
                  </a:lnTo>
                  <a:lnTo>
                    <a:pt x="987605" y="23269"/>
                  </a:lnTo>
                  <a:lnTo>
                    <a:pt x="979440" y="11159"/>
                  </a:lnTo>
                  <a:lnTo>
                    <a:pt x="967330" y="2994"/>
                  </a:lnTo>
                  <a:lnTo>
                    <a:pt x="952500" y="0"/>
                  </a:lnTo>
                  <a:close/>
                </a:path>
                <a:path w="990600" h="381000">
                  <a:moveTo>
                    <a:pt x="952500" y="0"/>
                  </a:moveTo>
                  <a:lnTo>
                    <a:pt x="38100" y="0"/>
                  </a:lnTo>
                  <a:lnTo>
                    <a:pt x="38100" y="12700"/>
                  </a:lnTo>
                  <a:lnTo>
                    <a:pt x="952500" y="12700"/>
                  </a:lnTo>
                  <a:lnTo>
                    <a:pt x="952500" y="0"/>
                  </a:lnTo>
                  <a:close/>
                </a:path>
              </a:pathLst>
            </a:custGeom>
            <a:solidFill>
              <a:srgbClr val="000000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2" name="object 202" descr=""/>
            <p:cNvSpPr/>
            <p:nvPr/>
          </p:nvSpPr>
          <p:spPr>
            <a:xfrm>
              <a:off x="743585" y="265505"/>
              <a:ext cx="756920" cy="127000"/>
            </a:xfrm>
            <a:custGeom>
              <a:avLst/>
              <a:gdLst/>
              <a:ahLst/>
              <a:cxnLst/>
              <a:rect l="l" t="t" r="r" b="b"/>
              <a:pathLst>
                <a:path w="756919" h="127000">
                  <a:moveTo>
                    <a:pt x="99885" y="11734"/>
                  </a:moveTo>
                  <a:lnTo>
                    <a:pt x="14389" y="11734"/>
                  </a:lnTo>
                  <a:lnTo>
                    <a:pt x="14389" y="70129"/>
                  </a:lnTo>
                  <a:lnTo>
                    <a:pt x="101142" y="70129"/>
                  </a:lnTo>
                  <a:lnTo>
                    <a:pt x="101142" y="64820"/>
                  </a:lnTo>
                  <a:lnTo>
                    <a:pt x="25984" y="64820"/>
                  </a:lnTo>
                  <a:lnTo>
                    <a:pt x="25984" y="21374"/>
                  </a:lnTo>
                  <a:lnTo>
                    <a:pt x="99885" y="21374"/>
                  </a:lnTo>
                  <a:lnTo>
                    <a:pt x="99885" y="11734"/>
                  </a:lnTo>
                  <a:close/>
                </a:path>
                <a:path w="756919" h="127000">
                  <a:moveTo>
                    <a:pt x="101142" y="60629"/>
                  </a:moveTo>
                  <a:lnTo>
                    <a:pt x="25984" y="60629"/>
                  </a:lnTo>
                  <a:lnTo>
                    <a:pt x="25984" y="64820"/>
                  </a:lnTo>
                  <a:lnTo>
                    <a:pt x="101142" y="64820"/>
                  </a:lnTo>
                  <a:lnTo>
                    <a:pt x="101142" y="60629"/>
                  </a:lnTo>
                  <a:close/>
                </a:path>
                <a:path w="756919" h="127000">
                  <a:moveTo>
                    <a:pt x="114414" y="99745"/>
                  </a:moveTo>
                  <a:lnTo>
                    <a:pt x="0" y="99745"/>
                  </a:lnTo>
                  <a:lnTo>
                    <a:pt x="0" y="109385"/>
                  </a:lnTo>
                  <a:lnTo>
                    <a:pt x="114414" y="109385"/>
                  </a:lnTo>
                  <a:lnTo>
                    <a:pt x="114414" y="99745"/>
                  </a:lnTo>
                  <a:close/>
                </a:path>
                <a:path w="756919" h="127000">
                  <a:moveTo>
                    <a:pt x="179782" y="64681"/>
                  </a:moveTo>
                  <a:lnTo>
                    <a:pt x="128373" y="64681"/>
                  </a:lnTo>
                  <a:lnTo>
                    <a:pt x="128373" y="74180"/>
                  </a:lnTo>
                  <a:lnTo>
                    <a:pt x="242927" y="74180"/>
                  </a:lnTo>
                  <a:lnTo>
                    <a:pt x="242927" y="69430"/>
                  </a:lnTo>
                  <a:lnTo>
                    <a:pt x="179782" y="69430"/>
                  </a:lnTo>
                  <a:lnTo>
                    <a:pt x="179782" y="64681"/>
                  </a:lnTo>
                  <a:close/>
                </a:path>
                <a:path w="756919" h="127000">
                  <a:moveTo>
                    <a:pt x="191378" y="49453"/>
                  </a:moveTo>
                  <a:lnTo>
                    <a:pt x="179782" y="49453"/>
                  </a:lnTo>
                  <a:lnTo>
                    <a:pt x="179782" y="69430"/>
                  </a:lnTo>
                  <a:lnTo>
                    <a:pt x="191378" y="69430"/>
                  </a:lnTo>
                  <a:lnTo>
                    <a:pt x="191378" y="49453"/>
                  </a:lnTo>
                  <a:close/>
                </a:path>
                <a:path w="756919" h="127000">
                  <a:moveTo>
                    <a:pt x="242927" y="64681"/>
                  </a:moveTo>
                  <a:lnTo>
                    <a:pt x="191378" y="64681"/>
                  </a:lnTo>
                  <a:lnTo>
                    <a:pt x="191378" y="69430"/>
                  </a:lnTo>
                  <a:lnTo>
                    <a:pt x="242927" y="69430"/>
                  </a:lnTo>
                  <a:lnTo>
                    <a:pt x="242927" y="64681"/>
                  </a:lnTo>
                  <a:close/>
                </a:path>
                <a:path w="756919" h="127000">
                  <a:moveTo>
                    <a:pt x="228119" y="2794"/>
                  </a:moveTo>
                  <a:lnTo>
                    <a:pt x="142902" y="2794"/>
                  </a:lnTo>
                  <a:lnTo>
                    <a:pt x="142902" y="11734"/>
                  </a:lnTo>
                  <a:lnTo>
                    <a:pt x="216803" y="11734"/>
                  </a:lnTo>
                  <a:lnTo>
                    <a:pt x="216803" y="23190"/>
                  </a:lnTo>
                  <a:lnTo>
                    <a:pt x="143181" y="23190"/>
                  </a:lnTo>
                  <a:lnTo>
                    <a:pt x="143181" y="52806"/>
                  </a:lnTo>
                  <a:lnTo>
                    <a:pt x="179782" y="52806"/>
                  </a:lnTo>
                  <a:lnTo>
                    <a:pt x="179782" y="49453"/>
                  </a:lnTo>
                  <a:lnTo>
                    <a:pt x="230913" y="49453"/>
                  </a:lnTo>
                  <a:lnTo>
                    <a:pt x="230913" y="48475"/>
                  </a:lnTo>
                  <a:lnTo>
                    <a:pt x="154636" y="48475"/>
                  </a:lnTo>
                  <a:lnTo>
                    <a:pt x="154636" y="31851"/>
                  </a:lnTo>
                  <a:lnTo>
                    <a:pt x="228119" y="31851"/>
                  </a:lnTo>
                  <a:lnTo>
                    <a:pt x="228119" y="2794"/>
                  </a:lnTo>
                  <a:close/>
                </a:path>
                <a:path w="756919" h="127000">
                  <a:moveTo>
                    <a:pt x="230913" y="49453"/>
                  </a:moveTo>
                  <a:lnTo>
                    <a:pt x="191378" y="49453"/>
                  </a:lnTo>
                  <a:lnTo>
                    <a:pt x="191378" y="52806"/>
                  </a:lnTo>
                  <a:lnTo>
                    <a:pt x="230913" y="52806"/>
                  </a:lnTo>
                  <a:lnTo>
                    <a:pt x="230913" y="49453"/>
                  </a:lnTo>
                  <a:close/>
                </a:path>
                <a:path w="756919" h="127000">
                  <a:moveTo>
                    <a:pt x="230913" y="43726"/>
                  </a:moveTo>
                  <a:lnTo>
                    <a:pt x="154636" y="43726"/>
                  </a:lnTo>
                  <a:lnTo>
                    <a:pt x="154636" y="48475"/>
                  </a:lnTo>
                  <a:lnTo>
                    <a:pt x="230913" y="48475"/>
                  </a:lnTo>
                  <a:lnTo>
                    <a:pt x="230913" y="43726"/>
                  </a:lnTo>
                  <a:close/>
                </a:path>
                <a:path w="756919" h="127000">
                  <a:moveTo>
                    <a:pt x="155195" y="80467"/>
                  </a:moveTo>
                  <a:lnTo>
                    <a:pt x="143740" y="80467"/>
                  </a:lnTo>
                  <a:lnTo>
                    <a:pt x="143740" y="124752"/>
                  </a:lnTo>
                  <a:lnTo>
                    <a:pt x="228258" y="124752"/>
                  </a:lnTo>
                  <a:lnTo>
                    <a:pt x="228258" y="115531"/>
                  </a:lnTo>
                  <a:lnTo>
                    <a:pt x="155195" y="115531"/>
                  </a:lnTo>
                  <a:lnTo>
                    <a:pt x="155195" y="101701"/>
                  </a:lnTo>
                  <a:lnTo>
                    <a:pt x="228258" y="101701"/>
                  </a:lnTo>
                  <a:lnTo>
                    <a:pt x="228258" y="92621"/>
                  </a:lnTo>
                  <a:lnTo>
                    <a:pt x="155195" y="92621"/>
                  </a:lnTo>
                  <a:lnTo>
                    <a:pt x="155195" y="80467"/>
                  </a:lnTo>
                  <a:close/>
                </a:path>
                <a:path w="756919" h="127000">
                  <a:moveTo>
                    <a:pt x="228258" y="101701"/>
                  </a:moveTo>
                  <a:lnTo>
                    <a:pt x="216803" y="101701"/>
                  </a:lnTo>
                  <a:lnTo>
                    <a:pt x="216803" y="115531"/>
                  </a:lnTo>
                  <a:lnTo>
                    <a:pt x="228258" y="115531"/>
                  </a:lnTo>
                  <a:lnTo>
                    <a:pt x="228258" y="101701"/>
                  </a:lnTo>
                  <a:close/>
                </a:path>
                <a:path w="756919" h="127000">
                  <a:moveTo>
                    <a:pt x="228258" y="80467"/>
                  </a:moveTo>
                  <a:lnTo>
                    <a:pt x="216803" y="80467"/>
                  </a:lnTo>
                  <a:lnTo>
                    <a:pt x="216803" y="92621"/>
                  </a:lnTo>
                  <a:lnTo>
                    <a:pt x="228258" y="92621"/>
                  </a:lnTo>
                  <a:lnTo>
                    <a:pt x="228258" y="80467"/>
                  </a:lnTo>
                  <a:close/>
                </a:path>
                <a:path w="756919" h="127000">
                  <a:moveTo>
                    <a:pt x="354117" y="0"/>
                  </a:moveTo>
                  <a:lnTo>
                    <a:pt x="342382" y="0"/>
                  </a:lnTo>
                  <a:lnTo>
                    <a:pt x="342382" y="126568"/>
                  </a:lnTo>
                  <a:lnTo>
                    <a:pt x="354117" y="126568"/>
                  </a:lnTo>
                  <a:lnTo>
                    <a:pt x="354117" y="59651"/>
                  </a:lnTo>
                  <a:lnTo>
                    <a:pt x="351323" y="59651"/>
                  </a:lnTo>
                  <a:lnTo>
                    <a:pt x="351323" y="49872"/>
                  </a:lnTo>
                  <a:lnTo>
                    <a:pt x="354117" y="49872"/>
                  </a:lnTo>
                  <a:lnTo>
                    <a:pt x="354117" y="0"/>
                  </a:lnTo>
                  <a:close/>
                </a:path>
                <a:path w="756919" h="127000">
                  <a:moveTo>
                    <a:pt x="354117" y="49872"/>
                  </a:moveTo>
                  <a:lnTo>
                    <a:pt x="351323" y="49872"/>
                  </a:lnTo>
                  <a:lnTo>
                    <a:pt x="351323" y="59651"/>
                  </a:lnTo>
                  <a:lnTo>
                    <a:pt x="354117" y="59651"/>
                  </a:lnTo>
                  <a:lnTo>
                    <a:pt x="354117" y="49872"/>
                  </a:lnTo>
                  <a:close/>
                </a:path>
                <a:path w="756919" h="127000">
                  <a:moveTo>
                    <a:pt x="374793" y="49872"/>
                  </a:moveTo>
                  <a:lnTo>
                    <a:pt x="354117" y="49872"/>
                  </a:lnTo>
                  <a:lnTo>
                    <a:pt x="354117" y="59651"/>
                  </a:lnTo>
                  <a:lnTo>
                    <a:pt x="374793" y="59651"/>
                  </a:lnTo>
                  <a:lnTo>
                    <a:pt x="374793" y="49872"/>
                  </a:lnTo>
                  <a:close/>
                </a:path>
                <a:path w="756919" h="127000">
                  <a:moveTo>
                    <a:pt x="321008" y="12293"/>
                  </a:moveTo>
                  <a:lnTo>
                    <a:pt x="262334" y="12293"/>
                  </a:lnTo>
                  <a:lnTo>
                    <a:pt x="262334" y="95135"/>
                  </a:lnTo>
                  <a:lnTo>
                    <a:pt x="272253" y="95135"/>
                  </a:lnTo>
                  <a:lnTo>
                    <a:pt x="288884" y="94969"/>
                  </a:lnTo>
                  <a:lnTo>
                    <a:pt x="303773" y="94332"/>
                  </a:lnTo>
                  <a:lnTo>
                    <a:pt x="317850" y="93014"/>
                  </a:lnTo>
                  <a:lnTo>
                    <a:pt x="332045" y="90805"/>
                  </a:lnTo>
                  <a:lnTo>
                    <a:pt x="331901" y="89687"/>
                  </a:lnTo>
                  <a:lnTo>
                    <a:pt x="273790" y="89687"/>
                  </a:lnTo>
                  <a:lnTo>
                    <a:pt x="273790" y="85356"/>
                  </a:lnTo>
                  <a:lnTo>
                    <a:pt x="272253" y="85356"/>
                  </a:lnTo>
                  <a:lnTo>
                    <a:pt x="273790" y="85339"/>
                  </a:lnTo>
                  <a:lnTo>
                    <a:pt x="273790" y="21793"/>
                  </a:lnTo>
                  <a:lnTo>
                    <a:pt x="321008" y="21793"/>
                  </a:lnTo>
                  <a:lnTo>
                    <a:pt x="321008" y="12293"/>
                  </a:lnTo>
                  <a:close/>
                </a:path>
                <a:path w="756919" h="127000">
                  <a:moveTo>
                    <a:pt x="330787" y="81026"/>
                  </a:moveTo>
                  <a:lnTo>
                    <a:pt x="316966" y="83176"/>
                  </a:lnTo>
                  <a:lnTo>
                    <a:pt x="303197" y="84501"/>
                  </a:lnTo>
                  <a:lnTo>
                    <a:pt x="288589" y="85171"/>
                  </a:lnTo>
                  <a:lnTo>
                    <a:pt x="273790" y="85339"/>
                  </a:lnTo>
                  <a:lnTo>
                    <a:pt x="273790" y="89687"/>
                  </a:lnTo>
                  <a:lnTo>
                    <a:pt x="331901" y="89687"/>
                  </a:lnTo>
                  <a:lnTo>
                    <a:pt x="330787" y="81026"/>
                  </a:lnTo>
                  <a:close/>
                </a:path>
                <a:path w="756919" h="127000">
                  <a:moveTo>
                    <a:pt x="273790" y="85339"/>
                  </a:moveTo>
                  <a:lnTo>
                    <a:pt x="272253" y="85356"/>
                  </a:lnTo>
                  <a:lnTo>
                    <a:pt x="273790" y="85356"/>
                  </a:lnTo>
                  <a:close/>
                </a:path>
                <a:path w="756919" h="127000">
                  <a:moveTo>
                    <a:pt x="411523" y="86753"/>
                  </a:moveTo>
                  <a:lnTo>
                    <a:pt x="399928" y="86753"/>
                  </a:lnTo>
                  <a:lnTo>
                    <a:pt x="399928" y="123634"/>
                  </a:lnTo>
                  <a:lnTo>
                    <a:pt x="487240" y="123634"/>
                  </a:lnTo>
                  <a:lnTo>
                    <a:pt x="487240" y="116649"/>
                  </a:lnTo>
                  <a:lnTo>
                    <a:pt x="411523" y="116649"/>
                  </a:lnTo>
                  <a:lnTo>
                    <a:pt x="411523" y="86753"/>
                  </a:lnTo>
                  <a:close/>
                </a:path>
                <a:path w="756919" h="127000">
                  <a:moveTo>
                    <a:pt x="487240" y="113995"/>
                  </a:moveTo>
                  <a:lnTo>
                    <a:pt x="411523" y="113995"/>
                  </a:lnTo>
                  <a:lnTo>
                    <a:pt x="411523" y="116649"/>
                  </a:lnTo>
                  <a:lnTo>
                    <a:pt x="487240" y="116649"/>
                  </a:lnTo>
                  <a:lnTo>
                    <a:pt x="487240" y="113995"/>
                  </a:lnTo>
                  <a:close/>
                </a:path>
                <a:path w="756919" h="127000">
                  <a:moveTo>
                    <a:pt x="449382" y="70129"/>
                  </a:moveTo>
                  <a:lnTo>
                    <a:pt x="437647" y="70129"/>
                  </a:lnTo>
                  <a:lnTo>
                    <a:pt x="437647" y="99187"/>
                  </a:lnTo>
                  <a:lnTo>
                    <a:pt x="449382" y="99187"/>
                  </a:lnTo>
                  <a:lnTo>
                    <a:pt x="449382" y="70129"/>
                  </a:lnTo>
                  <a:close/>
                </a:path>
                <a:path w="756919" h="127000">
                  <a:moveTo>
                    <a:pt x="499953" y="64122"/>
                  </a:moveTo>
                  <a:lnTo>
                    <a:pt x="385399" y="64122"/>
                  </a:lnTo>
                  <a:lnTo>
                    <a:pt x="385399" y="73621"/>
                  </a:lnTo>
                  <a:lnTo>
                    <a:pt x="437647" y="73621"/>
                  </a:lnTo>
                  <a:lnTo>
                    <a:pt x="437647" y="70129"/>
                  </a:lnTo>
                  <a:lnTo>
                    <a:pt x="499953" y="70129"/>
                  </a:lnTo>
                  <a:lnTo>
                    <a:pt x="499953" y="64122"/>
                  </a:lnTo>
                  <a:close/>
                </a:path>
                <a:path w="756919" h="127000">
                  <a:moveTo>
                    <a:pt x="499953" y="70129"/>
                  </a:moveTo>
                  <a:lnTo>
                    <a:pt x="449382" y="70129"/>
                  </a:lnTo>
                  <a:lnTo>
                    <a:pt x="449382" y="73621"/>
                  </a:lnTo>
                  <a:lnTo>
                    <a:pt x="499953" y="73621"/>
                  </a:lnTo>
                  <a:lnTo>
                    <a:pt x="499953" y="70129"/>
                  </a:lnTo>
                  <a:close/>
                </a:path>
                <a:path w="756919" h="127000">
                  <a:moveTo>
                    <a:pt x="442536" y="3213"/>
                  </a:moveTo>
                  <a:lnTo>
                    <a:pt x="424301" y="4985"/>
                  </a:lnTo>
                  <a:lnTo>
                    <a:pt x="410336" y="10058"/>
                  </a:lnTo>
                  <a:lnTo>
                    <a:pt x="401399" y="18064"/>
                  </a:lnTo>
                  <a:lnTo>
                    <a:pt x="398251" y="28638"/>
                  </a:lnTo>
                  <a:lnTo>
                    <a:pt x="401399" y="39212"/>
                  </a:lnTo>
                  <a:lnTo>
                    <a:pt x="410336" y="47218"/>
                  </a:lnTo>
                  <a:lnTo>
                    <a:pt x="424301" y="52291"/>
                  </a:lnTo>
                  <a:lnTo>
                    <a:pt x="442536" y="54063"/>
                  </a:lnTo>
                  <a:lnTo>
                    <a:pt x="460713" y="52291"/>
                  </a:lnTo>
                  <a:lnTo>
                    <a:pt x="474685" y="47218"/>
                  </a:lnTo>
                  <a:lnTo>
                    <a:pt x="477658" y="44564"/>
                  </a:lnTo>
                  <a:lnTo>
                    <a:pt x="442536" y="44564"/>
                  </a:lnTo>
                  <a:lnTo>
                    <a:pt x="429405" y="43470"/>
                  </a:lnTo>
                  <a:lnTo>
                    <a:pt x="419311" y="40320"/>
                  </a:lnTo>
                  <a:lnTo>
                    <a:pt x="412833" y="35311"/>
                  </a:lnTo>
                  <a:lnTo>
                    <a:pt x="410545" y="28638"/>
                  </a:lnTo>
                  <a:lnTo>
                    <a:pt x="412833" y="22024"/>
                  </a:lnTo>
                  <a:lnTo>
                    <a:pt x="419311" y="17008"/>
                  </a:lnTo>
                  <a:lnTo>
                    <a:pt x="429405" y="13825"/>
                  </a:lnTo>
                  <a:lnTo>
                    <a:pt x="442536" y="12712"/>
                  </a:lnTo>
                  <a:lnTo>
                    <a:pt x="477658" y="12712"/>
                  </a:lnTo>
                  <a:lnTo>
                    <a:pt x="474685" y="10058"/>
                  </a:lnTo>
                  <a:lnTo>
                    <a:pt x="460713" y="4985"/>
                  </a:lnTo>
                  <a:lnTo>
                    <a:pt x="442536" y="3213"/>
                  </a:lnTo>
                  <a:close/>
                </a:path>
                <a:path w="756919" h="127000">
                  <a:moveTo>
                    <a:pt x="477658" y="12712"/>
                  </a:moveTo>
                  <a:lnTo>
                    <a:pt x="442536" y="12712"/>
                  </a:lnTo>
                  <a:lnTo>
                    <a:pt x="455668" y="13825"/>
                  </a:lnTo>
                  <a:lnTo>
                    <a:pt x="465761" y="17008"/>
                  </a:lnTo>
                  <a:lnTo>
                    <a:pt x="472240" y="22024"/>
                  </a:lnTo>
                  <a:lnTo>
                    <a:pt x="474528" y="28638"/>
                  </a:lnTo>
                  <a:lnTo>
                    <a:pt x="472240" y="35311"/>
                  </a:lnTo>
                  <a:lnTo>
                    <a:pt x="465761" y="40320"/>
                  </a:lnTo>
                  <a:lnTo>
                    <a:pt x="455668" y="43470"/>
                  </a:lnTo>
                  <a:lnTo>
                    <a:pt x="442536" y="44564"/>
                  </a:lnTo>
                  <a:lnTo>
                    <a:pt x="477658" y="44564"/>
                  </a:lnTo>
                  <a:lnTo>
                    <a:pt x="483654" y="39212"/>
                  </a:lnTo>
                  <a:lnTo>
                    <a:pt x="486821" y="28638"/>
                  </a:lnTo>
                  <a:lnTo>
                    <a:pt x="483654" y="18064"/>
                  </a:lnTo>
                  <a:lnTo>
                    <a:pt x="477658" y="12712"/>
                  </a:lnTo>
                  <a:close/>
                </a:path>
                <a:path w="756919" h="127000">
                  <a:moveTo>
                    <a:pt x="596195" y="2794"/>
                  </a:moveTo>
                  <a:lnTo>
                    <a:pt x="585159" y="2794"/>
                  </a:lnTo>
                  <a:lnTo>
                    <a:pt x="585159" y="120142"/>
                  </a:lnTo>
                  <a:lnTo>
                    <a:pt x="596195" y="120142"/>
                  </a:lnTo>
                  <a:lnTo>
                    <a:pt x="596195" y="57277"/>
                  </a:lnTo>
                  <a:lnTo>
                    <a:pt x="589909" y="57277"/>
                  </a:lnTo>
                  <a:lnTo>
                    <a:pt x="589909" y="47637"/>
                  </a:lnTo>
                  <a:lnTo>
                    <a:pt x="596195" y="47637"/>
                  </a:lnTo>
                  <a:lnTo>
                    <a:pt x="596195" y="2794"/>
                  </a:lnTo>
                  <a:close/>
                </a:path>
                <a:path w="756919" h="127000">
                  <a:moveTo>
                    <a:pt x="566719" y="14668"/>
                  </a:moveTo>
                  <a:lnTo>
                    <a:pt x="518522" y="14668"/>
                  </a:lnTo>
                  <a:lnTo>
                    <a:pt x="518522" y="92621"/>
                  </a:lnTo>
                  <a:lnTo>
                    <a:pt x="566719" y="92621"/>
                  </a:lnTo>
                  <a:lnTo>
                    <a:pt x="566719" y="83400"/>
                  </a:lnTo>
                  <a:lnTo>
                    <a:pt x="529419" y="83400"/>
                  </a:lnTo>
                  <a:lnTo>
                    <a:pt x="529419" y="23888"/>
                  </a:lnTo>
                  <a:lnTo>
                    <a:pt x="566719" y="23888"/>
                  </a:lnTo>
                  <a:lnTo>
                    <a:pt x="566719" y="14668"/>
                  </a:lnTo>
                  <a:close/>
                </a:path>
                <a:path w="756919" h="127000">
                  <a:moveTo>
                    <a:pt x="566719" y="23888"/>
                  </a:moveTo>
                  <a:lnTo>
                    <a:pt x="555822" y="23888"/>
                  </a:lnTo>
                  <a:lnTo>
                    <a:pt x="555822" y="83400"/>
                  </a:lnTo>
                  <a:lnTo>
                    <a:pt x="566719" y="83400"/>
                  </a:lnTo>
                  <a:lnTo>
                    <a:pt x="566719" y="57277"/>
                  </a:lnTo>
                  <a:lnTo>
                    <a:pt x="560851" y="57277"/>
                  </a:lnTo>
                  <a:lnTo>
                    <a:pt x="560851" y="47637"/>
                  </a:lnTo>
                  <a:lnTo>
                    <a:pt x="566719" y="47637"/>
                  </a:lnTo>
                  <a:lnTo>
                    <a:pt x="566719" y="23888"/>
                  </a:lnTo>
                  <a:close/>
                </a:path>
                <a:path w="756919" h="127000">
                  <a:moveTo>
                    <a:pt x="566719" y="47637"/>
                  </a:moveTo>
                  <a:lnTo>
                    <a:pt x="560851" y="47637"/>
                  </a:lnTo>
                  <a:lnTo>
                    <a:pt x="560851" y="57277"/>
                  </a:lnTo>
                  <a:lnTo>
                    <a:pt x="566719" y="57277"/>
                  </a:lnTo>
                  <a:lnTo>
                    <a:pt x="566719" y="47637"/>
                  </a:lnTo>
                  <a:close/>
                </a:path>
                <a:path w="756919" h="127000">
                  <a:moveTo>
                    <a:pt x="585159" y="47637"/>
                  </a:moveTo>
                  <a:lnTo>
                    <a:pt x="566719" y="47637"/>
                  </a:lnTo>
                  <a:lnTo>
                    <a:pt x="566719" y="57277"/>
                  </a:lnTo>
                  <a:lnTo>
                    <a:pt x="585159" y="57277"/>
                  </a:lnTo>
                  <a:lnTo>
                    <a:pt x="585159" y="47637"/>
                  </a:lnTo>
                  <a:close/>
                </a:path>
                <a:path w="756919" h="127000">
                  <a:moveTo>
                    <a:pt x="596195" y="47637"/>
                  </a:moveTo>
                  <a:lnTo>
                    <a:pt x="589909" y="47637"/>
                  </a:lnTo>
                  <a:lnTo>
                    <a:pt x="589909" y="57277"/>
                  </a:lnTo>
                  <a:lnTo>
                    <a:pt x="596195" y="57277"/>
                  </a:lnTo>
                  <a:lnTo>
                    <a:pt x="596195" y="47637"/>
                  </a:lnTo>
                  <a:close/>
                </a:path>
                <a:path w="756919" h="127000">
                  <a:moveTo>
                    <a:pt x="621341" y="139"/>
                  </a:moveTo>
                  <a:lnTo>
                    <a:pt x="610165" y="139"/>
                  </a:lnTo>
                  <a:lnTo>
                    <a:pt x="610165" y="126428"/>
                  </a:lnTo>
                  <a:lnTo>
                    <a:pt x="621341" y="126428"/>
                  </a:lnTo>
                  <a:lnTo>
                    <a:pt x="621341" y="139"/>
                  </a:lnTo>
                  <a:close/>
                </a:path>
                <a:path w="756919" h="127000">
                  <a:moveTo>
                    <a:pt x="668549" y="6565"/>
                  </a:moveTo>
                  <a:lnTo>
                    <a:pt x="656954" y="6565"/>
                  </a:lnTo>
                  <a:lnTo>
                    <a:pt x="656954" y="52247"/>
                  </a:lnTo>
                  <a:lnTo>
                    <a:pt x="743289" y="52247"/>
                  </a:lnTo>
                  <a:lnTo>
                    <a:pt x="743289" y="47218"/>
                  </a:lnTo>
                  <a:lnTo>
                    <a:pt x="668549" y="47218"/>
                  </a:lnTo>
                  <a:lnTo>
                    <a:pt x="668549" y="6565"/>
                  </a:lnTo>
                  <a:close/>
                </a:path>
                <a:path w="756919" h="127000">
                  <a:moveTo>
                    <a:pt x="743289" y="42748"/>
                  </a:moveTo>
                  <a:lnTo>
                    <a:pt x="668549" y="42748"/>
                  </a:lnTo>
                  <a:lnTo>
                    <a:pt x="668549" y="47218"/>
                  </a:lnTo>
                  <a:lnTo>
                    <a:pt x="743289" y="47218"/>
                  </a:lnTo>
                  <a:lnTo>
                    <a:pt x="743289" y="42748"/>
                  </a:lnTo>
                  <a:close/>
                </a:path>
                <a:path w="756919" h="127000">
                  <a:moveTo>
                    <a:pt x="683497" y="73901"/>
                  </a:moveTo>
                  <a:lnTo>
                    <a:pt x="671902" y="73901"/>
                  </a:lnTo>
                  <a:lnTo>
                    <a:pt x="671902" y="126428"/>
                  </a:lnTo>
                  <a:lnTo>
                    <a:pt x="683497" y="126428"/>
                  </a:lnTo>
                  <a:lnTo>
                    <a:pt x="683497" y="73901"/>
                  </a:lnTo>
                  <a:close/>
                </a:path>
                <a:path w="756919" h="127000">
                  <a:moveTo>
                    <a:pt x="727083" y="73901"/>
                  </a:moveTo>
                  <a:lnTo>
                    <a:pt x="715628" y="73901"/>
                  </a:lnTo>
                  <a:lnTo>
                    <a:pt x="715628" y="126428"/>
                  </a:lnTo>
                  <a:lnTo>
                    <a:pt x="727083" y="126428"/>
                  </a:lnTo>
                  <a:lnTo>
                    <a:pt x="727083" y="73901"/>
                  </a:lnTo>
                  <a:close/>
                </a:path>
                <a:path w="756919" h="127000">
                  <a:moveTo>
                    <a:pt x="756700" y="70269"/>
                  </a:moveTo>
                  <a:lnTo>
                    <a:pt x="642565" y="70269"/>
                  </a:lnTo>
                  <a:lnTo>
                    <a:pt x="642565" y="79908"/>
                  </a:lnTo>
                  <a:lnTo>
                    <a:pt x="671902" y="79908"/>
                  </a:lnTo>
                  <a:lnTo>
                    <a:pt x="671902" y="73901"/>
                  </a:lnTo>
                  <a:lnTo>
                    <a:pt x="756700" y="73901"/>
                  </a:lnTo>
                  <a:lnTo>
                    <a:pt x="756700" y="70269"/>
                  </a:lnTo>
                  <a:close/>
                </a:path>
                <a:path w="756919" h="127000">
                  <a:moveTo>
                    <a:pt x="715628" y="73901"/>
                  </a:moveTo>
                  <a:lnTo>
                    <a:pt x="683497" y="73901"/>
                  </a:lnTo>
                  <a:lnTo>
                    <a:pt x="683497" y="79908"/>
                  </a:lnTo>
                  <a:lnTo>
                    <a:pt x="715628" y="79908"/>
                  </a:lnTo>
                  <a:lnTo>
                    <a:pt x="715628" y="73901"/>
                  </a:lnTo>
                  <a:close/>
                </a:path>
                <a:path w="756919" h="127000">
                  <a:moveTo>
                    <a:pt x="756700" y="73901"/>
                  </a:moveTo>
                  <a:lnTo>
                    <a:pt x="727083" y="73901"/>
                  </a:lnTo>
                  <a:lnTo>
                    <a:pt x="727083" y="79908"/>
                  </a:lnTo>
                  <a:lnTo>
                    <a:pt x="756700" y="79908"/>
                  </a:lnTo>
                  <a:lnTo>
                    <a:pt x="756700" y="7390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60400" y="647737"/>
            <a:ext cx="13119100" cy="12764135"/>
          </a:xfrm>
          <a:custGeom>
            <a:avLst/>
            <a:gdLst/>
            <a:ahLst/>
            <a:cxnLst/>
            <a:rect l="l" t="t" r="r" b="b"/>
            <a:pathLst>
              <a:path w="13119100" h="12764135">
                <a:moveTo>
                  <a:pt x="25400" y="0"/>
                </a:moveTo>
                <a:lnTo>
                  <a:pt x="15513" y="1995"/>
                </a:lnTo>
                <a:lnTo>
                  <a:pt x="7439" y="7439"/>
                </a:lnTo>
                <a:lnTo>
                  <a:pt x="1996" y="15512"/>
                </a:lnTo>
                <a:lnTo>
                  <a:pt x="0" y="25400"/>
                </a:lnTo>
                <a:lnTo>
                  <a:pt x="0" y="12738317"/>
                </a:lnTo>
                <a:lnTo>
                  <a:pt x="1995" y="12748203"/>
                </a:lnTo>
                <a:lnTo>
                  <a:pt x="7439" y="12756277"/>
                </a:lnTo>
                <a:lnTo>
                  <a:pt x="15512" y="12761720"/>
                </a:lnTo>
                <a:lnTo>
                  <a:pt x="25399" y="12763717"/>
                </a:lnTo>
                <a:lnTo>
                  <a:pt x="25399" y="12751016"/>
                </a:lnTo>
                <a:lnTo>
                  <a:pt x="18385" y="12751016"/>
                </a:lnTo>
                <a:lnTo>
                  <a:pt x="12700" y="12745330"/>
                </a:lnTo>
                <a:lnTo>
                  <a:pt x="12700" y="18385"/>
                </a:lnTo>
                <a:lnTo>
                  <a:pt x="18386" y="12700"/>
                </a:lnTo>
                <a:lnTo>
                  <a:pt x="25400" y="12700"/>
                </a:lnTo>
                <a:lnTo>
                  <a:pt x="25400" y="0"/>
                </a:lnTo>
                <a:close/>
              </a:path>
              <a:path w="13119100" h="12764135">
                <a:moveTo>
                  <a:pt x="13093700" y="12751016"/>
                </a:moveTo>
                <a:lnTo>
                  <a:pt x="25399" y="12751016"/>
                </a:lnTo>
                <a:lnTo>
                  <a:pt x="25399" y="12763717"/>
                </a:lnTo>
                <a:lnTo>
                  <a:pt x="13093700" y="12763717"/>
                </a:lnTo>
                <a:lnTo>
                  <a:pt x="13093700" y="12751016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13093700" y="12700"/>
                </a:lnTo>
                <a:lnTo>
                  <a:pt x="13100713" y="12700"/>
                </a:lnTo>
                <a:lnTo>
                  <a:pt x="13106400" y="18385"/>
                </a:lnTo>
                <a:lnTo>
                  <a:pt x="13106400" y="12745330"/>
                </a:lnTo>
                <a:lnTo>
                  <a:pt x="13100713" y="12751016"/>
                </a:lnTo>
                <a:lnTo>
                  <a:pt x="13093700" y="12751016"/>
                </a:lnTo>
                <a:lnTo>
                  <a:pt x="13093700" y="12763717"/>
                </a:lnTo>
                <a:lnTo>
                  <a:pt x="13103587" y="12761720"/>
                </a:lnTo>
                <a:lnTo>
                  <a:pt x="13111660" y="12756277"/>
                </a:lnTo>
                <a:lnTo>
                  <a:pt x="13117104" y="12748203"/>
                </a:lnTo>
                <a:lnTo>
                  <a:pt x="13119100" y="12738317"/>
                </a:lnTo>
                <a:lnTo>
                  <a:pt x="13119100" y="25400"/>
                </a:lnTo>
                <a:lnTo>
                  <a:pt x="13117104" y="15512"/>
                </a:lnTo>
                <a:lnTo>
                  <a:pt x="13111660" y="7439"/>
                </a:lnTo>
                <a:lnTo>
                  <a:pt x="13103587" y="1995"/>
                </a:lnTo>
                <a:lnTo>
                  <a:pt x="13093700" y="0"/>
                </a:lnTo>
                <a:close/>
              </a:path>
              <a:path w="13119100" h="12764135">
                <a:moveTo>
                  <a:pt x="13093700" y="0"/>
                </a:moveTo>
                <a:lnTo>
                  <a:pt x="25400" y="0"/>
                </a:lnTo>
                <a:lnTo>
                  <a:pt x="25400" y="12700"/>
                </a:lnTo>
                <a:lnTo>
                  <a:pt x="13093700" y="12700"/>
                </a:lnTo>
                <a:lnTo>
                  <a:pt x="13093700" y="0"/>
                </a:lnTo>
                <a:close/>
              </a:path>
            </a:pathLst>
          </a:custGeom>
          <a:solidFill>
            <a:srgbClr val="000000">
              <a:alpha val="999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3429000" y="1905037"/>
            <a:ext cx="6807200" cy="431800"/>
            <a:chOff x="3429000" y="1905037"/>
            <a:chExt cx="6807200" cy="431800"/>
          </a:xfrm>
        </p:grpSpPr>
        <p:sp>
          <p:nvSpPr>
            <p:cNvPr id="4" name="object 4" descr=""/>
            <p:cNvSpPr/>
            <p:nvPr/>
          </p:nvSpPr>
          <p:spPr>
            <a:xfrm>
              <a:off x="3429000" y="1905037"/>
              <a:ext cx="6807200" cy="431800"/>
            </a:xfrm>
            <a:custGeom>
              <a:avLst/>
              <a:gdLst/>
              <a:ahLst/>
              <a:cxnLst/>
              <a:rect l="l" t="t" r="r" b="b"/>
              <a:pathLst>
                <a:path w="6807200" h="431800">
                  <a:moveTo>
                    <a:pt x="6718300" y="0"/>
                  </a:moveTo>
                  <a:lnTo>
                    <a:pt x="88900" y="0"/>
                  </a:ln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5" y="424813"/>
                  </a:lnTo>
                  <a:lnTo>
                    <a:pt x="88899" y="431800"/>
                  </a:lnTo>
                  <a:lnTo>
                    <a:pt x="6718300" y="431800"/>
                  </a:lnTo>
                  <a:lnTo>
                    <a:pt x="6752903" y="424813"/>
                  </a:lnTo>
                  <a:lnTo>
                    <a:pt x="6781161" y="405761"/>
                  </a:lnTo>
                  <a:lnTo>
                    <a:pt x="6800213" y="377503"/>
                  </a:lnTo>
                  <a:lnTo>
                    <a:pt x="6807200" y="342900"/>
                  </a:lnTo>
                  <a:lnTo>
                    <a:pt x="6807200" y="88900"/>
                  </a:lnTo>
                  <a:lnTo>
                    <a:pt x="6800213" y="54296"/>
                  </a:lnTo>
                  <a:lnTo>
                    <a:pt x="6781161" y="26038"/>
                  </a:lnTo>
                  <a:lnTo>
                    <a:pt x="6752904" y="6986"/>
                  </a:lnTo>
                  <a:lnTo>
                    <a:pt x="6718300" y="0"/>
                  </a:lnTo>
                  <a:close/>
                </a:path>
              </a:pathLst>
            </a:custGeom>
            <a:solidFill>
              <a:srgbClr val="FFFEF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3429000" y="1905037"/>
              <a:ext cx="6807200" cy="431800"/>
            </a:xfrm>
            <a:custGeom>
              <a:avLst/>
              <a:gdLst/>
              <a:ahLst/>
              <a:cxnLst/>
              <a:rect l="l" t="t" r="r" b="b"/>
              <a:pathLst>
                <a:path w="6807200" h="431800">
                  <a:moveTo>
                    <a:pt x="6718300" y="419100"/>
                  </a:moveTo>
                  <a:lnTo>
                    <a:pt x="88899" y="419100"/>
                  </a:lnTo>
                  <a:lnTo>
                    <a:pt x="88900" y="431800"/>
                  </a:lnTo>
                  <a:lnTo>
                    <a:pt x="6718300" y="431800"/>
                  </a:lnTo>
                  <a:lnTo>
                    <a:pt x="6718300" y="419100"/>
                  </a:lnTo>
                  <a:close/>
                </a:path>
                <a:path w="6807200" h="431800">
                  <a:moveTo>
                    <a:pt x="6807199" y="342900"/>
                  </a:moveTo>
                  <a:lnTo>
                    <a:pt x="6794500" y="342900"/>
                  </a:lnTo>
                  <a:lnTo>
                    <a:pt x="6788511" y="372560"/>
                  </a:lnTo>
                  <a:lnTo>
                    <a:pt x="6772181" y="396781"/>
                  </a:lnTo>
                  <a:lnTo>
                    <a:pt x="6747960" y="413111"/>
                  </a:lnTo>
                  <a:lnTo>
                    <a:pt x="6718300" y="419100"/>
                  </a:lnTo>
                  <a:lnTo>
                    <a:pt x="6718300" y="431800"/>
                  </a:lnTo>
                  <a:lnTo>
                    <a:pt x="6752903" y="424813"/>
                  </a:lnTo>
                  <a:lnTo>
                    <a:pt x="6781161" y="405761"/>
                  </a:lnTo>
                  <a:lnTo>
                    <a:pt x="6800213" y="377503"/>
                  </a:lnTo>
                  <a:lnTo>
                    <a:pt x="6807199" y="342900"/>
                  </a:lnTo>
                  <a:close/>
                </a:path>
                <a:path w="6807200" h="431800">
                  <a:moveTo>
                    <a:pt x="88900" y="0"/>
                  </a:moveTo>
                  <a:lnTo>
                    <a:pt x="54296" y="6986"/>
                  </a:lnTo>
                  <a:lnTo>
                    <a:pt x="26038" y="26038"/>
                  </a:lnTo>
                  <a:lnTo>
                    <a:pt x="6986" y="54296"/>
                  </a:lnTo>
                  <a:lnTo>
                    <a:pt x="0" y="88900"/>
                  </a:lnTo>
                  <a:lnTo>
                    <a:pt x="0" y="342900"/>
                  </a:lnTo>
                  <a:lnTo>
                    <a:pt x="6986" y="377503"/>
                  </a:lnTo>
                  <a:lnTo>
                    <a:pt x="26038" y="405761"/>
                  </a:lnTo>
                  <a:lnTo>
                    <a:pt x="54296" y="424813"/>
                  </a:lnTo>
                  <a:lnTo>
                    <a:pt x="88899" y="431799"/>
                  </a:lnTo>
                  <a:lnTo>
                    <a:pt x="88899" y="419100"/>
                  </a:lnTo>
                  <a:lnTo>
                    <a:pt x="59239" y="413111"/>
                  </a:lnTo>
                  <a:lnTo>
                    <a:pt x="35018" y="396781"/>
                  </a:lnTo>
                  <a:lnTo>
                    <a:pt x="18688" y="372560"/>
                  </a:lnTo>
                  <a:lnTo>
                    <a:pt x="12700" y="342900"/>
                  </a:lnTo>
                  <a:lnTo>
                    <a:pt x="12700" y="88900"/>
                  </a:lnTo>
                  <a:lnTo>
                    <a:pt x="18688" y="59239"/>
                  </a:lnTo>
                  <a:lnTo>
                    <a:pt x="35018" y="35018"/>
                  </a:lnTo>
                  <a:lnTo>
                    <a:pt x="59239" y="18688"/>
                  </a:lnTo>
                  <a:lnTo>
                    <a:pt x="88900" y="12700"/>
                  </a:lnTo>
                  <a:lnTo>
                    <a:pt x="88900" y="0"/>
                  </a:lnTo>
                  <a:close/>
                </a:path>
                <a:path w="6807200" h="431800">
                  <a:moveTo>
                    <a:pt x="6718300" y="0"/>
                  </a:moveTo>
                  <a:lnTo>
                    <a:pt x="6718300" y="12700"/>
                  </a:lnTo>
                  <a:lnTo>
                    <a:pt x="6747960" y="18688"/>
                  </a:lnTo>
                  <a:lnTo>
                    <a:pt x="6772181" y="35018"/>
                  </a:lnTo>
                  <a:lnTo>
                    <a:pt x="6788511" y="59239"/>
                  </a:lnTo>
                  <a:lnTo>
                    <a:pt x="6794499" y="88900"/>
                  </a:lnTo>
                  <a:lnTo>
                    <a:pt x="6794500" y="342900"/>
                  </a:lnTo>
                  <a:lnTo>
                    <a:pt x="6807200" y="342900"/>
                  </a:lnTo>
                  <a:lnTo>
                    <a:pt x="6807199" y="88900"/>
                  </a:lnTo>
                  <a:lnTo>
                    <a:pt x="6800213" y="54296"/>
                  </a:lnTo>
                  <a:lnTo>
                    <a:pt x="6781161" y="26038"/>
                  </a:lnTo>
                  <a:lnTo>
                    <a:pt x="6752904" y="6986"/>
                  </a:lnTo>
                  <a:lnTo>
                    <a:pt x="6718300" y="0"/>
                  </a:lnTo>
                  <a:close/>
                </a:path>
                <a:path w="6807200" h="431800">
                  <a:moveTo>
                    <a:pt x="6718300" y="0"/>
                  </a:moveTo>
                  <a:lnTo>
                    <a:pt x="88900" y="0"/>
                  </a:lnTo>
                  <a:lnTo>
                    <a:pt x="88900" y="12700"/>
                  </a:lnTo>
                  <a:lnTo>
                    <a:pt x="6718300" y="12700"/>
                  </a:lnTo>
                  <a:lnTo>
                    <a:pt x="67183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10426700" y="1892337"/>
            <a:ext cx="876300" cy="457200"/>
            <a:chOff x="10426700" y="1892337"/>
            <a:chExt cx="876300" cy="457200"/>
          </a:xfrm>
        </p:grpSpPr>
        <p:sp>
          <p:nvSpPr>
            <p:cNvPr id="7" name="object 7" descr=""/>
            <p:cNvSpPr/>
            <p:nvPr/>
          </p:nvSpPr>
          <p:spPr>
            <a:xfrm>
              <a:off x="10426700" y="1892337"/>
              <a:ext cx="876300" cy="457200"/>
            </a:xfrm>
            <a:custGeom>
              <a:avLst/>
              <a:gdLst/>
              <a:ahLst/>
              <a:cxnLst/>
              <a:rect l="l" t="t" r="r" b="b"/>
              <a:pathLst>
                <a:path w="876300" h="457200">
                  <a:moveTo>
                    <a:pt x="825500" y="0"/>
                  </a:moveTo>
                  <a:lnTo>
                    <a:pt x="50800" y="0"/>
                  </a:lnTo>
                  <a:lnTo>
                    <a:pt x="31026" y="3992"/>
                  </a:lnTo>
                  <a:lnTo>
                    <a:pt x="14878" y="14878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1"/>
                  </a:lnTo>
                  <a:lnTo>
                    <a:pt x="31026" y="453207"/>
                  </a:lnTo>
                  <a:lnTo>
                    <a:pt x="50799" y="457200"/>
                  </a:lnTo>
                  <a:lnTo>
                    <a:pt x="825500" y="457200"/>
                  </a:lnTo>
                  <a:lnTo>
                    <a:pt x="845273" y="453207"/>
                  </a:lnTo>
                  <a:lnTo>
                    <a:pt x="861421" y="442321"/>
                  </a:lnTo>
                  <a:lnTo>
                    <a:pt x="872307" y="426173"/>
                  </a:lnTo>
                  <a:lnTo>
                    <a:pt x="876300" y="406400"/>
                  </a:lnTo>
                  <a:lnTo>
                    <a:pt x="876300" y="50800"/>
                  </a:lnTo>
                  <a:lnTo>
                    <a:pt x="872307" y="31026"/>
                  </a:lnTo>
                  <a:lnTo>
                    <a:pt x="861421" y="14878"/>
                  </a:lnTo>
                  <a:lnTo>
                    <a:pt x="845273" y="3992"/>
                  </a:lnTo>
                  <a:lnTo>
                    <a:pt x="825500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10426700" y="1892337"/>
              <a:ext cx="876300" cy="457200"/>
            </a:xfrm>
            <a:custGeom>
              <a:avLst/>
              <a:gdLst/>
              <a:ahLst/>
              <a:cxnLst/>
              <a:rect l="l" t="t" r="r" b="b"/>
              <a:pathLst>
                <a:path w="876300" h="457200">
                  <a:moveTo>
                    <a:pt x="825500" y="444500"/>
                  </a:moveTo>
                  <a:lnTo>
                    <a:pt x="50799" y="444500"/>
                  </a:lnTo>
                  <a:lnTo>
                    <a:pt x="50800" y="457200"/>
                  </a:lnTo>
                  <a:lnTo>
                    <a:pt x="825500" y="457200"/>
                  </a:lnTo>
                  <a:lnTo>
                    <a:pt x="825500" y="444500"/>
                  </a:lnTo>
                  <a:close/>
                </a:path>
                <a:path w="876300" h="457200">
                  <a:moveTo>
                    <a:pt x="876299" y="406400"/>
                  </a:moveTo>
                  <a:lnTo>
                    <a:pt x="863600" y="406400"/>
                  </a:lnTo>
                  <a:lnTo>
                    <a:pt x="860605" y="421230"/>
                  </a:lnTo>
                  <a:lnTo>
                    <a:pt x="852440" y="433340"/>
                  </a:lnTo>
                  <a:lnTo>
                    <a:pt x="840330" y="441505"/>
                  </a:lnTo>
                  <a:lnTo>
                    <a:pt x="825500" y="444500"/>
                  </a:lnTo>
                  <a:lnTo>
                    <a:pt x="825500" y="457200"/>
                  </a:lnTo>
                  <a:lnTo>
                    <a:pt x="845273" y="453207"/>
                  </a:lnTo>
                  <a:lnTo>
                    <a:pt x="861420" y="442320"/>
                  </a:lnTo>
                  <a:lnTo>
                    <a:pt x="872307" y="426173"/>
                  </a:lnTo>
                  <a:lnTo>
                    <a:pt x="876299" y="406400"/>
                  </a:lnTo>
                  <a:close/>
                </a:path>
                <a:path w="876300" h="457200">
                  <a:moveTo>
                    <a:pt x="50800" y="0"/>
                  </a:moveTo>
                  <a:lnTo>
                    <a:pt x="31026" y="3992"/>
                  </a:lnTo>
                  <a:lnTo>
                    <a:pt x="14878" y="14879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406400"/>
                  </a:lnTo>
                  <a:lnTo>
                    <a:pt x="3992" y="426173"/>
                  </a:lnTo>
                  <a:lnTo>
                    <a:pt x="14878" y="442320"/>
                  </a:lnTo>
                  <a:lnTo>
                    <a:pt x="31026" y="453207"/>
                  </a:lnTo>
                  <a:lnTo>
                    <a:pt x="50799" y="457199"/>
                  </a:lnTo>
                  <a:lnTo>
                    <a:pt x="50799" y="444500"/>
                  </a:lnTo>
                  <a:lnTo>
                    <a:pt x="35969" y="441505"/>
                  </a:lnTo>
                  <a:lnTo>
                    <a:pt x="23859" y="433340"/>
                  </a:lnTo>
                  <a:lnTo>
                    <a:pt x="15694" y="421230"/>
                  </a:lnTo>
                  <a:lnTo>
                    <a:pt x="12700" y="406400"/>
                  </a:lnTo>
                  <a:lnTo>
                    <a:pt x="12700" y="50800"/>
                  </a:lnTo>
                  <a:lnTo>
                    <a:pt x="15694" y="35969"/>
                  </a:lnTo>
                  <a:lnTo>
                    <a:pt x="23859" y="23859"/>
                  </a:lnTo>
                  <a:lnTo>
                    <a:pt x="35969" y="15694"/>
                  </a:lnTo>
                  <a:lnTo>
                    <a:pt x="50800" y="12700"/>
                  </a:lnTo>
                  <a:lnTo>
                    <a:pt x="50800" y="0"/>
                  </a:lnTo>
                  <a:close/>
                </a:path>
                <a:path w="876300" h="457200">
                  <a:moveTo>
                    <a:pt x="825500" y="0"/>
                  </a:moveTo>
                  <a:lnTo>
                    <a:pt x="825500" y="12700"/>
                  </a:lnTo>
                  <a:lnTo>
                    <a:pt x="840330" y="15694"/>
                  </a:lnTo>
                  <a:lnTo>
                    <a:pt x="852440" y="23859"/>
                  </a:lnTo>
                  <a:lnTo>
                    <a:pt x="860605" y="35969"/>
                  </a:lnTo>
                  <a:lnTo>
                    <a:pt x="863599" y="50800"/>
                  </a:lnTo>
                  <a:lnTo>
                    <a:pt x="863600" y="406400"/>
                  </a:lnTo>
                  <a:lnTo>
                    <a:pt x="876300" y="406400"/>
                  </a:lnTo>
                  <a:lnTo>
                    <a:pt x="876299" y="50800"/>
                  </a:lnTo>
                  <a:lnTo>
                    <a:pt x="872307" y="31026"/>
                  </a:lnTo>
                  <a:lnTo>
                    <a:pt x="861420" y="14879"/>
                  </a:lnTo>
                  <a:lnTo>
                    <a:pt x="845273" y="3992"/>
                  </a:lnTo>
                  <a:lnTo>
                    <a:pt x="825500" y="0"/>
                  </a:lnTo>
                  <a:close/>
                </a:path>
                <a:path w="876300" h="457200">
                  <a:moveTo>
                    <a:pt x="825500" y="0"/>
                  </a:moveTo>
                  <a:lnTo>
                    <a:pt x="50800" y="0"/>
                  </a:lnTo>
                  <a:lnTo>
                    <a:pt x="50800" y="12700"/>
                  </a:lnTo>
                  <a:lnTo>
                    <a:pt x="825500" y="12700"/>
                  </a:lnTo>
                  <a:lnTo>
                    <a:pt x="825500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10705388" y="2029293"/>
              <a:ext cx="340360" cy="184150"/>
            </a:xfrm>
            <a:custGeom>
              <a:avLst/>
              <a:gdLst/>
              <a:ahLst/>
              <a:cxnLst/>
              <a:rect l="l" t="t" r="r" b="b"/>
              <a:pathLst>
                <a:path w="340359" h="184150">
                  <a:moveTo>
                    <a:pt x="85953" y="11785"/>
                  </a:moveTo>
                  <a:lnTo>
                    <a:pt x="74574" y="11785"/>
                  </a:lnTo>
                  <a:lnTo>
                    <a:pt x="74574" y="18897"/>
                  </a:lnTo>
                  <a:lnTo>
                    <a:pt x="69465" y="42999"/>
                  </a:lnTo>
                  <a:lnTo>
                    <a:pt x="54737" y="63728"/>
                  </a:lnTo>
                  <a:lnTo>
                    <a:pt x="31283" y="80533"/>
                  </a:lnTo>
                  <a:lnTo>
                    <a:pt x="0" y="92862"/>
                  </a:lnTo>
                  <a:lnTo>
                    <a:pt x="6908" y="106070"/>
                  </a:lnTo>
                  <a:lnTo>
                    <a:pt x="42532" y="91595"/>
                  </a:lnTo>
                  <a:lnTo>
                    <a:pt x="69392" y="70739"/>
                  </a:lnTo>
                  <a:lnTo>
                    <a:pt x="86347" y="43976"/>
                  </a:lnTo>
                  <a:lnTo>
                    <a:pt x="89755" y="25400"/>
                  </a:lnTo>
                  <a:lnTo>
                    <a:pt x="85953" y="25400"/>
                  </a:lnTo>
                  <a:lnTo>
                    <a:pt x="85953" y="11785"/>
                  </a:lnTo>
                  <a:close/>
                </a:path>
                <a:path w="340359" h="184150">
                  <a:moveTo>
                    <a:pt x="74574" y="11785"/>
                  </a:moveTo>
                  <a:lnTo>
                    <a:pt x="9550" y="11785"/>
                  </a:lnTo>
                  <a:lnTo>
                    <a:pt x="9550" y="25400"/>
                  </a:lnTo>
                  <a:lnTo>
                    <a:pt x="73196" y="25400"/>
                  </a:lnTo>
                  <a:lnTo>
                    <a:pt x="74574" y="18897"/>
                  </a:lnTo>
                  <a:lnTo>
                    <a:pt x="74574" y="11785"/>
                  </a:lnTo>
                  <a:close/>
                </a:path>
                <a:path w="340359" h="184150">
                  <a:moveTo>
                    <a:pt x="92252" y="11785"/>
                  </a:moveTo>
                  <a:lnTo>
                    <a:pt x="85953" y="11785"/>
                  </a:lnTo>
                  <a:lnTo>
                    <a:pt x="85953" y="25400"/>
                  </a:lnTo>
                  <a:lnTo>
                    <a:pt x="89755" y="25400"/>
                  </a:lnTo>
                  <a:lnTo>
                    <a:pt x="92252" y="11785"/>
                  </a:lnTo>
                  <a:close/>
                </a:path>
                <a:path w="340359" h="184150">
                  <a:moveTo>
                    <a:pt x="149148" y="0"/>
                  </a:moveTo>
                  <a:lnTo>
                    <a:pt x="132283" y="0"/>
                  </a:lnTo>
                  <a:lnTo>
                    <a:pt x="132283" y="104851"/>
                  </a:lnTo>
                  <a:lnTo>
                    <a:pt x="149148" y="104851"/>
                  </a:lnTo>
                  <a:lnTo>
                    <a:pt x="149148" y="61163"/>
                  </a:lnTo>
                  <a:lnTo>
                    <a:pt x="135534" y="61163"/>
                  </a:lnTo>
                  <a:lnTo>
                    <a:pt x="135534" y="47142"/>
                  </a:lnTo>
                  <a:lnTo>
                    <a:pt x="149148" y="47142"/>
                  </a:lnTo>
                  <a:lnTo>
                    <a:pt x="149148" y="0"/>
                  </a:lnTo>
                  <a:close/>
                </a:path>
                <a:path w="340359" h="184150">
                  <a:moveTo>
                    <a:pt x="132283" y="47142"/>
                  </a:moveTo>
                  <a:lnTo>
                    <a:pt x="92456" y="47142"/>
                  </a:lnTo>
                  <a:lnTo>
                    <a:pt x="92456" y="61163"/>
                  </a:lnTo>
                  <a:lnTo>
                    <a:pt x="132283" y="61163"/>
                  </a:lnTo>
                  <a:lnTo>
                    <a:pt x="132283" y="47142"/>
                  </a:lnTo>
                  <a:close/>
                </a:path>
                <a:path w="340359" h="184150">
                  <a:moveTo>
                    <a:pt x="149148" y="47142"/>
                  </a:moveTo>
                  <a:lnTo>
                    <a:pt x="135534" y="47142"/>
                  </a:lnTo>
                  <a:lnTo>
                    <a:pt x="135534" y="61163"/>
                  </a:lnTo>
                  <a:lnTo>
                    <a:pt x="149148" y="61163"/>
                  </a:lnTo>
                  <a:lnTo>
                    <a:pt x="149148" y="47142"/>
                  </a:lnTo>
                  <a:close/>
                </a:path>
                <a:path w="340359" h="184150">
                  <a:moveTo>
                    <a:pt x="149148" y="112572"/>
                  </a:moveTo>
                  <a:lnTo>
                    <a:pt x="30683" y="112572"/>
                  </a:lnTo>
                  <a:lnTo>
                    <a:pt x="30683" y="181254"/>
                  </a:lnTo>
                  <a:lnTo>
                    <a:pt x="149148" y="181254"/>
                  </a:lnTo>
                  <a:lnTo>
                    <a:pt x="149148" y="167436"/>
                  </a:lnTo>
                  <a:lnTo>
                    <a:pt x="47345" y="167436"/>
                  </a:lnTo>
                  <a:lnTo>
                    <a:pt x="47345" y="126187"/>
                  </a:lnTo>
                  <a:lnTo>
                    <a:pt x="149148" y="126187"/>
                  </a:lnTo>
                  <a:lnTo>
                    <a:pt x="149148" y="112572"/>
                  </a:lnTo>
                  <a:close/>
                </a:path>
                <a:path w="340359" h="184150">
                  <a:moveTo>
                    <a:pt x="149148" y="126187"/>
                  </a:moveTo>
                  <a:lnTo>
                    <a:pt x="132689" y="126187"/>
                  </a:lnTo>
                  <a:lnTo>
                    <a:pt x="132689" y="167436"/>
                  </a:lnTo>
                  <a:lnTo>
                    <a:pt x="149148" y="167436"/>
                  </a:lnTo>
                  <a:lnTo>
                    <a:pt x="149148" y="126187"/>
                  </a:lnTo>
                  <a:close/>
                </a:path>
                <a:path w="340359" h="184150">
                  <a:moveTo>
                    <a:pt x="226145" y="10972"/>
                  </a:moveTo>
                  <a:lnTo>
                    <a:pt x="223504" y="10972"/>
                  </a:lnTo>
                  <a:lnTo>
                    <a:pt x="223504" y="35560"/>
                  </a:lnTo>
                  <a:lnTo>
                    <a:pt x="220875" y="51606"/>
                  </a:lnTo>
                  <a:lnTo>
                    <a:pt x="213293" y="67310"/>
                  </a:lnTo>
                  <a:lnTo>
                    <a:pt x="201215" y="81108"/>
                  </a:lnTo>
                  <a:lnTo>
                    <a:pt x="185099" y="91440"/>
                  </a:lnTo>
                  <a:lnTo>
                    <a:pt x="194243" y="104648"/>
                  </a:lnTo>
                  <a:lnTo>
                    <a:pt x="212312" y="92509"/>
                  </a:lnTo>
                  <a:lnTo>
                    <a:pt x="225713" y="75819"/>
                  </a:lnTo>
                  <a:lnTo>
                    <a:pt x="231669" y="61850"/>
                  </a:lnTo>
                  <a:lnTo>
                    <a:pt x="228911" y="55626"/>
                  </a:lnTo>
                  <a:lnTo>
                    <a:pt x="226145" y="35560"/>
                  </a:lnTo>
                  <a:lnTo>
                    <a:pt x="226145" y="10972"/>
                  </a:lnTo>
                  <a:close/>
                </a:path>
                <a:path w="340359" h="184150">
                  <a:moveTo>
                    <a:pt x="239556" y="10972"/>
                  </a:moveTo>
                  <a:lnTo>
                    <a:pt x="236915" y="10972"/>
                  </a:lnTo>
                  <a:lnTo>
                    <a:pt x="236915" y="35560"/>
                  </a:lnTo>
                  <a:lnTo>
                    <a:pt x="234048" y="56270"/>
                  </a:lnTo>
                  <a:lnTo>
                    <a:pt x="231669" y="61850"/>
                  </a:lnTo>
                  <a:lnTo>
                    <a:pt x="236991" y="73863"/>
                  </a:lnTo>
                  <a:lnTo>
                    <a:pt x="250063" y="89052"/>
                  </a:lnTo>
                  <a:lnTo>
                    <a:pt x="267801" y="99974"/>
                  </a:lnTo>
                  <a:lnTo>
                    <a:pt x="276742" y="86969"/>
                  </a:lnTo>
                  <a:lnTo>
                    <a:pt x="260988" y="77851"/>
                  </a:lnTo>
                  <a:lnTo>
                    <a:pt x="249310" y="65532"/>
                  </a:lnTo>
                  <a:lnTo>
                    <a:pt x="242052" y="51079"/>
                  </a:lnTo>
                  <a:lnTo>
                    <a:pt x="239556" y="35560"/>
                  </a:lnTo>
                  <a:lnTo>
                    <a:pt x="239556" y="10972"/>
                  </a:lnTo>
                  <a:close/>
                </a:path>
                <a:path w="340359" h="184150">
                  <a:moveTo>
                    <a:pt x="236915" y="10972"/>
                  </a:moveTo>
                  <a:lnTo>
                    <a:pt x="226145" y="10972"/>
                  </a:lnTo>
                  <a:lnTo>
                    <a:pt x="226145" y="35560"/>
                  </a:lnTo>
                  <a:lnTo>
                    <a:pt x="228911" y="55626"/>
                  </a:lnTo>
                  <a:lnTo>
                    <a:pt x="231669" y="61850"/>
                  </a:lnTo>
                  <a:lnTo>
                    <a:pt x="234048" y="56270"/>
                  </a:lnTo>
                  <a:lnTo>
                    <a:pt x="236915" y="35560"/>
                  </a:lnTo>
                  <a:lnTo>
                    <a:pt x="236915" y="10972"/>
                  </a:lnTo>
                  <a:close/>
                </a:path>
                <a:path w="340359" h="184150">
                  <a:moveTo>
                    <a:pt x="339734" y="203"/>
                  </a:moveTo>
                  <a:lnTo>
                    <a:pt x="323681" y="203"/>
                  </a:lnTo>
                  <a:lnTo>
                    <a:pt x="323681" y="111150"/>
                  </a:lnTo>
                  <a:lnTo>
                    <a:pt x="339734" y="111150"/>
                  </a:lnTo>
                  <a:lnTo>
                    <a:pt x="339734" y="61772"/>
                  </a:lnTo>
                  <a:lnTo>
                    <a:pt x="328761" y="61772"/>
                  </a:lnTo>
                  <a:lnTo>
                    <a:pt x="328761" y="47752"/>
                  </a:lnTo>
                  <a:lnTo>
                    <a:pt x="339734" y="47752"/>
                  </a:lnTo>
                  <a:lnTo>
                    <a:pt x="339734" y="203"/>
                  </a:lnTo>
                  <a:close/>
                </a:path>
                <a:path w="340359" h="184150">
                  <a:moveTo>
                    <a:pt x="300313" y="3251"/>
                  </a:moveTo>
                  <a:lnTo>
                    <a:pt x="284260" y="3251"/>
                  </a:lnTo>
                  <a:lnTo>
                    <a:pt x="284260" y="110134"/>
                  </a:lnTo>
                  <a:lnTo>
                    <a:pt x="300313" y="110134"/>
                  </a:lnTo>
                  <a:lnTo>
                    <a:pt x="300313" y="61772"/>
                  </a:lnTo>
                  <a:lnTo>
                    <a:pt x="294014" y="61772"/>
                  </a:lnTo>
                  <a:lnTo>
                    <a:pt x="294014" y="47752"/>
                  </a:lnTo>
                  <a:lnTo>
                    <a:pt x="300313" y="47752"/>
                  </a:lnTo>
                  <a:lnTo>
                    <a:pt x="300313" y="3251"/>
                  </a:lnTo>
                  <a:close/>
                </a:path>
                <a:path w="340359" h="184150">
                  <a:moveTo>
                    <a:pt x="300313" y="47752"/>
                  </a:moveTo>
                  <a:lnTo>
                    <a:pt x="294014" y="47752"/>
                  </a:lnTo>
                  <a:lnTo>
                    <a:pt x="294014" y="61772"/>
                  </a:lnTo>
                  <a:lnTo>
                    <a:pt x="300313" y="61772"/>
                  </a:lnTo>
                  <a:lnTo>
                    <a:pt x="300313" y="47752"/>
                  </a:lnTo>
                  <a:close/>
                </a:path>
                <a:path w="340359" h="184150">
                  <a:moveTo>
                    <a:pt x="323681" y="47752"/>
                  </a:moveTo>
                  <a:lnTo>
                    <a:pt x="300313" y="47752"/>
                  </a:lnTo>
                  <a:lnTo>
                    <a:pt x="300313" y="61772"/>
                  </a:lnTo>
                  <a:lnTo>
                    <a:pt x="323681" y="61772"/>
                  </a:lnTo>
                  <a:lnTo>
                    <a:pt x="323681" y="47752"/>
                  </a:lnTo>
                  <a:close/>
                </a:path>
                <a:path w="340359" h="184150">
                  <a:moveTo>
                    <a:pt x="339734" y="47752"/>
                  </a:moveTo>
                  <a:lnTo>
                    <a:pt x="328761" y="47752"/>
                  </a:lnTo>
                  <a:lnTo>
                    <a:pt x="328761" y="61772"/>
                  </a:lnTo>
                  <a:lnTo>
                    <a:pt x="339734" y="61772"/>
                  </a:lnTo>
                  <a:lnTo>
                    <a:pt x="339734" y="47752"/>
                  </a:lnTo>
                  <a:close/>
                </a:path>
                <a:path w="340359" h="184150">
                  <a:moveTo>
                    <a:pt x="339734" y="121107"/>
                  </a:moveTo>
                  <a:lnTo>
                    <a:pt x="216595" y="121107"/>
                  </a:lnTo>
                  <a:lnTo>
                    <a:pt x="216595" y="134924"/>
                  </a:lnTo>
                  <a:lnTo>
                    <a:pt x="323072" y="134924"/>
                  </a:lnTo>
                  <a:lnTo>
                    <a:pt x="323072" y="183692"/>
                  </a:lnTo>
                  <a:lnTo>
                    <a:pt x="339734" y="183692"/>
                  </a:lnTo>
                  <a:lnTo>
                    <a:pt x="339734" y="12110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0" name="object 10" descr=""/>
          <p:cNvGrpSpPr/>
          <p:nvPr/>
        </p:nvGrpSpPr>
        <p:grpSpPr>
          <a:xfrm>
            <a:off x="508000" y="508037"/>
            <a:ext cx="13423900" cy="1155700"/>
            <a:chOff x="508000" y="508037"/>
            <a:chExt cx="13423900" cy="1155700"/>
          </a:xfrm>
        </p:grpSpPr>
        <p:pic>
          <p:nvPicPr>
            <p:cNvPr id="11" name="object 11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8000" y="508037"/>
              <a:ext cx="13423900" cy="1155700"/>
            </a:xfrm>
            <a:prstGeom prst="rect">
              <a:avLst/>
            </a:prstGeom>
          </p:spPr>
        </p:pic>
        <p:sp>
          <p:nvSpPr>
            <p:cNvPr id="12" name="object 12" descr=""/>
            <p:cNvSpPr/>
            <p:nvPr/>
          </p:nvSpPr>
          <p:spPr>
            <a:xfrm>
              <a:off x="660400" y="609637"/>
              <a:ext cx="13119100" cy="850900"/>
            </a:xfrm>
            <a:custGeom>
              <a:avLst/>
              <a:gdLst/>
              <a:ahLst/>
              <a:cxnLst/>
              <a:rect l="l" t="t" r="r" b="b"/>
              <a:pathLst>
                <a:path w="13119100" h="850900">
                  <a:moveTo>
                    <a:pt x="13119100" y="0"/>
                  </a:moveTo>
                  <a:lnTo>
                    <a:pt x="0" y="0"/>
                  </a:lnTo>
                  <a:lnTo>
                    <a:pt x="0" y="850900"/>
                  </a:lnTo>
                  <a:lnTo>
                    <a:pt x="13119100" y="850900"/>
                  </a:lnTo>
                  <a:lnTo>
                    <a:pt x="131191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3" name="object 13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7906" y="931899"/>
              <a:ext cx="1929511" cy="250392"/>
            </a:xfrm>
            <a:prstGeom prst="rect">
              <a:avLst/>
            </a:prstGeom>
          </p:spPr>
        </p:pic>
        <p:sp>
          <p:nvSpPr>
            <p:cNvPr id="14" name="object 14" descr=""/>
            <p:cNvSpPr/>
            <p:nvPr/>
          </p:nvSpPr>
          <p:spPr>
            <a:xfrm>
              <a:off x="4619244" y="949591"/>
              <a:ext cx="8649970" cy="269875"/>
            </a:xfrm>
            <a:custGeom>
              <a:avLst/>
              <a:gdLst/>
              <a:ahLst/>
              <a:cxnLst/>
              <a:rect l="l" t="t" r="r" b="b"/>
              <a:pathLst>
                <a:path w="8649969" h="269875">
                  <a:moveTo>
                    <a:pt x="107086" y="86563"/>
                  </a:moveTo>
                  <a:lnTo>
                    <a:pt x="88950" y="77304"/>
                  </a:lnTo>
                  <a:lnTo>
                    <a:pt x="74828" y="63982"/>
                  </a:lnTo>
                  <a:lnTo>
                    <a:pt x="65646" y="47739"/>
                  </a:lnTo>
                  <a:lnTo>
                    <a:pt x="62382" y="29667"/>
                  </a:lnTo>
                  <a:lnTo>
                    <a:pt x="62382" y="9753"/>
                  </a:lnTo>
                  <a:lnTo>
                    <a:pt x="59537" y="9753"/>
                  </a:lnTo>
                  <a:lnTo>
                    <a:pt x="48564" y="9753"/>
                  </a:lnTo>
                  <a:lnTo>
                    <a:pt x="45516" y="9753"/>
                  </a:lnTo>
                  <a:lnTo>
                    <a:pt x="45516" y="28448"/>
                  </a:lnTo>
                  <a:lnTo>
                    <a:pt x="42291" y="48691"/>
                  </a:lnTo>
                  <a:lnTo>
                    <a:pt x="33121" y="66649"/>
                  </a:lnTo>
                  <a:lnTo>
                    <a:pt x="18770" y="81254"/>
                  </a:lnTo>
                  <a:lnTo>
                    <a:pt x="0" y="91440"/>
                  </a:lnTo>
                  <a:lnTo>
                    <a:pt x="8940" y="105054"/>
                  </a:lnTo>
                  <a:lnTo>
                    <a:pt x="29781" y="93002"/>
                  </a:lnTo>
                  <a:lnTo>
                    <a:pt x="45745" y="75514"/>
                  </a:lnTo>
                  <a:lnTo>
                    <a:pt x="54394" y="56959"/>
                  </a:lnTo>
                  <a:lnTo>
                    <a:pt x="62306" y="72567"/>
                  </a:lnTo>
                  <a:lnTo>
                    <a:pt x="77965" y="88684"/>
                  </a:lnTo>
                  <a:lnTo>
                    <a:pt x="98145" y="99771"/>
                  </a:lnTo>
                  <a:lnTo>
                    <a:pt x="107086" y="86563"/>
                  </a:lnTo>
                  <a:close/>
                </a:path>
                <a:path w="8649969" h="269875">
                  <a:moveTo>
                    <a:pt x="145288" y="150164"/>
                  </a:moveTo>
                  <a:lnTo>
                    <a:pt x="141135" y="136017"/>
                  </a:lnTo>
                  <a:lnTo>
                    <a:pt x="134378" y="130048"/>
                  </a:lnTo>
                  <a:lnTo>
                    <a:pt x="129209" y="125476"/>
                  </a:lnTo>
                  <a:lnTo>
                    <a:pt x="128828" y="125349"/>
                  </a:lnTo>
                  <a:lnTo>
                    <a:pt x="128828" y="150164"/>
                  </a:lnTo>
                  <a:lnTo>
                    <a:pt x="125793" y="158711"/>
                  </a:lnTo>
                  <a:lnTo>
                    <a:pt x="117094" y="165023"/>
                  </a:lnTo>
                  <a:lnTo>
                    <a:pt x="103276" y="168948"/>
                  </a:lnTo>
                  <a:lnTo>
                    <a:pt x="84937" y="170281"/>
                  </a:lnTo>
                  <a:lnTo>
                    <a:pt x="66586" y="168948"/>
                  </a:lnTo>
                  <a:lnTo>
                    <a:pt x="52781" y="165023"/>
                  </a:lnTo>
                  <a:lnTo>
                    <a:pt x="44069" y="158711"/>
                  </a:lnTo>
                  <a:lnTo>
                    <a:pt x="41046" y="150164"/>
                  </a:lnTo>
                  <a:lnTo>
                    <a:pt x="44069" y="141630"/>
                  </a:lnTo>
                  <a:lnTo>
                    <a:pt x="52781" y="135305"/>
                  </a:lnTo>
                  <a:lnTo>
                    <a:pt x="66586" y="131394"/>
                  </a:lnTo>
                  <a:lnTo>
                    <a:pt x="84937" y="130048"/>
                  </a:lnTo>
                  <a:lnTo>
                    <a:pt x="103276" y="131394"/>
                  </a:lnTo>
                  <a:lnTo>
                    <a:pt x="117094" y="135305"/>
                  </a:lnTo>
                  <a:lnTo>
                    <a:pt x="125793" y="141630"/>
                  </a:lnTo>
                  <a:lnTo>
                    <a:pt x="128828" y="150164"/>
                  </a:lnTo>
                  <a:lnTo>
                    <a:pt x="128828" y="125349"/>
                  </a:lnTo>
                  <a:lnTo>
                    <a:pt x="110223" y="118910"/>
                  </a:lnTo>
                  <a:lnTo>
                    <a:pt x="84937" y="116636"/>
                  </a:lnTo>
                  <a:lnTo>
                    <a:pt x="59639" y="118910"/>
                  </a:lnTo>
                  <a:lnTo>
                    <a:pt x="40665" y="125476"/>
                  </a:lnTo>
                  <a:lnTo>
                    <a:pt x="28727" y="136017"/>
                  </a:lnTo>
                  <a:lnTo>
                    <a:pt x="24587" y="150164"/>
                  </a:lnTo>
                  <a:lnTo>
                    <a:pt x="28727" y="164287"/>
                  </a:lnTo>
                  <a:lnTo>
                    <a:pt x="40665" y="174752"/>
                  </a:lnTo>
                  <a:lnTo>
                    <a:pt x="59639" y="181254"/>
                  </a:lnTo>
                  <a:lnTo>
                    <a:pt x="84937" y="183489"/>
                  </a:lnTo>
                  <a:lnTo>
                    <a:pt x="110223" y="181254"/>
                  </a:lnTo>
                  <a:lnTo>
                    <a:pt x="129209" y="174752"/>
                  </a:lnTo>
                  <a:lnTo>
                    <a:pt x="134302" y="170281"/>
                  </a:lnTo>
                  <a:lnTo>
                    <a:pt x="141135" y="164287"/>
                  </a:lnTo>
                  <a:lnTo>
                    <a:pt x="145288" y="150164"/>
                  </a:lnTo>
                  <a:close/>
                </a:path>
                <a:path w="8649969" h="269875">
                  <a:moveTo>
                    <a:pt x="170688" y="47548"/>
                  </a:moveTo>
                  <a:lnTo>
                    <a:pt x="143459" y="47548"/>
                  </a:lnTo>
                  <a:lnTo>
                    <a:pt x="143459" y="203"/>
                  </a:lnTo>
                  <a:lnTo>
                    <a:pt x="126593" y="203"/>
                  </a:lnTo>
                  <a:lnTo>
                    <a:pt x="126593" y="111556"/>
                  </a:lnTo>
                  <a:lnTo>
                    <a:pt x="143459" y="111556"/>
                  </a:lnTo>
                  <a:lnTo>
                    <a:pt x="143459" y="61772"/>
                  </a:lnTo>
                  <a:lnTo>
                    <a:pt x="170688" y="61772"/>
                  </a:lnTo>
                  <a:lnTo>
                    <a:pt x="170688" y="47548"/>
                  </a:lnTo>
                  <a:close/>
                </a:path>
                <a:path w="8649969" h="269875">
                  <a:moveTo>
                    <a:pt x="338099" y="5892"/>
                  </a:moveTo>
                  <a:lnTo>
                    <a:pt x="293598" y="5892"/>
                  </a:lnTo>
                  <a:lnTo>
                    <a:pt x="293598" y="19710"/>
                  </a:lnTo>
                  <a:lnTo>
                    <a:pt x="293598" y="58115"/>
                  </a:lnTo>
                  <a:lnTo>
                    <a:pt x="247878" y="58115"/>
                  </a:lnTo>
                  <a:lnTo>
                    <a:pt x="247878" y="19710"/>
                  </a:lnTo>
                  <a:lnTo>
                    <a:pt x="293598" y="19710"/>
                  </a:lnTo>
                  <a:lnTo>
                    <a:pt x="293598" y="5892"/>
                  </a:lnTo>
                  <a:lnTo>
                    <a:pt x="203174" y="5892"/>
                  </a:lnTo>
                  <a:lnTo>
                    <a:pt x="203174" y="19710"/>
                  </a:lnTo>
                  <a:lnTo>
                    <a:pt x="231013" y="19710"/>
                  </a:lnTo>
                  <a:lnTo>
                    <a:pt x="231013" y="58115"/>
                  </a:lnTo>
                  <a:lnTo>
                    <a:pt x="203987" y="58115"/>
                  </a:lnTo>
                  <a:lnTo>
                    <a:pt x="203987" y="71932"/>
                  </a:lnTo>
                  <a:lnTo>
                    <a:pt x="337286" y="71932"/>
                  </a:lnTo>
                  <a:lnTo>
                    <a:pt x="337286" y="67056"/>
                  </a:lnTo>
                  <a:lnTo>
                    <a:pt x="337286" y="58115"/>
                  </a:lnTo>
                  <a:lnTo>
                    <a:pt x="310261" y="58115"/>
                  </a:lnTo>
                  <a:lnTo>
                    <a:pt x="310261" y="19710"/>
                  </a:lnTo>
                  <a:lnTo>
                    <a:pt x="338099" y="19710"/>
                  </a:lnTo>
                  <a:lnTo>
                    <a:pt x="338099" y="11988"/>
                  </a:lnTo>
                  <a:lnTo>
                    <a:pt x="338099" y="5892"/>
                  </a:lnTo>
                  <a:close/>
                </a:path>
                <a:path w="8649969" h="269875">
                  <a:moveTo>
                    <a:pt x="353745" y="88798"/>
                  </a:moveTo>
                  <a:lnTo>
                    <a:pt x="187731" y="88798"/>
                  </a:lnTo>
                  <a:lnTo>
                    <a:pt x="187731" y="102616"/>
                  </a:lnTo>
                  <a:lnTo>
                    <a:pt x="262509" y="102616"/>
                  </a:lnTo>
                  <a:lnTo>
                    <a:pt x="262509" y="123952"/>
                  </a:lnTo>
                  <a:lnTo>
                    <a:pt x="208051" y="123952"/>
                  </a:lnTo>
                  <a:lnTo>
                    <a:pt x="208051" y="181457"/>
                  </a:lnTo>
                  <a:lnTo>
                    <a:pt x="333425" y="181457"/>
                  </a:lnTo>
                  <a:lnTo>
                    <a:pt x="333425" y="167843"/>
                  </a:lnTo>
                  <a:lnTo>
                    <a:pt x="333425" y="137363"/>
                  </a:lnTo>
                  <a:lnTo>
                    <a:pt x="333425" y="129438"/>
                  </a:lnTo>
                  <a:lnTo>
                    <a:pt x="333425" y="123952"/>
                  </a:lnTo>
                  <a:lnTo>
                    <a:pt x="316966" y="123952"/>
                  </a:lnTo>
                  <a:lnTo>
                    <a:pt x="316966" y="137363"/>
                  </a:lnTo>
                  <a:lnTo>
                    <a:pt x="316966" y="167843"/>
                  </a:lnTo>
                  <a:lnTo>
                    <a:pt x="224713" y="167843"/>
                  </a:lnTo>
                  <a:lnTo>
                    <a:pt x="224713" y="137363"/>
                  </a:lnTo>
                  <a:lnTo>
                    <a:pt x="316966" y="137363"/>
                  </a:lnTo>
                  <a:lnTo>
                    <a:pt x="316966" y="123952"/>
                  </a:lnTo>
                  <a:lnTo>
                    <a:pt x="279171" y="123952"/>
                  </a:lnTo>
                  <a:lnTo>
                    <a:pt x="279171" y="102616"/>
                  </a:lnTo>
                  <a:lnTo>
                    <a:pt x="353745" y="102616"/>
                  </a:lnTo>
                  <a:lnTo>
                    <a:pt x="353745" y="97739"/>
                  </a:lnTo>
                  <a:lnTo>
                    <a:pt x="353745" y="88798"/>
                  </a:lnTo>
                  <a:close/>
                </a:path>
                <a:path w="8649969" h="269875">
                  <a:moveTo>
                    <a:pt x="468337" y="126593"/>
                  </a:moveTo>
                  <a:lnTo>
                    <a:pt x="451294" y="113766"/>
                  </a:lnTo>
                  <a:lnTo>
                    <a:pt x="438950" y="95885"/>
                  </a:lnTo>
                  <a:lnTo>
                    <a:pt x="431444" y="74168"/>
                  </a:lnTo>
                  <a:lnTo>
                    <a:pt x="428917" y="49784"/>
                  </a:lnTo>
                  <a:lnTo>
                    <a:pt x="428917" y="35763"/>
                  </a:lnTo>
                  <a:lnTo>
                    <a:pt x="462445" y="35763"/>
                  </a:lnTo>
                  <a:lnTo>
                    <a:pt x="462445" y="28651"/>
                  </a:lnTo>
                  <a:lnTo>
                    <a:pt x="462445" y="21742"/>
                  </a:lnTo>
                  <a:lnTo>
                    <a:pt x="377101" y="21742"/>
                  </a:lnTo>
                  <a:lnTo>
                    <a:pt x="377101" y="35763"/>
                  </a:lnTo>
                  <a:lnTo>
                    <a:pt x="412661" y="35763"/>
                  </a:lnTo>
                  <a:lnTo>
                    <a:pt x="412661" y="49784"/>
                  </a:lnTo>
                  <a:lnTo>
                    <a:pt x="410159" y="76517"/>
                  </a:lnTo>
                  <a:lnTo>
                    <a:pt x="402653" y="99974"/>
                  </a:lnTo>
                  <a:lnTo>
                    <a:pt x="390207" y="119164"/>
                  </a:lnTo>
                  <a:lnTo>
                    <a:pt x="372833" y="133096"/>
                  </a:lnTo>
                  <a:lnTo>
                    <a:pt x="383197" y="146100"/>
                  </a:lnTo>
                  <a:lnTo>
                    <a:pt x="401777" y="130136"/>
                  </a:lnTo>
                  <a:lnTo>
                    <a:pt x="415124" y="108153"/>
                  </a:lnTo>
                  <a:lnTo>
                    <a:pt x="421246" y="87541"/>
                  </a:lnTo>
                  <a:lnTo>
                    <a:pt x="426529" y="104063"/>
                  </a:lnTo>
                  <a:lnTo>
                    <a:pt x="439877" y="124739"/>
                  </a:lnTo>
                  <a:lnTo>
                    <a:pt x="458381" y="139598"/>
                  </a:lnTo>
                  <a:lnTo>
                    <a:pt x="468337" y="126593"/>
                  </a:lnTo>
                  <a:close/>
                </a:path>
                <a:path w="8649969" h="269875">
                  <a:moveTo>
                    <a:pt x="531329" y="203"/>
                  </a:moveTo>
                  <a:lnTo>
                    <a:pt x="515277" y="203"/>
                  </a:lnTo>
                  <a:lnTo>
                    <a:pt x="515277" y="74168"/>
                  </a:lnTo>
                  <a:lnTo>
                    <a:pt x="491096" y="74168"/>
                  </a:lnTo>
                  <a:lnTo>
                    <a:pt x="491096" y="4064"/>
                  </a:lnTo>
                  <a:lnTo>
                    <a:pt x="475246" y="4064"/>
                  </a:lnTo>
                  <a:lnTo>
                    <a:pt x="475246" y="174752"/>
                  </a:lnTo>
                  <a:lnTo>
                    <a:pt x="491096" y="174752"/>
                  </a:lnTo>
                  <a:lnTo>
                    <a:pt x="491096" y="88392"/>
                  </a:lnTo>
                  <a:lnTo>
                    <a:pt x="515277" y="88392"/>
                  </a:lnTo>
                  <a:lnTo>
                    <a:pt x="515277" y="183896"/>
                  </a:lnTo>
                  <a:lnTo>
                    <a:pt x="531329" y="183896"/>
                  </a:lnTo>
                  <a:lnTo>
                    <a:pt x="531329" y="88392"/>
                  </a:lnTo>
                  <a:lnTo>
                    <a:pt x="531329" y="74168"/>
                  </a:lnTo>
                  <a:lnTo>
                    <a:pt x="531329" y="203"/>
                  </a:lnTo>
                  <a:close/>
                </a:path>
                <a:path w="8649969" h="269875">
                  <a:moveTo>
                    <a:pt x="707898" y="18491"/>
                  </a:moveTo>
                  <a:lnTo>
                    <a:pt x="697534" y="18491"/>
                  </a:lnTo>
                  <a:lnTo>
                    <a:pt x="691235" y="18491"/>
                  </a:lnTo>
                  <a:lnTo>
                    <a:pt x="579272" y="18491"/>
                  </a:lnTo>
                  <a:lnTo>
                    <a:pt x="579272" y="32512"/>
                  </a:lnTo>
                  <a:lnTo>
                    <a:pt x="691184" y="32512"/>
                  </a:lnTo>
                  <a:lnTo>
                    <a:pt x="691108" y="54457"/>
                  </a:lnTo>
                  <a:lnTo>
                    <a:pt x="690372" y="73279"/>
                  </a:lnTo>
                  <a:lnTo>
                    <a:pt x="688314" y="94996"/>
                  </a:lnTo>
                  <a:lnTo>
                    <a:pt x="684326" y="119684"/>
                  </a:lnTo>
                  <a:lnTo>
                    <a:pt x="701192" y="121920"/>
                  </a:lnTo>
                  <a:lnTo>
                    <a:pt x="705065" y="96139"/>
                  </a:lnTo>
                  <a:lnTo>
                    <a:pt x="707059" y="73939"/>
                  </a:lnTo>
                  <a:lnTo>
                    <a:pt x="707796" y="54457"/>
                  </a:lnTo>
                  <a:lnTo>
                    <a:pt x="707898" y="32512"/>
                  </a:lnTo>
                  <a:lnTo>
                    <a:pt x="707898" y="18491"/>
                  </a:lnTo>
                  <a:close/>
                </a:path>
                <a:path w="8649969" h="269875">
                  <a:moveTo>
                    <a:pt x="727811" y="144272"/>
                  </a:moveTo>
                  <a:lnTo>
                    <a:pt x="643077" y="144272"/>
                  </a:lnTo>
                  <a:lnTo>
                    <a:pt x="643077" y="78638"/>
                  </a:lnTo>
                  <a:lnTo>
                    <a:pt x="626211" y="78638"/>
                  </a:lnTo>
                  <a:lnTo>
                    <a:pt x="626211" y="144272"/>
                  </a:lnTo>
                  <a:lnTo>
                    <a:pt x="561797" y="144272"/>
                  </a:lnTo>
                  <a:lnTo>
                    <a:pt x="561797" y="158292"/>
                  </a:lnTo>
                  <a:lnTo>
                    <a:pt x="727811" y="158292"/>
                  </a:lnTo>
                  <a:lnTo>
                    <a:pt x="727811" y="151180"/>
                  </a:lnTo>
                  <a:lnTo>
                    <a:pt x="727811" y="144272"/>
                  </a:lnTo>
                  <a:close/>
                </a:path>
                <a:path w="8649969" h="269875">
                  <a:moveTo>
                    <a:pt x="894003" y="125780"/>
                  </a:moveTo>
                  <a:lnTo>
                    <a:pt x="767016" y="125780"/>
                  </a:lnTo>
                  <a:lnTo>
                    <a:pt x="767016" y="139598"/>
                  </a:lnTo>
                  <a:lnTo>
                    <a:pt x="877150" y="139598"/>
                  </a:lnTo>
                  <a:lnTo>
                    <a:pt x="877150" y="183896"/>
                  </a:lnTo>
                  <a:lnTo>
                    <a:pt x="894003" y="183896"/>
                  </a:lnTo>
                  <a:lnTo>
                    <a:pt x="894003" y="125780"/>
                  </a:lnTo>
                  <a:close/>
                </a:path>
                <a:path w="8649969" h="269875">
                  <a:moveTo>
                    <a:pt x="914539" y="93268"/>
                  </a:moveTo>
                  <a:lnTo>
                    <a:pt x="839965" y="93268"/>
                  </a:lnTo>
                  <a:lnTo>
                    <a:pt x="839965" y="70307"/>
                  </a:lnTo>
                  <a:lnTo>
                    <a:pt x="893406" y="70307"/>
                  </a:lnTo>
                  <a:lnTo>
                    <a:pt x="893406" y="66649"/>
                  </a:lnTo>
                  <a:lnTo>
                    <a:pt x="893406" y="56692"/>
                  </a:lnTo>
                  <a:lnTo>
                    <a:pt x="893406" y="21336"/>
                  </a:lnTo>
                  <a:lnTo>
                    <a:pt x="893406" y="7721"/>
                  </a:lnTo>
                  <a:lnTo>
                    <a:pt x="876731" y="7721"/>
                  </a:lnTo>
                  <a:lnTo>
                    <a:pt x="876731" y="21336"/>
                  </a:lnTo>
                  <a:lnTo>
                    <a:pt x="876731" y="56692"/>
                  </a:lnTo>
                  <a:lnTo>
                    <a:pt x="786320" y="56692"/>
                  </a:lnTo>
                  <a:lnTo>
                    <a:pt x="786320" y="21336"/>
                  </a:lnTo>
                  <a:lnTo>
                    <a:pt x="876731" y="21336"/>
                  </a:lnTo>
                  <a:lnTo>
                    <a:pt x="876731" y="7721"/>
                  </a:lnTo>
                  <a:lnTo>
                    <a:pt x="769861" y="7721"/>
                  </a:lnTo>
                  <a:lnTo>
                    <a:pt x="769861" y="70307"/>
                  </a:lnTo>
                  <a:lnTo>
                    <a:pt x="823290" y="70307"/>
                  </a:lnTo>
                  <a:lnTo>
                    <a:pt x="823290" y="93268"/>
                  </a:lnTo>
                  <a:lnTo>
                    <a:pt x="748525" y="93268"/>
                  </a:lnTo>
                  <a:lnTo>
                    <a:pt x="748525" y="106883"/>
                  </a:lnTo>
                  <a:lnTo>
                    <a:pt x="914539" y="106883"/>
                  </a:lnTo>
                  <a:lnTo>
                    <a:pt x="914539" y="98348"/>
                  </a:lnTo>
                  <a:lnTo>
                    <a:pt x="914539" y="93268"/>
                  </a:lnTo>
                  <a:close/>
                </a:path>
                <a:path w="8649969" h="269875">
                  <a:moveTo>
                    <a:pt x="1081747" y="129032"/>
                  </a:moveTo>
                  <a:lnTo>
                    <a:pt x="953935" y="129032"/>
                  </a:lnTo>
                  <a:lnTo>
                    <a:pt x="953935" y="142849"/>
                  </a:lnTo>
                  <a:lnTo>
                    <a:pt x="1064882" y="142849"/>
                  </a:lnTo>
                  <a:lnTo>
                    <a:pt x="1064882" y="182270"/>
                  </a:lnTo>
                  <a:lnTo>
                    <a:pt x="1081747" y="182270"/>
                  </a:lnTo>
                  <a:lnTo>
                    <a:pt x="1081747" y="129032"/>
                  </a:lnTo>
                  <a:close/>
                </a:path>
                <a:path w="8649969" h="269875">
                  <a:moveTo>
                    <a:pt x="1102067" y="101193"/>
                  </a:moveTo>
                  <a:lnTo>
                    <a:pt x="1027087" y="101193"/>
                  </a:lnTo>
                  <a:lnTo>
                    <a:pt x="1027087" y="81889"/>
                  </a:lnTo>
                  <a:lnTo>
                    <a:pt x="1084592" y="81889"/>
                  </a:lnTo>
                  <a:lnTo>
                    <a:pt x="1084592" y="75590"/>
                  </a:lnTo>
                  <a:lnTo>
                    <a:pt x="1084592" y="74168"/>
                  </a:lnTo>
                  <a:lnTo>
                    <a:pt x="1084592" y="68681"/>
                  </a:lnTo>
                  <a:lnTo>
                    <a:pt x="973645" y="68681"/>
                  </a:lnTo>
                  <a:lnTo>
                    <a:pt x="973645" y="49377"/>
                  </a:lnTo>
                  <a:lnTo>
                    <a:pt x="1080528" y="49377"/>
                  </a:lnTo>
                  <a:lnTo>
                    <a:pt x="1080528" y="4876"/>
                  </a:lnTo>
                  <a:lnTo>
                    <a:pt x="956576" y="4876"/>
                  </a:lnTo>
                  <a:lnTo>
                    <a:pt x="956576" y="18084"/>
                  </a:lnTo>
                  <a:lnTo>
                    <a:pt x="1064069" y="18084"/>
                  </a:lnTo>
                  <a:lnTo>
                    <a:pt x="1064069" y="36982"/>
                  </a:lnTo>
                  <a:lnTo>
                    <a:pt x="956983" y="36982"/>
                  </a:lnTo>
                  <a:lnTo>
                    <a:pt x="956983" y="81889"/>
                  </a:lnTo>
                  <a:lnTo>
                    <a:pt x="1010221" y="81889"/>
                  </a:lnTo>
                  <a:lnTo>
                    <a:pt x="1010221" y="101193"/>
                  </a:lnTo>
                  <a:lnTo>
                    <a:pt x="935443" y="101193"/>
                  </a:lnTo>
                  <a:lnTo>
                    <a:pt x="935443" y="115011"/>
                  </a:lnTo>
                  <a:lnTo>
                    <a:pt x="1102067" y="115011"/>
                  </a:lnTo>
                  <a:lnTo>
                    <a:pt x="1102067" y="108102"/>
                  </a:lnTo>
                  <a:lnTo>
                    <a:pt x="1102067" y="101193"/>
                  </a:lnTo>
                  <a:close/>
                </a:path>
                <a:path w="8649969" h="269875">
                  <a:moveTo>
                    <a:pt x="1835200" y="7518"/>
                  </a:moveTo>
                  <a:lnTo>
                    <a:pt x="1818538" y="7518"/>
                  </a:lnTo>
                  <a:lnTo>
                    <a:pt x="1818538" y="32715"/>
                  </a:lnTo>
                  <a:lnTo>
                    <a:pt x="1818538" y="46329"/>
                  </a:lnTo>
                  <a:lnTo>
                    <a:pt x="1818538" y="73355"/>
                  </a:lnTo>
                  <a:lnTo>
                    <a:pt x="1727708" y="73355"/>
                  </a:lnTo>
                  <a:lnTo>
                    <a:pt x="1727708" y="46329"/>
                  </a:lnTo>
                  <a:lnTo>
                    <a:pt x="1818538" y="46329"/>
                  </a:lnTo>
                  <a:lnTo>
                    <a:pt x="1818538" y="32715"/>
                  </a:lnTo>
                  <a:lnTo>
                    <a:pt x="1727708" y="32715"/>
                  </a:lnTo>
                  <a:lnTo>
                    <a:pt x="1727708" y="7518"/>
                  </a:lnTo>
                  <a:lnTo>
                    <a:pt x="1710842" y="7518"/>
                  </a:lnTo>
                  <a:lnTo>
                    <a:pt x="1710842" y="86969"/>
                  </a:lnTo>
                  <a:lnTo>
                    <a:pt x="1835200" y="86969"/>
                  </a:lnTo>
                  <a:lnTo>
                    <a:pt x="1835200" y="73355"/>
                  </a:lnTo>
                  <a:lnTo>
                    <a:pt x="1835200" y="46329"/>
                  </a:lnTo>
                  <a:lnTo>
                    <a:pt x="1835200" y="32715"/>
                  </a:lnTo>
                  <a:lnTo>
                    <a:pt x="1835200" y="7518"/>
                  </a:lnTo>
                  <a:close/>
                </a:path>
                <a:path w="8649969" h="269875">
                  <a:moveTo>
                    <a:pt x="1856536" y="108915"/>
                  </a:moveTo>
                  <a:lnTo>
                    <a:pt x="1689912" y="108915"/>
                  </a:lnTo>
                  <a:lnTo>
                    <a:pt x="1689912" y="122732"/>
                  </a:lnTo>
                  <a:lnTo>
                    <a:pt x="1764284" y="122732"/>
                  </a:lnTo>
                  <a:lnTo>
                    <a:pt x="1764284" y="183896"/>
                  </a:lnTo>
                  <a:lnTo>
                    <a:pt x="1780946" y="183896"/>
                  </a:lnTo>
                  <a:lnTo>
                    <a:pt x="1780946" y="122732"/>
                  </a:lnTo>
                  <a:lnTo>
                    <a:pt x="1856536" y="122732"/>
                  </a:lnTo>
                  <a:lnTo>
                    <a:pt x="1856536" y="115417"/>
                  </a:lnTo>
                  <a:lnTo>
                    <a:pt x="1856536" y="108915"/>
                  </a:lnTo>
                  <a:close/>
                </a:path>
                <a:path w="8649969" h="269875">
                  <a:moveTo>
                    <a:pt x="2027199" y="5892"/>
                  </a:moveTo>
                  <a:lnTo>
                    <a:pt x="1982698" y="5892"/>
                  </a:lnTo>
                  <a:lnTo>
                    <a:pt x="1982698" y="19710"/>
                  </a:lnTo>
                  <a:lnTo>
                    <a:pt x="1982698" y="58115"/>
                  </a:lnTo>
                  <a:lnTo>
                    <a:pt x="1936978" y="58115"/>
                  </a:lnTo>
                  <a:lnTo>
                    <a:pt x="1936978" y="19710"/>
                  </a:lnTo>
                  <a:lnTo>
                    <a:pt x="1982698" y="19710"/>
                  </a:lnTo>
                  <a:lnTo>
                    <a:pt x="1982698" y="5892"/>
                  </a:lnTo>
                  <a:lnTo>
                    <a:pt x="1892274" y="5892"/>
                  </a:lnTo>
                  <a:lnTo>
                    <a:pt x="1892274" y="19710"/>
                  </a:lnTo>
                  <a:lnTo>
                    <a:pt x="1920113" y="19710"/>
                  </a:lnTo>
                  <a:lnTo>
                    <a:pt x="1920113" y="58115"/>
                  </a:lnTo>
                  <a:lnTo>
                    <a:pt x="1893087" y="58115"/>
                  </a:lnTo>
                  <a:lnTo>
                    <a:pt x="1893087" y="71932"/>
                  </a:lnTo>
                  <a:lnTo>
                    <a:pt x="2026386" y="71932"/>
                  </a:lnTo>
                  <a:lnTo>
                    <a:pt x="2026386" y="67056"/>
                  </a:lnTo>
                  <a:lnTo>
                    <a:pt x="2026386" y="58115"/>
                  </a:lnTo>
                  <a:lnTo>
                    <a:pt x="1999361" y="58115"/>
                  </a:lnTo>
                  <a:lnTo>
                    <a:pt x="1999361" y="19710"/>
                  </a:lnTo>
                  <a:lnTo>
                    <a:pt x="2027199" y="19710"/>
                  </a:lnTo>
                  <a:lnTo>
                    <a:pt x="2027199" y="11988"/>
                  </a:lnTo>
                  <a:lnTo>
                    <a:pt x="2027199" y="5892"/>
                  </a:lnTo>
                  <a:close/>
                </a:path>
                <a:path w="8649969" h="269875">
                  <a:moveTo>
                    <a:pt x="2042845" y="88798"/>
                  </a:moveTo>
                  <a:lnTo>
                    <a:pt x="1876831" y="88798"/>
                  </a:lnTo>
                  <a:lnTo>
                    <a:pt x="1876831" y="102616"/>
                  </a:lnTo>
                  <a:lnTo>
                    <a:pt x="1951609" y="102616"/>
                  </a:lnTo>
                  <a:lnTo>
                    <a:pt x="1951609" y="123952"/>
                  </a:lnTo>
                  <a:lnTo>
                    <a:pt x="1897151" y="123952"/>
                  </a:lnTo>
                  <a:lnTo>
                    <a:pt x="1897151" y="181457"/>
                  </a:lnTo>
                  <a:lnTo>
                    <a:pt x="2022525" y="181457"/>
                  </a:lnTo>
                  <a:lnTo>
                    <a:pt x="2022525" y="167843"/>
                  </a:lnTo>
                  <a:lnTo>
                    <a:pt x="2022525" y="137363"/>
                  </a:lnTo>
                  <a:lnTo>
                    <a:pt x="2022525" y="129438"/>
                  </a:lnTo>
                  <a:lnTo>
                    <a:pt x="2022525" y="123952"/>
                  </a:lnTo>
                  <a:lnTo>
                    <a:pt x="2006066" y="123952"/>
                  </a:lnTo>
                  <a:lnTo>
                    <a:pt x="2006066" y="137363"/>
                  </a:lnTo>
                  <a:lnTo>
                    <a:pt x="2006066" y="167843"/>
                  </a:lnTo>
                  <a:lnTo>
                    <a:pt x="1913813" y="167843"/>
                  </a:lnTo>
                  <a:lnTo>
                    <a:pt x="1913813" y="137363"/>
                  </a:lnTo>
                  <a:lnTo>
                    <a:pt x="2006066" y="137363"/>
                  </a:lnTo>
                  <a:lnTo>
                    <a:pt x="2006066" y="123952"/>
                  </a:lnTo>
                  <a:lnTo>
                    <a:pt x="1968271" y="123952"/>
                  </a:lnTo>
                  <a:lnTo>
                    <a:pt x="1968271" y="102616"/>
                  </a:lnTo>
                  <a:lnTo>
                    <a:pt x="2042845" y="102616"/>
                  </a:lnTo>
                  <a:lnTo>
                    <a:pt x="2042845" y="97739"/>
                  </a:lnTo>
                  <a:lnTo>
                    <a:pt x="2042845" y="88798"/>
                  </a:lnTo>
                  <a:close/>
                </a:path>
                <a:path w="8649969" h="269875">
                  <a:moveTo>
                    <a:pt x="2157438" y="126593"/>
                  </a:moveTo>
                  <a:lnTo>
                    <a:pt x="2140394" y="113766"/>
                  </a:lnTo>
                  <a:lnTo>
                    <a:pt x="2128050" y="95885"/>
                  </a:lnTo>
                  <a:lnTo>
                    <a:pt x="2120544" y="74168"/>
                  </a:lnTo>
                  <a:lnTo>
                    <a:pt x="2118017" y="49784"/>
                  </a:lnTo>
                  <a:lnTo>
                    <a:pt x="2118017" y="35763"/>
                  </a:lnTo>
                  <a:lnTo>
                    <a:pt x="2151545" y="35763"/>
                  </a:lnTo>
                  <a:lnTo>
                    <a:pt x="2151545" y="28651"/>
                  </a:lnTo>
                  <a:lnTo>
                    <a:pt x="2151545" y="21742"/>
                  </a:lnTo>
                  <a:lnTo>
                    <a:pt x="2066201" y="21742"/>
                  </a:lnTo>
                  <a:lnTo>
                    <a:pt x="2066201" y="35763"/>
                  </a:lnTo>
                  <a:lnTo>
                    <a:pt x="2101761" y="35763"/>
                  </a:lnTo>
                  <a:lnTo>
                    <a:pt x="2101761" y="49784"/>
                  </a:lnTo>
                  <a:lnTo>
                    <a:pt x="2099259" y="76517"/>
                  </a:lnTo>
                  <a:lnTo>
                    <a:pt x="2091753" y="99974"/>
                  </a:lnTo>
                  <a:lnTo>
                    <a:pt x="2079307" y="119164"/>
                  </a:lnTo>
                  <a:lnTo>
                    <a:pt x="2061933" y="133096"/>
                  </a:lnTo>
                  <a:lnTo>
                    <a:pt x="2072297" y="146100"/>
                  </a:lnTo>
                  <a:lnTo>
                    <a:pt x="2090877" y="130136"/>
                  </a:lnTo>
                  <a:lnTo>
                    <a:pt x="2104224" y="108153"/>
                  </a:lnTo>
                  <a:lnTo>
                    <a:pt x="2110346" y="87541"/>
                  </a:lnTo>
                  <a:lnTo>
                    <a:pt x="2115629" y="104063"/>
                  </a:lnTo>
                  <a:lnTo>
                    <a:pt x="2128977" y="124739"/>
                  </a:lnTo>
                  <a:lnTo>
                    <a:pt x="2147481" y="139598"/>
                  </a:lnTo>
                  <a:lnTo>
                    <a:pt x="2157438" y="126593"/>
                  </a:lnTo>
                  <a:close/>
                </a:path>
                <a:path w="8649969" h="269875">
                  <a:moveTo>
                    <a:pt x="2220430" y="203"/>
                  </a:moveTo>
                  <a:lnTo>
                    <a:pt x="2204377" y="203"/>
                  </a:lnTo>
                  <a:lnTo>
                    <a:pt x="2204377" y="74168"/>
                  </a:lnTo>
                  <a:lnTo>
                    <a:pt x="2180196" y="74168"/>
                  </a:lnTo>
                  <a:lnTo>
                    <a:pt x="2180196" y="4064"/>
                  </a:lnTo>
                  <a:lnTo>
                    <a:pt x="2164346" y="4064"/>
                  </a:lnTo>
                  <a:lnTo>
                    <a:pt x="2164346" y="174752"/>
                  </a:lnTo>
                  <a:lnTo>
                    <a:pt x="2180196" y="174752"/>
                  </a:lnTo>
                  <a:lnTo>
                    <a:pt x="2180196" y="88392"/>
                  </a:lnTo>
                  <a:lnTo>
                    <a:pt x="2204377" y="88392"/>
                  </a:lnTo>
                  <a:lnTo>
                    <a:pt x="2204377" y="183896"/>
                  </a:lnTo>
                  <a:lnTo>
                    <a:pt x="2220430" y="183896"/>
                  </a:lnTo>
                  <a:lnTo>
                    <a:pt x="2220430" y="88392"/>
                  </a:lnTo>
                  <a:lnTo>
                    <a:pt x="2220430" y="74168"/>
                  </a:lnTo>
                  <a:lnTo>
                    <a:pt x="2220430" y="203"/>
                  </a:lnTo>
                  <a:close/>
                </a:path>
                <a:path w="8649969" h="269875">
                  <a:moveTo>
                    <a:pt x="2396998" y="18491"/>
                  </a:moveTo>
                  <a:lnTo>
                    <a:pt x="2386634" y="18491"/>
                  </a:lnTo>
                  <a:lnTo>
                    <a:pt x="2380335" y="18491"/>
                  </a:lnTo>
                  <a:lnTo>
                    <a:pt x="2268372" y="18491"/>
                  </a:lnTo>
                  <a:lnTo>
                    <a:pt x="2268372" y="32512"/>
                  </a:lnTo>
                  <a:lnTo>
                    <a:pt x="2380284" y="32512"/>
                  </a:lnTo>
                  <a:lnTo>
                    <a:pt x="2380208" y="54457"/>
                  </a:lnTo>
                  <a:lnTo>
                    <a:pt x="2379472" y="73279"/>
                  </a:lnTo>
                  <a:lnTo>
                    <a:pt x="2377414" y="94996"/>
                  </a:lnTo>
                  <a:lnTo>
                    <a:pt x="2373426" y="119684"/>
                  </a:lnTo>
                  <a:lnTo>
                    <a:pt x="2390292" y="121920"/>
                  </a:lnTo>
                  <a:lnTo>
                    <a:pt x="2394166" y="96139"/>
                  </a:lnTo>
                  <a:lnTo>
                    <a:pt x="2396159" y="73939"/>
                  </a:lnTo>
                  <a:lnTo>
                    <a:pt x="2396896" y="54457"/>
                  </a:lnTo>
                  <a:lnTo>
                    <a:pt x="2396998" y="32512"/>
                  </a:lnTo>
                  <a:lnTo>
                    <a:pt x="2396998" y="18491"/>
                  </a:lnTo>
                  <a:close/>
                </a:path>
                <a:path w="8649969" h="269875">
                  <a:moveTo>
                    <a:pt x="2416911" y="144272"/>
                  </a:moveTo>
                  <a:lnTo>
                    <a:pt x="2332177" y="144272"/>
                  </a:lnTo>
                  <a:lnTo>
                    <a:pt x="2332177" y="78638"/>
                  </a:lnTo>
                  <a:lnTo>
                    <a:pt x="2315311" y="78638"/>
                  </a:lnTo>
                  <a:lnTo>
                    <a:pt x="2315311" y="144272"/>
                  </a:lnTo>
                  <a:lnTo>
                    <a:pt x="2250897" y="144272"/>
                  </a:lnTo>
                  <a:lnTo>
                    <a:pt x="2250897" y="158292"/>
                  </a:lnTo>
                  <a:lnTo>
                    <a:pt x="2416911" y="158292"/>
                  </a:lnTo>
                  <a:lnTo>
                    <a:pt x="2416911" y="151180"/>
                  </a:lnTo>
                  <a:lnTo>
                    <a:pt x="2416911" y="144272"/>
                  </a:lnTo>
                  <a:close/>
                </a:path>
                <a:path w="8649969" h="269875">
                  <a:moveTo>
                    <a:pt x="2583103" y="125780"/>
                  </a:moveTo>
                  <a:lnTo>
                    <a:pt x="2456116" y="125780"/>
                  </a:lnTo>
                  <a:lnTo>
                    <a:pt x="2456116" y="139598"/>
                  </a:lnTo>
                  <a:lnTo>
                    <a:pt x="2566251" y="139598"/>
                  </a:lnTo>
                  <a:lnTo>
                    <a:pt x="2566251" y="183896"/>
                  </a:lnTo>
                  <a:lnTo>
                    <a:pt x="2583103" y="183896"/>
                  </a:lnTo>
                  <a:lnTo>
                    <a:pt x="2583103" y="125780"/>
                  </a:lnTo>
                  <a:close/>
                </a:path>
                <a:path w="8649969" h="269875">
                  <a:moveTo>
                    <a:pt x="2603639" y="93268"/>
                  </a:moveTo>
                  <a:lnTo>
                    <a:pt x="2529065" y="93268"/>
                  </a:lnTo>
                  <a:lnTo>
                    <a:pt x="2529065" y="70307"/>
                  </a:lnTo>
                  <a:lnTo>
                    <a:pt x="2582507" y="70307"/>
                  </a:lnTo>
                  <a:lnTo>
                    <a:pt x="2582507" y="66649"/>
                  </a:lnTo>
                  <a:lnTo>
                    <a:pt x="2582507" y="56692"/>
                  </a:lnTo>
                  <a:lnTo>
                    <a:pt x="2582507" y="21336"/>
                  </a:lnTo>
                  <a:lnTo>
                    <a:pt x="2582507" y="7721"/>
                  </a:lnTo>
                  <a:lnTo>
                    <a:pt x="2565831" y="7721"/>
                  </a:lnTo>
                  <a:lnTo>
                    <a:pt x="2565831" y="21336"/>
                  </a:lnTo>
                  <a:lnTo>
                    <a:pt x="2565831" y="56692"/>
                  </a:lnTo>
                  <a:lnTo>
                    <a:pt x="2475420" y="56692"/>
                  </a:lnTo>
                  <a:lnTo>
                    <a:pt x="2475420" y="21336"/>
                  </a:lnTo>
                  <a:lnTo>
                    <a:pt x="2565831" y="21336"/>
                  </a:lnTo>
                  <a:lnTo>
                    <a:pt x="2565831" y="7721"/>
                  </a:lnTo>
                  <a:lnTo>
                    <a:pt x="2458961" y="7721"/>
                  </a:lnTo>
                  <a:lnTo>
                    <a:pt x="2458961" y="70307"/>
                  </a:lnTo>
                  <a:lnTo>
                    <a:pt x="2512390" y="70307"/>
                  </a:lnTo>
                  <a:lnTo>
                    <a:pt x="2512390" y="93268"/>
                  </a:lnTo>
                  <a:lnTo>
                    <a:pt x="2437625" y="93268"/>
                  </a:lnTo>
                  <a:lnTo>
                    <a:pt x="2437625" y="106883"/>
                  </a:lnTo>
                  <a:lnTo>
                    <a:pt x="2603639" y="106883"/>
                  </a:lnTo>
                  <a:lnTo>
                    <a:pt x="2603639" y="98348"/>
                  </a:lnTo>
                  <a:lnTo>
                    <a:pt x="2603639" y="93268"/>
                  </a:lnTo>
                  <a:close/>
                </a:path>
                <a:path w="8649969" h="269875">
                  <a:moveTo>
                    <a:pt x="2770848" y="129032"/>
                  </a:moveTo>
                  <a:lnTo>
                    <a:pt x="2643035" y="129032"/>
                  </a:lnTo>
                  <a:lnTo>
                    <a:pt x="2643035" y="142849"/>
                  </a:lnTo>
                  <a:lnTo>
                    <a:pt x="2753982" y="142849"/>
                  </a:lnTo>
                  <a:lnTo>
                    <a:pt x="2753982" y="182270"/>
                  </a:lnTo>
                  <a:lnTo>
                    <a:pt x="2770848" y="182270"/>
                  </a:lnTo>
                  <a:lnTo>
                    <a:pt x="2770848" y="129032"/>
                  </a:lnTo>
                  <a:close/>
                </a:path>
                <a:path w="8649969" h="269875">
                  <a:moveTo>
                    <a:pt x="2791168" y="101193"/>
                  </a:moveTo>
                  <a:lnTo>
                    <a:pt x="2716187" y="101193"/>
                  </a:lnTo>
                  <a:lnTo>
                    <a:pt x="2716187" y="81889"/>
                  </a:lnTo>
                  <a:lnTo>
                    <a:pt x="2773692" y="81889"/>
                  </a:lnTo>
                  <a:lnTo>
                    <a:pt x="2773692" y="75590"/>
                  </a:lnTo>
                  <a:lnTo>
                    <a:pt x="2773692" y="74168"/>
                  </a:lnTo>
                  <a:lnTo>
                    <a:pt x="2773692" y="68681"/>
                  </a:lnTo>
                  <a:lnTo>
                    <a:pt x="2662745" y="68681"/>
                  </a:lnTo>
                  <a:lnTo>
                    <a:pt x="2662745" y="49377"/>
                  </a:lnTo>
                  <a:lnTo>
                    <a:pt x="2769628" y="49377"/>
                  </a:lnTo>
                  <a:lnTo>
                    <a:pt x="2769628" y="4876"/>
                  </a:lnTo>
                  <a:lnTo>
                    <a:pt x="2645676" y="4876"/>
                  </a:lnTo>
                  <a:lnTo>
                    <a:pt x="2645676" y="18084"/>
                  </a:lnTo>
                  <a:lnTo>
                    <a:pt x="2753169" y="18084"/>
                  </a:lnTo>
                  <a:lnTo>
                    <a:pt x="2753169" y="36982"/>
                  </a:lnTo>
                  <a:lnTo>
                    <a:pt x="2646083" y="36982"/>
                  </a:lnTo>
                  <a:lnTo>
                    <a:pt x="2646083" y="81889"/>
                  </a:lnTo>
                  <a:lnTo>
                    <a:pt x="2699321" y="81889"/>
                  </a:lnTo>
                  <a:lnTo>
                    <a:pt x="2699321" y="101193"/>
                  </a:lnTo>
                  <a:lnTo>
                    <a:pt x="2624544" y="101193"/>
                  </a:lnTo>
                  <a:lnTo>
                    <a:pt x="2624544" y="115011"/>
                  </a:lnTo>
                  <a:lnTo>
                    <a:pt x="2791168" y="115011"/>
                  </a:lnTo>
                  <a:lnTo>
                    <a:pt x="2791168" y="108102"/>
                  </a:lnTo>
                  <a:lnTo>
                    <a:pt x="2791168" y="101193"/>
                  </a:lnTo>
                  <a:close/>
                </a:path>
                <a:path w="8649969" h="269875">
                  <a:moveTo>
                    <a:pt x="2873756" y="256946"/>
                  </a:moveTo>
                  <a:lnTo>
                    <a:pt x="1591056" y="256946"/>
                  </a:lnTo>
                  <a:lnTo>
                    <a:pt x="1591056" y="269646"/>
                  </a:lnTo>
                  <a:lnTo>
                    <a:pt x="2873756" y="269646"/>
                  </a:lnTo>
                  <a:lnTo>
                    <a:pt x="2873756" y="256946"/>
                  </a:lnTo>
                  <a:close/>
                </a:path>
                <a:path w="8649969" h="269875">
                  <a:moveTo>
                    <a:pt x="3485286" y="86563"/>
                  </a:moveTo>
                  <a:lnTo>
                    <a:pt x="3467150" y="77304"/>
                  </a:lnTo>
                  <a:lnTo>
                    <a:pt x="3453028" y="63982"/>
                  </a:lnTo>
                  <a:lnTo>
                    <a:pt x="3443846" y="47739"/>
                  </a:lnTo>
                  <a:lnTo>
                    <a:pt x="3440582" y="29667"/>
                  </a:lnTo>
                  <a:lnTo>
                    <a:pt x="3440582" y="9753"/>
                  </a:lnTo>
                  <a:lnTo>
                    <a:pt x="3437737" y="9753"/>
                  </a:lnTo>
                  <a:lnTo>
                    <a:pt x="3426764" y="9753"/>
                  </a:lnTo>
                  <a:lnTo>
                    <a:pt x="3423716" y="9753"/>
                  </a:lnTo>
                  <a:lnTo>
                    <a:pt x="3423716" y="28448"/>
                  </a:lnTo>
                  <a:lnTo>
                    <a:pt x="3420491" y="48691"/>
                  </a:lnTo>
                  <a:lnTo>
                    <a:pt x="3411321" y="66649"/>
                  </a:lnTo>
                  <a:lnTo>
                    <a:pt x="3396970" y="81254"/>
                  </a:lnTo>
                  <a:lnTo>
                    <a:pt x="3378200" y="91440"/>
                  </a:lnTo>
                  <a:lnTo>
                    <a:pt x="3387140" y="105054"/>
                  </a:lnTo>
                  <a:lnTo>
                    <a:pt x="3407981" y="93002"/>
                  </a:lnTo>
                  <a:lnTo>
                    <a:pt x="3423945" y="75514"/>
                  </a:lnTo>
                  <a:lnTo>
                    <a:pt x="3432594" y="56959"/>
                  </a:lnTo>
                  <a:lnTo>
                    <a:pt x="3440506" y="72567"/>
                  </a:lnTo>
                  <a:lnTo>
                    <a:pt x="3456165" y="88684"/>
                  </a:lnTo>
                  <a:lnTo>
                    <a:pt x="3476345" y="99771"/>
                  </a:lnTo>
                  <a:lnTo>
                    <a:pt x="3485286" y="86563"/>
                  </a:lnTo>
                  <a:close/>
                </a:path>
                <a:path w="8649969" h="269875">
                  <a:moveTo>
                    <a:pt x="3523488" y="150164"/>
                  </a:moveTo>
                  <a:lnTo>
                    <a:pt x="3519335" y="136017"/>
                  </a:lnTo>
                  <a:lnTo>
                    <a:pt x="3512578" y="130048"/>
                  </a:lnTo>
                  <a:lnTo>
                    <a:pt x="3507409" y="125476"/>
                  </a:lnTo>
                  <a:lnTo>
                    <a:pt x="3507028" y="125349"/>
                  </a:lnTo>
                  <a:lnTo>
                    <a:pt x="3507028" y="150164"/>
                  </a:lnTo>
                  <a:lnTo>
                    <a:pt x="3503993" y="158711"/>
                  </a:lnTo>
                  <a:lnTo>
                    <a:pt x="3495294" y="165023"/>
                  </a:lnTo>
                  <a:lnTo>
                    <a:pt x="3481476" y="168948"/>
                  </a:lnTo>
                  <a:lnTo>
                    <a:pt x="3463137" y="170281"/>
                  </a:lnTo>
                  <a:lnTo>
                    <a:pt x="3444786" y="168948"/>
                  </a:lnTo>
                  <a:lnTo>
                    <a:pt x="3430981" y="165023"/>
                  </a:lnTo>
                  <a:lnTo>
                    <a:pt x="3422269" y="158711"/>
                  </a:lnTo>
                  <a:lnTo>
                    <a:pt x="3419246" y="150164"/>
                  </a:lnTo>
                  <a:lnTo>
                    <a:pt x="3422269" y="141630"/>
                  </a:lnTo>
                  <a:lnTo>
                    <a:pt x="3430981" y="135305"/>
                  </a:lnTo>
                  <a:lnTo>
                    <a:pt x="3444786" y="131394"/>
                  </a:lnTo>
                  <a:lnTo>
                    <a:pt x="3463137" y="130048"/>
                  </a:lnTo>
                  <a:lnTo>
                    <a:pt x="3481476" y="131394"/>
                  </a:lnTo>
                  <a:lnTo>
                    <a:pt x="3495294" y="135305"/>
                  </a:lnTo>
                  <a:lnTo>
                    <a:pt x="3503993" y="141630"/>
                  </a:lnTo>
                  <a:lnTo>
                    <a:pt x="3507028" y="150164"/>
                  </a:lnTo>
                  <a:lnTo>
                    <a:pt x="3507028" y="125349"/>
                  </a:lnTo>
                  <a:lnTo>
                    <a:pt x="3488423" y="118910"/>
                  </a:lnTo>
                  <a:lnTo>
                    <a:pt x="3463137" y="116636"/>
                  </a:lnTo>
                  <a:lnTo>
                    <a:pt x="3437839" y="118910"/>
                  </a:lnTo>
                  <a:lnTo>
                    <a:pt x="3418865" y="125476"/>
                  </a:lnTo>
                  <a:lnTo>
                    <a:pt x="3406927" y="136017"/>
                  </a:lnTo>
                  <a:lnTo>
                    <a:pt x="3402787" y="150164"/>
                  </a:lnTo>
                  <a:lnTo>
                    <a:pt x="3406927" y="164287"/>
                  </a:lnTo>
                  <a:lnTo>
                    <a:pt x="3418865" y="174752"/>
                  </a:lnTo>
                  <a:lnTo>
                    <a:pt x="3437839" y="181254"/>
                  </a:lnTo>
                  <a:lnTo>
                    <a:pt x="3463137" y="183489"/>
                  </a:lnTo>
                  <a:lnTo>
                    <a:pt x="3488423" y="181254"/>
                  </a:lnTo>
                  <a:lnTo>
                    <a:pt x="3507409" y="174752"/>
                  </a:lnTo>
                  <a:lnTo>
                    <a:pt x="3512502" y="170281"/>
                  </a:lnTo>
                  <a:lnTo>
                    <a:pt x="3519335" y="164287"/>
                  </a:lnTo>
                  <a:lnTo>
                    <a:pt x="3523488" y="150164"/>
                  </a:lnTo>
                  <a:close/>
                </a:path>
                <a:path w="8649969" h="269875">
                  <a:moveTo>
                    <a:pt x="3548888" y="47548"/>
                  </a:moveTo>
                  <a:lnTo>
                    <a:pt x="3521659" y="47548"/>
                  </a:lnTo>
                  <a:lnTo>
                    <a:pt x="3521659" y="203"/>
                  </a:lnTo>
                  <a:lnTo>
                    <a:pt x="3504793" y="203"/>
                  </a:lnTo>
                  <a:lnTo>
                    <a:pt x="3504793" y="111556"/>
                  </a:lnTo>
                  <a:lnTo>
                    <a:pt x="3521659" y="111556"/>
                  </a:lnTo>
                  <a:lnTo>
                    <a:pt x="3521659" y="61772"/>
                  </a:lnTo>
                  <a:lnTo>
                    <a:pt x="3548888" y="61772"/>
                  </a:lnTo>
                  <a:lnTo>
                    <a:pt x="3548888" y="47548"/>
                  </a:lnTo>
                  <a:close/>
                </a:path>
                <a:path w="8649969" h="269875">
                  <a:moveTo>
                    <a:pt x="3716299" y="5892"/>
                  </a:moveTo>
                  <a:lnTo>
                    <a:pt x="3671798" y="5892"/>
                  </a:lnTo>
                  <a:lnTo>
                    <a:pt x="3671798" y="19710"/>
                  </a:lnTo>
                  <a:lnTo>
                    <a:pt x="3671798" y="58115"/>
                  </a:lnTo>
                  <a:lnTo>
                    <a:pt x="3626078" y="58115"/>
                  </a:lnTo>
                  <a:lnTo>
                    <a:pt x="3626078" y="19710"/>
                  </a:lnTo>
                  <a:lnTo>
                    <a:pt x="3671798" y="19710"/>
                  </a:lnTo>
                  <a:lnTo>
                    <a:pt x="3671798" y="5892"/>
                  </a:lnTo>
                  <a:lnTo>
                    <a:pt x="3581374" y="5892"/>
                  </a:lnTo>
                  <a:lnTo>
                    <a:pt x="3581374" y="19710"/>
                  </a:lnTo>
                  <a:lnTo>
                    <a:pt x="3609213" y="19710"/>
                  </a:lnTo>
                  <a:lnTo>
                    <a:pt x="3609213" y="58115"/>
                  </a:lnTo>
                  <a:lnTo>
                    <a:pt x="3582187" y="58115"/>
                  </a:lnTo>
                  <a:lnTo>
                    <a:pt x="3582187" y="71932"/>
                  </a:lnTo>
                  <a:lnTo>
                    <a:pt x="3715486" y="71932"/>
                  </a:lnTo>
                  <a:lnTo>
                    <a:pt x="3715486" y="67056"/>
                  </a:lnTo>
                  <a:lnTo>
                    <a:pt x="3715486" y="58115"/>
                  </a:lnTo>
                  <a:lnTo>
                    <a:pt x="3688461" y="58115"/>
                  </a:lnTo>
                  <a:lnTo>
                    <a:pt x="3688461" y="19710"/>
                  </a:lnTo>
                  <a:lnTo>
                    <a:pt x="3716299" y="19710"/>
                  </a:lnTo>
                  <a:lnTo>
                    <a:pt x="3716299" y="11988"/>
                  </a:lnTo>
                  <a:lnTo>
                    <a:pt x="3716299" y="5892"/>
                  </a:lnTo>
                  <a:close/>
                </a:path>
                <a:path w="8649969" h="269875">
                  <a:moveTo>
                    <a:pt x="3731945" y="88798"/>
                  </a:moveTo>
                  <a:lnTo>
                    <a:pt x="3565931" y="88798"/>
                  </a:lnTo>
                  <a:lnTo>
                    <a:pt x="3565931" y="102616"/>
                  </a:lnTo>
                  <a:lnTo>
                    <a:pt x="3640709" y="102616"/>
                  </a:lnTo>
                  <a:lnTo>
                    <a:pt x="3640709" y="123952"/>
                  </a:lnTo>
                  <a:lnTo>
                    <a:pt x="3586251" y="123952"/>
                  </a:lnTo>
                  <a:lnTo>
                    <a:pt x="3586251" y="181457"/>
                  </a:lnTo>
                  <a:lnTo>
                    <a:pt x="3711625" y="181457"/>
                  </a:lnTo>
                  <a:lnTo>
                    <a:pt x="3711625" y="167843"/>
                  </a:lnTo>
                  <a:lnTo>
                    <a:pt x="3711625" y="137363"/>
                  </a:lnTo>
                  <a:lnTo>
                    <a:pt x="3711625" y="129438"/>
                  </a:lnTo>
                  <a:lnTo>
                    <a:pt x="3711625" y="123952"/>
                  </a:lnTo>
                  <a:lnTo>
                    <a:pt x="3695166" y="123952"/>
                  </a:lnTo>
                  <a:lnTo>
                    <a:pt x="3695166" y="137363"/>
                  </a:lnTo>
                  <a:lnTo>
                    <a:pt x="3695166" y="167843"/>
                  </a:lnTo>
                  <a:lnTo>
                    <a:pt x="3602913" y="167843"/>
                  </a:lnTo>
                  <a:lnTo>
                    <a:pt x="3602913" y="137363"/>
                  </a:lnTo>
                  <a:lnTo>
                    <a:pt x="3695166" y="137363"/>
                  </a:lnTo>
                  <a:lnTo>
                    <a:pt x="3695166" y="123952"/>
                  </a:lnTo>
                  <a:lnTo>
                    <a:pt x="3657371" y="123952"/>
                  </a:lnTo>
                  <a:lnTo>
                    <a:pt x="3657371" y="102616"/>
                  </a:lnTo>
                  <a:lnTo>
                    <a:pt x="3731945" y="102616"/>
                  </a:lnTo>
                  <a:lnTo>
                    <a:pt x="3731945" y="97739"/>
                  </a:lnTo>
                  <a:lnTo>
                    <a:pt x="3731945" y="88798"/>
                  </a:lnTo>
                  <a:close/>
                </a:path>
                <a:path w="8649969" h="269875">
                  <a:moveTo>
                    <a:pt x="3854056" y="14427"/>
                  </a:moveTo>
                  <a:lnTo>
                    <a:pt x="3844099" y="14427"/>
                  </a:lnTo>
                  <a:lnTo>
                    <a:pt x="3837394" y="14427"/>
                  </a:lnTo>
                  <a:lnTo>
                    <a:pt x="3762819" y="14427"/>
                  </a:lnTo>
                  <a:lnTo>
                    <a:pt x="3762819" y="28244"/>
                  </a:lnTo>
                  <a:lnTo>
                    <a:pt x="3837330" y="28244"/>
                  </a:lnTo>
                  <a:lnTo>
                    <a:pt x="3837305" y="34353"/>
                  </a:lnTo>
                  <a:lnTo>
                    <a:pt x="3836809" y="45847"/>
                  </a:lnTo>
                  <a:lnTo>
                    <a:pt x="3835425" y="60045"/>
                  </a:lnTo>
                  <a:lnTo>
                    <a:pt x="3832720" y="76809"/>
                  </a:lnTo>
                  <a:lnTo>
                    <a:pt x="3849179" y="78638"/>
                  </a:lnTo>
                  <a:lnTo>
                    <a:pt x="3851999" y="61620"/>
                  </a:lnTo>
                  <a:lnTo>
                    <a:pt x="3853446" y="46837"/>
                  </a:lnTo>
                  <a:lnTo>
                    <a:pt x="3853980" y="34353"/>
                  </a:lnTo>
                  <a:lnTo>
                    <a:pt x="3854031" y="28244"/>
                  </a:lnTo>
                  <a:lnTo>
                    <a:pt x="3854056" y="14427"/>
                  </a:lnTo>
                  <a:close/>
                </a:path>
                <a:path w="8649969" h="269875">
                  <a:moveTo>
                    <a:pt x="3867874" y="101803"/>
                  </a:moveTo>
                  <a:lnTo>
                    <a:pt x="3867835" y="101396"/>
                  </a:lnTo>
                  <a:lnTo>
                    <a:pt x="3866654" y="89611"/>
                  </a:lnTo>
                  <a:lnTo>
                    <a:pt x="3837597" y="92684"/>
                  </a:lnTo>
                  <a:lnTo>
                    <a:pt x="3807117" y="94475"/>
                  </a:lnTo>
                  <a:lnTo>
                    <a:pt x="3807117" y="55473"/>
                  </a:lnTo>
                  <a:lnTo>
                    <a:pt x="3790454" y="55473"/>
                  </a:lnTo>
                  <a:lnTo>
                    <a:pt x="3790454" y="94957"/>
                  </a:lnTo>
                  <a:lnTo>
                    <a:pt x="3778186" y="95300"/>
                  </a:lnTo>
                  <a:lnTo>
                    <a:pt x="3751643" y="95504"/>
                  </a:lnTo>
                  <a:lnTo>
                    <a:pt x="3753472" y="109321"/>
                  </a:lnTo>
                  <a:lnTo>
                    <a:pt x="3779609" y="109093"/>
                  </a:lnTo>
                  <a:lnTo>
                    <a:pt x="3808463" y="108077"/>
                  </a:lnTo>
                  <a:lnTo>
                    <a:pt x="3838422" y="105816"/>
                  </a:lnTo>
                  <a:lnTo>
                    <a:pt x="3867874" y="101803"/>
                  </a:lnTo>
                  <a:close/>
                </a:path>
                <a:path w="8649969" h="269875">
                  <a:moveTo>
                    <a:pt x="3901808" y="166014"/>
                  </a:moveTo>
                  <a:lnTo>
                    <a:pt x="3796550" y="166014"/>
                  </a:lnTo>
                  <a:lnTo>
                    <a:pt x="3796550" y="125780"/>
                  </a:lnTo>
                  <a:lnTo>
                    <a:pt x="3779888" y="125780"/>
                  </a:lnTo>
                  <a:lnTo>
                    <a:pt x="3779888" y="179832"/>
                  </a:lnTo>
                  <a:lnTo>
                    <a:pt x="3901808" y="179832"/>
                  </a:lnTo>
                  <a:lnTo>
                    <a:pt x="3901808" y="170281"/>
                  </a:lnTo>
                  <a:lnTo>
                    <a:pt x="3901808" y="166014"/>
                  </a:lnTo>
                  <a:close/>
                </a:path>
                <a:path w="8649969" h="269875">
                  <a:moveTo>
                    <a:pt x="3922128" y="59944"/>
                  </a:moveTo>
                  <a:lnTo>
                    <a:pt x="3895915" y="59944"/>
                  </a:lnTo>
                  <a:lnTo>
                    <a:pt x="3895915" y="203"/>
                  </a:lnTo>
                  <a:lnTo>
                    <a:pt x="3879050" y="203"/>
                  </a:lnTo>
                  <a:lnTo>
                    <a:pt x="3879050" y="138582"/>
                  </a:lnTo>
                  <a:lnTo>
                    <a:pt x="3895915" y="138582"/>
                  </a:lnTo>
                  <a:lnTo>
                    <a:pt x="3895915" y="73964"/>
                  </a:lnTo>
                  <a:lnTo>
                    <a:pt x="3922128" y="73964"/>
                  </a:lnTo>
                  <a:lnTo>
                    <a:pt x="3922128" y="59944"/>
                  </a:lnTo>
                  <a:close/>
                </a:path>
                <a:path w="8649969" h="269875">
                  <a:moveTo>
                    <a:pt x="4058259" y="133096"/>
                  </a:moveTo>
                  <a:lnTo>
                    <a:pt x="4057993" y="131064"/>
                  </a:lnTo>
                  <a:lnTo>
                    <a:pt x="4056430" y="119278"/>
                  </a:lnTo>
                  <a:lnTo>
                    <a:pt x="4032872" y="122529"/>
                  </a:lnTo>
                  <a:lnTo>
                    <a:pt x="4010431" y="124510"/>
                  </a:lnTo>
                  <a:lnTo>
                    <a:pt x="3988333" y="125514"/>
                  </a:lnTo>
                  <a:lnTo>
                    <a:pt x="3967429" y="125768"/>
                  </a:lnTo>
                  <a:lnTo>
                    <a:pt x="3967429" y="82905"/>
                  </a:lnTo>
                  <a:lnTo>
                    <a:pt x="4035094" y="82905"/>
                  </a:lnTo>
                  <a:lnTo>
                    <a:pt x="4035094" y="17272"/>
                  </a:lnTo>
                  <a:lnTo>
                    <a:pt x="3950157" y="17272"/>
                  </a:lnTo>
                  <a:lnTo>
                    <a:pt x="3950157" y="31089"/>
                  </a:lnTo>
                  <a:lnTo>
                    <a:pt x="4018026" y="31089"/>
                  </a:lnTo>
                  <a:lnTo>
                    <a:pt x="4018026" y="69088"/>
                  </a:lnTo>
                  <a:lnTo>
                    <a:pt x="3950563" y="69088"/>
                  </a:lnTo>
                  <a:lnTo>
                    <a:pt x="3950563" y="139801"/>
                  </a:lnTo>
                  <a:lnTo>
                    <a:pt x="3965803" y="139801"/>
                  </a:lnTo>
                  <a:lnTo>
                    <a:pt x="3988854" y="139534"/>
                  </a:lnTo>
                  <a:lnTo>
                    <a:pt x="4011345" y="138506"/>
                  </a:lnTo>
                  <a:lnTo>
                    <a:pt x="4034180" y="136461"/>
                  </a:lnTo>
                  <a:lnTo>
                    <a:pt x="4058259" y="133096"/>
                  </a:lnTo>
                  <a:close/>
                </a:path>
                <a:path w="8649969" h="269875">
                  <a:moveTo>
                    <a:pt x="4090568" y="0"/>
                  </a:moveTo>
                  <a:lnTo>
                    <a:pt x="4073702" y="0"/>
                  </a:lnTo>
                  <a:lnTo>
                    <a:pt x="4073702" y="184099"/>
                  </a:lnTo>
                  <a:lnTo>
                    <a:pt x="4090568" y="184099"/>
                  </a:lnTo>
                  <a:lnTo>
                    <a:pt x="4090568" y="0"/>
                  </a:lnTo>
                  <a:close/>
                </a:path>
                <a:path w="8649969" h="269875">
                  <a:moveTo>
                    <a:pt x="4780178" y="130454"/>
                  </a:moveTo>
                  <a:lnTo>
                    <a:pt x="4763452" y="116522"/>
                  </a:lnTo>
                  <a:lnTo>
                    <a:pt x="4751222" y="97713"/>
                  </a:lnTo>
                  <a:lnTo>
                    <a:pt x="4743716" y="75679"/>
                  </a:lnTo>
                  <a:lnTo>
                    <a:pt x="4741164" y="52019"/>
                  </a:lnTo>
                  <a:lnTo>
                    <a:pt x="4741164" y="35560"/>
                  </a:lnTo>
                  <a:lnTo>
                    <a:pt x="4773879" y="35560"/>
                  </a:lnTo>
                  <a:lnTo>
                    <a:pt x="4773879" y="28651"/>
                  </a:lnTo>
                  <a:lnTo>
                    <a:pt x="4773879" y="21539"/>
                  </a:lnTo>
                  <a:lnTo>
                    <a:pt x="4689957" y="21539"/>
                  </a:lnTo>
                  <a:lnTo>
                    <a:pt x="4689957" y="35560"/>
                  </a:lnTo>
                  <a:lnTo>
                    <a:pt x="4724705" y="35560"/>
                  </a:lnTo>
                  <a:lnTo>
                    <a:pt x="4724705" y="52019"/>
                  </a:lnTo>
                  <a:lnTo>
                    <a:pt x="4722076" y="77000"/>
                  </a:lnTo>
                  <a:lnTo>
                    <a:pt x="4714392" y="100228"/>
                  </a:lnTo>
                  <a:lnTo>
                    <a:pt x="4701895" y="120027"/>
                  </a:lnTo>
                  <a:lnTo>
                    <a:pt x="4684877" y="134721"/>
                  </a:lnTo>
                  <a:lnTo>
                    <a:pt x="4695241" y="147320"/>
                  </a:lnTo>
                  <a:lnTo>
                    <a:pt x="4713275" y="130886"/>
                  </a:lnTo>
                  <a:lnTo>
                    <a:pt x="4726610" y="108356"/>
                  </a:lnTo>
                  <a:lnTo>
                    <a:pt x="4733112" y="87210"/>
                  </a:lnTo>
                  <a:lnTo>
                    <a:pt x="4738929" y="105740"/>
                  </a:lnTo>
                  <a:lnTo>
                    <a:pt x="4751984" y="127203"/>
                  </a:lnTo>
                  <a:lnTo>
                    <a:pt x="4769815" y="142849"/>
                  </a:lnTo>
                  <a:lnTo>
                    <a:pt x="4780178" y="130454"/>
                  </a:lnTo>
                  <a:close/>
                </a:path>
                <a:path w="8649969" h="269875">
                  <a:moveTo>
                    <a:pt x="4805985" y="4470"/>
                  </a:moveTo>
                  <a:lnTo>
                    <a:pt x="4790135" y="4470"/>
                  </a:lnTo>
                  <a:lnTo>
                    <a:pt x="4790135" y="66040"/>
                  </a:lnTo>
                  <a:lnTo>
                    <a:pt x="4760061" y="66040"/>
                  </a:lnTo>
                  <a:lnTo>
                    <a:pt x="4760061" y="80060"/>
                  </a:lnTo>
                  <a:lnTo>
                    <a:pt x="4790135" y="80060"/>
                  </a:lnTo>
                  <a:lnTo>
                    <a:pt x="4790135" y="174548"/>
                  </a:lnTo>
                  <a:lnTo>
                    <a:pt x="4805985" y="174548"/>
                  </a:lnTo>
                  <a:lnTo>
                    <a:pt x="4805985" y="80060"/>
                  </a:lnTo>
                  <a:lnTo>
                    <a:pt x="4805985" y="66040"/>
                  </a:lnTo>
                  <a:lnTo>
                    <a:pt x="4805985" y="4470"/>
                  </a:lnTo>
                  <a:close/>
                </a:path>
                <a:path w="8649969" h="269875">
                  <a:moveTo>
                    <a:pt x="4843170" y="203"/>
                  </a:moveTo>
                  <a:lnTo>
                    <a:pt x="4826914" y="203"/>
                  </a:lnTo>
                  <a:lnTo>
                    <a:pt x="4826914" y="183896"/>
                  </a:lnTo>
                  <a:lnTo>
                    <a:pt x="4843170" y="183896"/>
                  </a:lnTo>
                  <a:lnTo>
                    <a:pt x="4843170" y="203"/>
                  </a:lnTo>
                  <a:close/>
                </a:path>
                <a:path w="8649969" h="269875">
                  <a:moveTo>
                    <a:pt x="5024399" y="5892"/>
                  </a:moveTo>
                  <a:lnTo>
                    <a:pt x="4979898" y="5892"/>
                  </a:lnTo>
                  <a:lnTo>
                    <a:pt x="4979898" y="19710"/>
                  </a:lnTo>
                  <a:lnTo>
                    <a:pt x="4979898" y="58115"/>
                  </a:lnTo>
                  <a:lnTo>
                    <a:pt x="4934178" y="58115"/>
                  </a:lnTo>
                  <a:lnTo>
                    <a:pt x="4934178" y="19710"/>
                  </a:lnTo>
                  <a:lnTo>
                    <a:pt x="4979898" y="19710"/>
                  </a:lnTo>
                  <a:lnTo>
                    <a:pt x="4979898" y="5892"/>
                  </a:lnTo>
                  <a:lnTo>
                    <a:pt x="4889474" y="5892"/>
                  </a:lnTo>
                  <a:lnTo>
                    <a:pt x="4889474" y="19710"/>
                  </a:lnTo>
                  <a:lnTo>
                    <a:pt x="4917313" y="19710"/>
                  </a:lnTo>
                  <a:lnTo>
                    <a:pt x="4917313" y="58115"/>
                  </a:lnTo>
                  <a:lnTo>
                    <a:pt x="4890287" y="58115"/>
                  </a:lnTo>
                  <a:lnTo>
                    <a:pt x="4890287" y="71932"/>
                  </a:lnTo>
                  <a:lnTo>
                    <a:pt x="5023586" y="71932"/>
                  </a:lnTo>
                  <a:lnTo>
                    <a:pt x="5023586" y="67056"/>
                  </a:lnTo>
                  <a:lnTo>
                    <a:pt x="5023586" y="58115"/>
                  </a:lnTo>
                  <a:lnTo>
                    <a:pt x="4996561" y="58115"/>
                  </a:lnTo>
                  <a:lnTo>
                    <a:pt x="4996561" y="19710"/>
                  </a:lnTo>
                  <a:lnTo>
                    <a:pt x="5024399" y="19710"/>
                  </a:lnTo>
                  <a:lnTo>
                    <a:pt x="5024399" y="11988"/>
                  </a:lnTo>
                  <a:lnTo>
                    <a:pt x="5024399" y="5892"/>
                  </a:lnTo>
                  <a:close/>
                </a:path>
                <a:path w="8649969" h="269875">
                  <a:moveTo>
                    <a:pt x="5040046" y="88798"/>
                  </a:moveTo>
                  <a:lnTo>
                    <a:pt x="4874031" y="88798"/>
                  </a:lnTo>
                  <a:lnTo>
                    <a:pt x="4874031" y="102616"/>
                  </a:lnTo>
                  <a:lnTo>
                    <a:pt x="4948809" y="102616"/>
                  </a:lnTo>
                  <a:lnTo>
                    <a:pt x="4948809" y="123952"/>
                  </a:lnTo>
                  <a:lnTo>
                    <a:pt x="4894351" y="123952"/>
                  </a:lnTo>
                  <a:lnTo>
                    <a:pt x="4894351" y="181457"/>
                  </a:lnTo>
                  <a:lnTo>
                    <a:pt x="5019726" y="181457"/>
                  </a:lnTo>
                  <a:lnTo>
                    <a:pt x="5019726" y="167843"/>
                  </a:lnTo>
                  <a:lnTo>
                    <a:pt x="5019726" y="137363"/>
                  </a:lnTo>
                  <a:lnTo>
                    <a:pt x="5019726" y="129438"/>
                  </a:lnTo>
                  <a:lnTo>
                    <a:pt x="5019726" y="123952"/>
                  </a:lnTo>
                  <a:lnTo>
                    <a:pt x="5003266" y="123952"/>
                  </a:lnTo>
                  <a:lnTo>
                    <a:pt x="5003266" y="137363"/>
                  </a:lnTo>
                  <a:lnTo>
                    <a:pt x="5003266" y="167843"/>
                  </a:lnTo>
                  <a:lnTo>
                    <a:pt x="4911014" y="167843"/>
                  </a:lnTo>
                  <a:lnTo>
                    <a:pt x="4911014" y="137363"/>
                  </a:lnTo>
                  <a:lnTo>
                    <a:pt x="5003266" y="137363"/>
                  </a:lnTo>
                  <a:lnTo>
                    <a:pt x="5003266" y="123952"/>
                  </a:lnTo>
                  <a:lnTo>
                    <a:pt x="4965471" y="123952"/>
                  </a:lnTo>
                  <a:lnTo>
                    <a:pt x="4965471" y="102616"/>
                  </a:lnTo>
                  <a:lnTo>
                    <a:pt x="5040046" y="102616"/>
                  </a:lnTo>
                  <a:lnTo>
                    <a:pt x="5040046" y="97739"/>
                  </a:lnTo>
                  <a:lnTo>
                    <a:pt x="5040046" y="88798"/>
                  </a:lnTo>
                  <a:close/>
                </a:path>
                <a:path w="8649969" h="269875">
                  <a:moveTo>
                    <a:pt x="5162156" y="14427"/>
                  </a:moveTo>
                  <a:lnTo>
                    <a:pt x="5152199" y="14427"/>
                  </a:lnTo>
                  <a:lnTo>
                    <a:pt x="5145494" y="14427"/>
                  </a:lnTo>
                  <a:lnTo>
                    <a:pt x="5070919" y="14427"/>
                  </a:lnTo>
                  <a:lnTo>
                    <a:pt x="5070919" y="28244"/>
                  </a:lnTo>
                  <a:lnTo>
                    <a:pt x="5145430" y="28244"/>
                  </a:lnTo>
                  <a:lnTo>
                    <a:pt x="5145405" y="34353"/>
                  </a:lnTo>
                  <a:lnTo>
                    <a:pt x="5144909" y="45847"/>
                  </a:lnTo>
                  <a:lnTo>
                    <a:pt x="5143525" y="60045"/>
                  </a:lnTo>
                  <a:lnTo>
                    <a:pt x="5140820" y="76809"/>
                  </a:lnTo>
                  <a:lnTo>
                    <a:pt x="5157279" y="78638"/>
                  </a:lnTo>
                  <a:lnTo>
                    <a:pt x="5160099" y="61620"/>
                  </a:lnTo>
                  <a:lnTo>
                    <a:pt x="5161546" y="46837"/>
                  </a:lnTo>
                  <a:lnTo>
                    <a:pt x="5162080" y="34353"/>
                  </a:lnTo>
                  <a:lnTo>
                    <a:pt x="5162131" y="28244"/>
                  </a:lnTo>
                  <a:lnTo>
                    <a:pt x="5162156" y="14427"/>
                  </a:lnTo>
                  <a:close/>
                </a:path>
                <a:path w="8649969" h="269875">
                  <a:moveTo>
                    <a:pt x="5175974" y="101803"/>
                  </a:moveTo>
                  <a:lnTo>
                    <a:pt x="5175936" y="101396"/>
                  </a:lnTo>
                  <a:lnTo>
                    <a:pt x="5174754" y="89611"/>
                  </a:lnTo>
                  <a:lnTo>
                    <a:pt x="5145697" y="92684"/>
                  </a:lnTo>
                  <a:lnTo>
                    <a:pt x="5115217" y="94475"/>
                  </a:lnTo>
                  <a:lnTo>
                    <a:pt x="5115217" y="55473"/>
                  </a:lnTo>
                  <a:lnTo>
                    <a:pt x="5098554" y="55473"/>
                  </a:lnTo>
                  <a:lnTo>
                    <a:pt x="5098554" y="94957"/>
                  </a:lnTo>
                  <a:lnTo>
                    <a:pt x="5086286" y="95300"/>
                  </a:lnTo>
                  <a:lnTo>
                    <a:pt x="5059743" y="95504"/>
                  </a:lnTo>
                  <a:lnTo>
                    <a:pt x="5061572" y="109321"/>
                  </a:lnTo>
                  <a:lnTo>
                    <a:pt x="5087709" y="109093"/>
                  </a:lnTo>
                  <a:lnTo>
                    <a:pt x="5116563" y="108077"/>
                  </a:lnTo>
                  <a:lnTo>
                    <a:pt x="5146522" y="105816"/>
                  </a:lnTo>
                  <a:lnTo>
                    <a:pt x="5175974" y="101803"/>
                  </a:lnTo>
                  <a:close/>
                </a:path>
                <a:path w="8649969" h="269875">
                  <a:moveTo>
                    <a:pt x="5209908" y="166014"/>
                  </a:moveTo>
                  <a:lnTo>
                    <a:pt x="5104650" y="166014"/>
                  </a:lnTo>
                  <a:lnTo>
                    <a:pt x="5104650" y="125780"/>
                  </a:lnTo>
                  <a:lnTo>
                    <a:pt x="5087988" y="125780"/>
                  </a:lnTo>
                  <a:lnTo>
                    <a:pt x="5087988" y="179832"/>
                  </a:lnTo>
                  <a:lnTo>
                    <a:pt x="5209908" y="179832"/>
                  </a:lnTo>
                  <a:lnTo>
                    <a:pt x="5209908" y="170281"/>
                  </a:lnTo>
                  <a:lnTo>
                    <a:pt x="5209908" y="166014"/>
                  </a:lnTo>
                  <a:close/>
                </a:path>
                <a:path w="8649969" h="269875">
                  <a:moveTo>
                    <a:pt x="5230228" y="59944"/>
                  </a:moveTo>
                  <a:lnTo>
                    <a:pt x="5204015" y="59944"/>
                  </a:lnTo>
                  <a:lnTo>
                    <a:pt x="5204015" y="203"/>
                  </a:lnTo>
                  <a:lnTo>
                    <a:pt x="5187150" y="203"/>
                  </a:lnTo>
                  <a:lnTo>
                    <a:pt x="5187150" y="138582"/>
                  </a:lnTo>
                  <a:lnTo>
                    <a:pt x="5204015" y="138582"/>
                  </a:lnTo>
                  <a:lnTo>
                    <a:pt x="5204015" y="73964"/>
                  </a:lnTo>
                  <a:lnTo>
                    <a:pt x="5230228" y="73964"/>
                  </a:lnTo>
                  <a:lnTo>
                    <a:pt x="5230228" y="59944"/>
                  </a:lnTo>
                  <a:close/>
                </a:path>
                <a:path w="8649969" h="269875">
                  <a:moveTo>
                    <a:pt x="5366359" y="133096"/>
                  </a:moveTo>
                  <a:lnTo>
                    <a:pt x="5366093" y="131064"/>
                  </a:lnTo>
                  <a:lnTo>
                    <a:pt x="5364531" y="119278"/>
                  </a:lnTo>
                  <a:lnTo>
                    <a:pt x="5340972" y="122529"/>
                  </a:lnTo>
                  <a:lnTo>
                    <a:pt x="5318531" y="124510"/>
                  </a:lnTo>
                  <a:lnTo>
                    <a:pt x="5296433" y="125514"/>
                  </a:lnTo>
                  <a:lnTo>
                    <a:pt x="5275529" y="125768"/>
                  </a:lnTo>
                  <a:lnTo>
                    <a:pt x="5275529" y="82905"/>
                  </a:lnTo>
                  <a:lnTo>
                    <a:pt x="5343195" y="82905"/>
                  </a:lnTo>
                  <a:lnTo>
                    <a:pt x="5343195" y="17272"/>
                  </a:lnTo>
                  <a:lnTo>
                    <a:pt x="5258257" y="17272"/>
                  </a:lnTo>
                  <a:lnTo>
                    <a:pt x="5258257" y="31089"/>
                  </a:lnTo>
                  <a:lnTo>
                    <a:pt x="5326126" y="31089"/>
                  </a:lnTo>
                  <a:lnTo>
                    <a:pt x="5326126" y="69088"/>
                  </a:lnTo>
                  <a:lnTo>
                    <a:pt x="5258663" y="69088"/>
                  </a:lnTo>
                  <a:lnTo>
                    <a:pt x="5258663" y="139801"/>
                  </a:lnTo>
                  <a:lnTo>
                    <a:pt x="5273903" y="139801"/>
                  </a:lnTo>
                  <a:lnTo>
                    <a:pt x="5296954" y="139534"/>
                  </a:lnTo>
                  <a:lnTo>
                    <a:pt x="5319446" y="138506"/>
                  </a:lnTo>
                  <a:lnTo>
                    <a:pt x="5342280" y="136461"/>
                  </a:lnTo>
                  <a:lnTo>
                    <a:pt x="5366359" y="133096"/>
                  </a:lnTo>
                  <a:close/>
                </a:path>
                <a:path w="8649969" h="269875">
                  <a:moveTo>
                    <a:pt x="5398668" y="0"/>
                  </a:moveTo>
                  <a:lnTo>
                    <a:pt x="5381803" y="0"/>
                  </a:lnTo>
                  <a:lnTo>
                    <a:pt x="5381803" y="184099"/>
                  </a:lnTo>
                  <a:lnTo>
                    <a:pt x="5398668" y="184099"/>
                  </a:lnTo>
                  <a:lnTo>
                    <a:pt x="5398668" y="0"/>
                  </a:lnTo>
                  <a:close/>
                </a:path>
                <a:path w="8649969" h="269875">
                  <a:moveTo>
                    <a:pt x="8159064" y="137210"/>
                  </a:moveTo>
                  <a:lnTo>
                    <a:pt x="8093278" y="137210"/>
                  </a:lnTo>
                  <a:lnTo>
                    <a:pt x="8093278" y="107162"/>
                  </a:lnTo>
                  <a:lnTo>
                    <a:pt x="8144840" y="107162"/>
                  </a:lnTo>
                  <a:lnTo>
                    <a:pt x="8144840" y="102717"/>
                  </a:lnTo>
                  <a:lnTo>
                    <a:pt x="8144840" y="101295"/>
                  </a:lnTo>
                  <a:lnTo>
                    <a:pt x="8144840" y="95072"/>
                  </a:lnTo>
                  <a:lnTo>
                    <a:pt x="8046161" y="95072"/>
                  </a:lnTo>
                  <a:lnTo>
                    <a:pt x="8046161" y="69113"/>
                  </a:lnTo>
                  <a:lnTo>
                    <a:pt x="8141106" y="69113"/>
                  </a:lnTo>
                  <a:lnTo>
                    <a:pt x="8141106" y="20396"/>
                  </a:lnTo>
                  <a:lnTo>
                    <a:pt x="8031048" y="20396"/>
                  </a:lnTo>
                  <a:lnTo>
                    <a:pt x="8031048" y="32308"/>
                  </a:lnTo>
                  <a:lnTo>
                    <a:pt x="8126527" y="32308"/>
                  </a:lnTo>
                  <a:lnTo>
                    <a:pt x="8126527" y="57200"/>
                  </a:lnTo>
                  <a:lnTo>
                    <a:pt x="8031581" y="57200"/>
                  </a:lnTo>
                  <a:lnTo>
                    <a:pt x="8031581" y="107162"/>
                  </a:lnTo>
                  <a:lnTo>
                    <a:pt x="8078521" y="107162"/>
                  </a:lnTo>
                  <a:lnTo>
                    <a:pt x="8078521" y="137210"/>
                  </a:lnTo>
                  <a:lnTo>
                    <a:pt x="8013446" y="137210"/>
                  </a:lnTo>
                  <a:lnTo>
                    <a:pt x="8013446" y="149479"/>
                  </a:lnTo>
                  <a:lnTo>
                    <a:pt x="8159064" y="149479"/>
                  </a:lnTo>
                  <a:lnTo>
                    <a:pt x="8159064" y="142367"/>
                  </a:lnTo>
                  <a:lnTo>
                    <a:pt x="8159064" y="137210"/>
                  </a:lnTo>
                  <a:close/>
                </a:path>
                <a:path w="8649969" h="269875">
                  <a:moveTo>
                    <a:pt x="8302701" y="25552"/>
                  </a:moveTo>
                  <a:lnTo>
                    <a:pt x="8296122" y="25552"/>
                  </a:lnTo>
                  <a:lnTo>
                    <a:pt x="8288299" y="25552"/>
                  </a:lnTo>
                  <a:lnTo>
                    <a:pt x="8192643" y="25552"/>
                  </a:lnTo>
                  <a:lnTo>
                    <a:pt x="8192643" y="37465"/>
                  </a:lnTo>
                  <a:lnTo>
                    <a:pt x="8288261" y="37465"/>
                  </a:lnTo>
                  <a:lnTo>
                    <a:pt x="8288198" y="57607"/>
                  </a:lnTo>
                  <a:lnTo>
                    <a:pt x="8287499" y="75095"/>
                  </a:lnTo>
                  <a:lnTo>
                    <a:pt x="8285607" y="95288"/>
                  </a:lnTo>
                  <a:lnTo>
                    <a:pt x="8281898" y="118364"/>
                  </a:lnTo>
                  <a:lnTo>
                    <a:pt x="8296656" y="119786"/>
                  </a:lnTo>
                  <a:lnTo>
                    <a:pt x="8300161" y="95846"/>
                  </a:lnTo>
                  <a:lnTo>
                    <a:pt x="8301952" y="75412"/>
                  </a:lnTo>
                  <a:lnTo>
                    <a:pt x="8302612" y="57607"/>
                  </a:lnTo>
                  <a:lnTo>
                    <a:pt x="8302701" y="37465"/>
                  </a:lnTo>
                  <a:lnTo>
                    <a:pt x="8302701" y="25552"/>
                  </a:lnTo>
                  <a:close/>
                </a:path>
                <a:path w="8649969" h="269875">
                  <a:moveTo>
                    <a:pt x="8322259" y="133477"/>
                  </a:moveTo>
                  <a:lnTo>
                    <a:pt x="8176996" y="133477"/>
                  </a:lnTo>
                  <a:lnTo>
                    <a:pt x="8176996" y="145745"/>
                  </a:lnTo>
                  <a:lnTo>
                    <a:pt x="8322259" y="145745"/>
                  </a:lnTo>
                  <a:lnTo>
                    <a:pt x="8322259" y="133477"/>
                  </a:lnTo>
                  <a:close/>
                </a:path>
                <a:path w="8649969" h="269875">
                  <a:moveTo>
                    <a:pt x="8423592" y="76758"/>
                  </a:moveTo>
                  <a:lnTo>
                    <a:pt x="8420621" y="53606"/>
                  </a:lnTo>
                  <a:lnTo>
                    <a:pt x="8412289" y="35953"/>
                  </a:lnTo>
                  <a:lnTo>
                    <a:pt x="8410168" y="34086"/>
                  </a:lnTo>
                  <a:lnTo>
                    <a:pt x="8409546" y="33540"/>
                  </a:lnTo>
                  <a:lnTo>
                    <a:pt x="8409546" y="76758"/>
                  </a:lnTo>
                  <a:lnTo>
                    <a:pt x="8407616" y="94538"/>
                  </a:lnTo>
                  <a:lnTo>
                    <a:pt x="8402193" y="108165"/>
                  </a:lnTo>
                  <a:lnTo>
                    <a:pt x="8393874" y="116890"/>
                  </a:lnTo>
                  <a:lnTo>
                    <a:pt x="8383232" y="119964"/>
                  </a:lnTo>
                  <a:lnTo>
                    <a:pt x="8372526" y="116890"/>
                  </a:lnTo>
                  <a:lnTo>
                    <a:pt x="8364207" y="108165"/>
                  </a:lnTo>
                  <a:lnTo>
                    <a:pt x="8358835" y="94538"/>
                  </a:lnTo>
                  <a:lnTo>
                    <a:pt x="8356917" y="76758"/>
                  </a:lnTo>
                  <a:lnTo>
                    <a:pt x="8358835" y="59143"/>
                  </a:lnTo>
                  <a:lnTo>
                    <a:pt x="8364207" y="45694"/>
                  </a:lnTo>
                  <a:lnTo>
                    <a:pt x="8372526" y="37109"/>
                  </a:lnTo>
                  <a:lnTo>
                    <a:pt x="8383232" y="34086"/>
                  </a:lnTo>
                  <a:lnTo>
                    <a:pt x="8393874" y="37109"/>
                  </a:lnTo>
                  <a:lnTo>
                    <a:pt x="8402193" y="45694"/>
                  </a:lnTo>
                  <a:lnTo>
                    <a:pt x="8407616" y="59143"/>
                  </a:lnTo>
                  <a:lnTo>
                    <a:pt x="8409546" y="76758"/>
                  </a:lnTo>
                  <a:lnTo>
                    <a:pt x="8409546" y="33540"/>
                  </a:lnTo>
                  <a:lnTo>
                    <a:pt x="8399513" y="24701"/>
                  </a:lnTo>
                  <a:lnTo>
                    <a:pt x="8383232" y="20751"/>
                  </a:lnTo>
                  <a:lnTo>
                    <a:pt x="8366950" y="24701"/>
                  </a:lnTo>
                  <a:lnTo>
                    <a:pt x="8354187" y="35953"/>
                  </a:lnTo>
                  <a:lnTo>
                    <a:pt x="8345856" y="53606"/>
                  </a:lnTo>
                  <a:lnTo>
                    <a:pt x="8342871" y="76758"/>
                  </a:lnTo>
                  <a:lnTo>
                    <a:pt x="8345856" y="100025"/>
                  </a:lnTo>
                  <a:lnTo>
                    <a:pt x="8354187" y="117729"/>
                  </a:lnTo>
                  <a:lnTo>
                    <a:pt x="8366950" y="128993"/>
                  </a:lnTo>
                  <a:lnTo>
                    <a:pt x="8383232" y="132943"/>
                  </a:lnTo>
                  <a:lnTo>
                    <a:pt x="8399513" y="128993"/>
                  </a:lnTo>
                  <a:lnTo>
                    <a:pt x="8409737" y="119964"/>
                  </a:lnTo>
                  <a:lnTo>
                    <a:pt x="8412289" y="117729"/>
                  </a:lnTo>
                  <a:lnTo>
                    <a:pt x="8420621" y="100025"/>
                  </a:lnTo>
                  <a:lnTo>
                    <a:pt x="8423592" y="76758"/>
                  </a:lnTo>
                  <a:close/>
                </a:path>
                <a:path w="8649969" h="269875">
                  <a:moveTo>
                    <a:pt x="8490445" y="72669"/>
                  </a:moveTo>
                  <a:lnTo>
                    <a:pt x="8464131" y="72669"/>
                  </a:lnTo>
                  <a:lnTo>
                    <a:pt x="8464131" y="8483"/>
                  </a:lnTo>
                  <a:lnTo>
                    <a:pt x="8449196" y="8483"/>
                  </a:lnTo>
                  <a:lnTo>
                    <a:pt x="8449196" y="169214"/>
                  </a:lnTo>
                  <a:lnTo>
                    <a:pt x="8464131" y="169214"/>
                  </a:lnTo>
                  <a:lnTo>
                    <a:pt x="8464131" y="85115"/>
                  </a:lnTo>
                  <a:lnTo>
                    <a:pt x="8490445" y="85115"/>
                  </a:lnTo>
                  <a:lnTo>
                    <a:pt x="8490445" y="72669"/>
                  </a:lnTo>
                  <a:close/>
                </a:path>
                <a:path w="8649969" h="269875">
                  <a:moveTo>
                    <a:pt x="8633206" y="40309"/>
                  </a:moveTo>
                  <a:lnTo>
                    <a:pt x="8629269" y="27825"/>
                  </a:lnTo>
                  <a:lnTo>
                    <a:pt x="8622411" y="22174"/>
                  </a:lnTo>
                  <a:lnTo>
                    <a:pt x="8618093" y="18630"/>
                  </a:lnTo>
                  <a:lnTo>
                    <a:pt x="8618093" y="40309"/>
                  </a:lnTo>
                  <a:lnTo>
                    <a:pt x="8615223" y="47955"/>
                  </a:lnTo>
                  <a:lnTo>
                    <a:pt x="8606980" y="53644"/>
                  </a:lnTo>
                  <a:lnTo>
                    <a:pt x="8593938" y="57213"/>
                  </a:lnTo>
                  <a:lnTo>
                    <a:pt x="8576666" y="58445"/>
                  </a:lnTo>
                  <a:lnTo>
                    <a:pt x="8559317" y="57213"/>
                  </a:lnTo>
                  <a:lnTo>
                    <a:pt x="8546287" y="53644"/>
                  </a:lnTo>
                  <a:lnTo>
                    <a:pt x="8538083" y="47955"/>
                  </a:lnTo>
                  <a:lnTo>
                    <a:pt x="8535238" y="40309"/>
                  </a:lnTo>
                  <a:lnTo>
                    <a:pt x="8538083" y="32600"/>
                  </a:lnTo>
                  <a:lnTo>
                    <a:pt x="8546287" y="26911"/>
                  </a:lnTo>
                  <a:lnTo>
                    <a:pt x="8559317" y="23393"/>
                  </a:lnTo>
                  <a:lnTo>
                    <a:pt x="8576666" y="22174"/>
                  </a:lnTo>
                  <a:lnTo>
                    <a:pt x="8593938" y="23393"/>
                  </a:lnTo>
                  <a:lnTo>
                    <a:pt x="8606980" y="26911"/>
                  </a:lnTo>
                  <a:lnTo>
                    <a:pt x="8615223" y="32600"/>
                  </a:lnTo>
                  <a:lnTo>
                    <a:pt x="8618093" y="40309"/>
                  </a:lnTo>
                  <a:lnTo>
                    <a:pt x="8618093" y="18630"/>
                  </a:lnTo>
                  <a:lnTo>
                    <a:pt x="8600199" y="12788"/>
                  </a:lnTo>
                  <a:lnTo>
                    <a:pt x="8576666" y="10795"/>
                  </a:lnTo>
                  <a:lnTo>
                    <a:pt x="8553056" y="12788"/>
                  </a:lnTo>
                  <a:lnTo>
                    <a:pt x="8535264" y="18554"/>
                  </a:lnTo>
                  <a:lnTo>
                    <a:pt x="8524037" y="27825"/>
                  </a:lnTo>
                  <a:lnTo>
                    <a:pt x="8520125" y="40309"/>
                  </a:lnTo>
                  <a:lnTo>
                    <a:pt x="8524037" y="52806"/>
                  </a:lnTo>
                  <a:lnTo>
                    <a:pt x="8535264" y="62077"/>
                  </a:lnTo>
                  <a:lnTo>
                    <a:pt x="8553056" y="67843"/>
                  </a:lnTo>
                  <a:lnTo>
                    <a:pt x="8576666" y="69824"/>
                  </a:lnTo>
                  <a:lnTo>
                    <a:pt x="8600199" y="67843"/>
                  </a:lnTo>
                  <a:lnTo>
                    <a:pt x="8618004" y="62077"/>
                  </a:lnTo>
                  <a:lnTo>
                    <a:pt x="8622411" y="58445"/>
                  </a:lnTo>
                  <a:lnTo>
                    <a:pt x="8629269" y="52806"/>
                  </a:lnTo>
                  <a:lnTo>
                    <a:pt x="8633206" y="40309"/>
                  </a:lnTo>
                  <a:close/>
                </a:path>
                <a:path w="8649969" h="269875">
                  <a:moveTo>
                    <a:pt x="8638184" y="157302"/>
                  </a:moveTo>
                  <a:lnTo>
                    <a:pt x="8617407" y="153390"/>
                  </a:lnTo>
                  <a:lnTo>
                    <a:pt x="8600135" y="146215"/>
                  </a:lnTo>
                  <a:lnTo>
                    <a:pt x="8588337" y="136283"/>
                  </a:lnTo>
                  <a:lnTo>
                    <a:pt x="8583955" y="124053"/>
                  </a:lnTo>
                  <a:lnTo>
                    <a:pt x="8583955" y="119075"/>
                  </a:lnTo>
                  <a:lnTo>
                    <a:pt x="8581466" y="119075"/>
                  </a:lnTo>
                  <a:lnTo>
                    <a:pt x="8571332" y="119075"/>
                  </a:lnTo>
                  <a:lnTo>
                    <a:pt x="8568842" y="119075"/>
                  </a:lnTo>
                  <a:lnTo>
                    <a:pt x="8568842" y="124053"/>
                  </a:lnTo>
                  <a:lnTo>
                    <a:pt x="8564448" y="136029"/>
                  </a:lnTo>
                  <a:lnTo>
                    <a:pt x="8552599" y="145948"/>
                  </a:lnTo>
                  <a:lnTo>
                    <a:pt x="8535314" y="153238"/>
                  </a:lnTo>
                  <a:lnTo>
                    <a:pt x="8514613" y="157302"/>
                  </a:lnTo>
                  <a:lnTo>
                    <a:pt x="8519414" y="168681"/>
                  </a:lnTo>
                  <a:lnTo>
                    <a:pt x="8543290" y="163512"/>
                  </a:lnTo>
                  <a:lnTo>
                    <a:pt x="8563038" y="154101"/>
                  </a:lnTo>
                  <a:lnTo>
                    <a:pt x="8576272" y="141058"/>
                  </a:lnTo>
                  <a:lnTo>
                    <a:pt x="8576259" y="140843"/>
                  </a:lnTo>
                  <a:lnTo>
                    <a:pt x="8576310" y="141008"/>
                  </a:lnTo>
                  <a:lnTo>
                    <a:pt x="8589823" y="154305"/>
                  </a:lnTo>
                  <a:lnTo>
                    <a:pt x="8609584" y="163588"/>
                  </a:lnTo>
                  <a:lnTo>
                    <a:pt x="8633384" y="168681"/>
                  </a:lnTo>
                  <a:lnTo>
                    <a:pt x="8638184" y="157302"/>
                  </a:lnTo>
                  <a:close/>
                </a:path>
                <a:path w="8649969" h="269875">
                  <a:moveTo>
                    <a:pt x="8649741" y="81915"/>
                  </a:moveTo>
                  <a:lnTo>
                    <a:pt x="8503945" y="81915"/>
                  </a:lnTo>
                  <a:lnTo>
                    <a:pt x="8503945" y="94005"/>
                  </a:lnTo>
                  <a:lnTo>
                    <a:pt x="8569198" y="94005"/>
                  </a:lnTo>
                  <a:lnTo>
                    <a:pt x="8569198" y="111607"/>
                  </a:lnTo>
                  <a:lnTo>
                    <a:pt x="8583600" y="111607"/>
                  </a:lnTo>
                  <a:lnTo>
                    <a:pt x="8583600" y="94005"/>
                  </a:lnTo>
                  <a:lnTo>
                    <a:pt x="8649741" y="94005"/>
                  </a:lnTo>
                  <a:lnTo>
                    <a:pt x="8649741" y="87071"/>
                  </a:lnTo>
                  <a:lnTo>
                    <a:pt x="8649741" y="8191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5" name="object 15" descr=""/>
          <p:cNvGrpSpPr/>
          <p:nvPr/>
        </p:nvGrpSpPr>
        <p:grpSpPr>
          <a:xfrm>
            <a:off x="9956800" y="3200437"/>
            <a:ext cx="1346200" cy="279400"/>
            <a:chOff x="9956800" y="3200437"/>
            <a:chExt cx="1346200" cy="279400"/>
          </a:xfrm>
        </p:grpSpPr>
        <p:sp>
          <p:nvSpPr>
            <p:cNvPr id="16" name="object 16" descr=""/>
            <p:cNvSpPr/>
            <p:nvPr/>
          </p:nvSpPr>
          <p:spPr>
            <a:xfrm>
              <a:off x="9956800" y="3200437"/>
              <a:ext cx="1346200" cy="279400"/>
            </a:xfrm>
            <a:custGeom>
              <a:avLst/>
              <a:gdLst/>
              <a:ahLst/>
              <a:cxnLst/>
              <a:rect l="l" t="t" r="r" b="b"/>
              <a:pathLst>
                <a:path w="1346200" h="279400">
                  <a:moveTo>
                    <a:pt x="1206500" y="0"/>
                  </a:moveTo>
                  <a:lnTo>
                    <a:pt x="139700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2" y="183856"/>
                  </a:lnTo>
                  <a:lnTo>
                    <a:pt x="26954" y="222205"/>
                  </a:lnTo>
                  <a:lnTo>
                    <a:pt x="57195" y="252446"/>
                  </a:lnTo>
                  <a:lnTo>
                    <a:pt x="95544" y="272278"/>
                  </a:lnTo>
                  <a:lnTo>
                    <a:pt x="139700" y="279400"/>
                  </a:lnTo>
                  <a:lnTo>
                    <a:pt x="1206500" y="279400"/>
                  </a:lnTo>
                  <a:lnTo>
                    <a:pt x="1250656" y="272278"/>
                  </a:lnTo>
                  <a:lnTo>
                    <a:pt x="1289005" y="252446"/>
                  </a:lnTo>
                  <a:lnTo>
                    <a:pt x="1319246" y="222205"/>
                  </a:lnTo>
                  <a:lnTo>
                    <a:pt x="1339078" y="183856"/>
                  </a:lnTo>
                  <a:lnTo>
                    <a:pt x="1346200" y="139700"/>
                  </a:lnTo>
                  <a:lnTo>
                    <a:pt x="1339078" y="95543"/>
                  </a:lnTo>
                  <a:lnTo>
                    <a:pt x="1319246" y="57194"/>
                  </a:lnTo>
                  <a:lnTo>
                    <a:pt x="1289005" y="26953"/>
                  </a:lnTo>
                  <a:lnTo>
                    <a:pt x="1250656" y="7121"/>
                  </a:lnTo>
                  <a:lnTo>
                    <a:pt x="1206500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9956800" y="3200437"/>
              <a:ext cx="1346200" cy="279400"/>
            </a:xfrm>
            <a:custGeom>
              <a:avLst/>
              <a:gdLst/>
              <a:ahLst/>
              <a:cxnLst/>
              <a:rect l="l" t="t" r="r" b="b"/>
              <a:pathLst>
                <a:path w="1346200" h="279400">
                  <a:moveTo>
                    <a:pt x="139699" y="0"/>
                  </a:move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1" y="183856"/>
                  </a:lnTo>
                  <a:lnTo>
                    <a:pt x="26953" y="222205"/>
                  </a:lnTo>
                  <a:lnTo>
                    <a:pt x="57194" y="252446"/>
                  </a:lnTo>
                  <a:lnTo>
                    <a:pt x="95543" y="272278"/>
                  </a:lnTo>
                  <a:lnTo>
                    <a:pt x="139699" y="279400"/>
                  </a:lnTo>
                  <a:lnTo>
                    <a:pt x="139700" y="266700"/>
                  </a:lnTo>
                  <a:lnTo>
                    <a:pt x="90265" y="256719"/>
                  </a:lnTo>
                  <a:lnTo>
                    <a:pt x="49897" y="229502"/>
                  </a:lnTo>
                  <a:lnTo>
                    <a:pt x="22680" y="189134"/>
                  </a:lnTo>
                  <a:lnTo>
                    <a:pt x="12700" y="139700"/>
                  </a:lnTo>
                  <a:lnTo>
                    <a:pt x="22680" y="90265"/>
                  </a:lnTo>
                  <a:lnTo>
                    <a:pt x="49897" y="49897"/>
                  </a:lnTo>
                  <a:lnTo>
                    <a:pt x="90265" y="22680"/>
                  </a:lnTo>
                  <a:lnTo>
                    <a:pt x="139699" y="12700"/>
                  </a:lnTo>
                  <a:lnTo>
                    <a:pt x="139699" y="0"/>
                  </a:lnTo>
                  <a:close/>
                </a:path>
                <a:path w="1346200" h="279400">
                  <a:moveTo>
                    <a:pt x="1206499" y="266700"/>
                  </a:moveTo>
                  <a:lnTo>
                    <a:pt x="139700" y="266700"/>
                  </a:lnTo>
                  <a:lnTo>
                    <a:pt x="139700" y="279400"/>
                  </a:lnTo>
                  <a:lnTo>
                    <a:pt x="1206499" y="279400"/>
                  </a:lnTo>
                  <a:lnTo>
                    <a:pt x="1206499" y="266700"/>
                  </a:lnTo>
                  <a:close/>
                </a:path>
                <a:path w="1346200" h="279400">
                  <a:moveTo>
                    <a:pt x="1346199" y="139700"/>
                  </a:moveTo>
                  <a:lnTo>
                    <a:pt x="1333499" y="139700"/>
                  </a:lnTo>
                  <a:lnTo>
                    <a:pt x="1323519" y="189134"/>
                  </a:lnTo>
                  <a:lnTo>
                    <a:pt x="1296302" y="229502"/>
                  </a:lnTo>
                  <a:lnTo>
                    <a:pt x="1255934" y="256719"/>
                  </a:lnTo>
                  <a:lnTo>
                    <a:pt x="1206499" y="266700"/>
                  </a:lnTo>
                  <a:lnTo>
                    <a:pt x="1206499" y="279400"/>
                  </a:lnTo>
                  <a:lnTo>
                    <a:pt x="1250656" y="272278"/>
                  </a:lnTo>
                  <a:lnTo>
                    <a:pt x="1289005" y="252446"/>
                  </a:lnTo>
                  <a:lnTo>
                    <a:pt x="1319246" y="222205"/>
                  </a:lnTo>
                  <a:lnTo>
                    <a:pt x="1339078" y="183856"/>
                  </a:lnTo>
                  <a:lnTo>
                    <a:pt x="1346199" y="139700"/>
                  </a:lnTo>
                  <a:close/>
                </a:path>
                <a:path w="1346200" h="279400">
                  <a:moveTo>
                    <a:pt x="1206499" y="0"/>
                  </a:moveTo>
                  <a:lnTo>
                    <a:pt x="1206499" y="12700"/>
                  </a:lnTo>
                  <a:lnTo>
                    <a:pt x="1255934" y="22680"/>
                  </a:lnTo>
                  <a:lnTo>
                    <a:pt x="1296302" y="49897"/>
                  </a:lnTo>
                  <a:lnTo>
                    <a:pt x="1323519" y="90265"/>
                  </a:lnTo>
                  <a:lnTo>
                    <a:pt x="1333499" y="139700"/>
                  </a:lnTo>
                  <a:lnTo>
                    <a:pt x="1346199" y="139700"/>
                  </a:lnTo>
                  <a:lnTo>
                    <a:pt x="1339078" y="95543"/>
                  </a:lnTo>
                  <a:lnTo>
                    <a:pt x="1319246" y="57194"/>
                  </a:lnTo>
                  <a:lnTo>
                    <a:pt x="1289005" y="26953"/>
                  </a:lnTo>
                  <a:lnTo>
                    <a:pt x="1250656" y="7121"/>
                  </a:lnTo>
                  <a:lnTo>
                    <a:pt x="1206499" y="0"/>
                  </a:lnTo>
                  <a:close/>
                </a:path>
                <a:path w="1346200" h="279400">
                  <a:moveTo>
                    <a:pt x="1206499" y="0"/>
                  </a:moveTo>
                  <a:lnTo>
                    <a:pt x="139699" y="0"/>
                  </a:lnTo>
                  <a:lnTo>
                    <a:pt x="139699" y="12700"/>
                  </a:lnTo>
                  <a:lnTo>
                    <a:pt x="1206499" y="12700"/>
                  </a:lnTo>
                  <a:lnTo>
                    <a:pt x="1206499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8" name="object 1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48228" y="3266321"/>
              <a:ext cx="171809" cy="125972"/>
            </a:xfrm>
            <a:prstGeom prst="rect">
              <a:avLst/>
            </a:prstGeom>
          </p:spPr>
        </p:pic>
      </p:grpSp>
      <p:grpSp>
        <p:nvGrpSpPr>
          <p:cNvPr id="19" name="object 19" descr=""/>
          <p:cNvGrpSpPr/>
          <p:nvPr/>
        </p:nvGrpSpPr>
        <p:grpSpPr>
          <a:xfrm>
            <a:off x="9956800" y="4152937"/>
            <a:ext cx="1341755" cy="279400"/>
            <a:chOff x="9956800" y="4152937"/>
            <a:chExt cx="1341755" cy="279400"/>
          </a:xfrm>
        </p:grpSpPr>
        <p:sp>
          <p:nvSpPr>
            <p:cNvPr id="20" name="object 20" descr=""/>
            <p:cNvSpPr/>
            <p:nvPr/>
          </p:nvSpPr>
          <p:spPr>
            <a:xfrm>
              <a:off x="9956800" y="4152937"/>
              <a:ext cx="1341755" cy="279400"/>
            </a:xfrm>
            <a:custGeom>
              <a:avLst/>
              <a:gdLst/>
              <a:ahLst/>
              <a:cxnLst/>
              <a:rect l="l" t="t" r="r" b="b"/>
              <a:pathLst>
                <a:path w="1341754" h="279400">
                  <a:moveTo>
                    <a:pt x="139699" y="279399"/>
                  </a:moveTo>
                  <a:lnTo>
                    <a:pt x="1201795" y="279399"/>
                  </a:lnTo>
                  <a:lnTo>
                    <a:pt x="1245951" y="272277"/>
                  </a:lnTo>
                  <a:lnTo>
                    <a:pt x="1284300" y="252445"/>
                  </a:lnTo>
                  <a:lnTo>
                    <a:pt x="1314541" y="222204"/>
                  </a:lnTo>
                  <a:lnTo>
                    <a:pt x="1334373" y="183855"/>
                  </a:lnTo>
                  <a:lnTo>
                    <a:pt x="1341495" y="139699"/>
                  </a:lnTo>
                  <a:lnTo>
                    <a:pt x="1334373" y="95543"/>
                  </a:lnTo>
                  <a:lnTo>
                    <a:pt x="1314541" y="57194"/>
                  </a:lnTo>
                  <a:lnTo>
                    <a:pt x="1284300" y="26953"/>
                  </a:lnTo>
                  <a:lnTo>
                    <a:pt x="1245951" y="7121"/>
                  </a:lnTo>
                  <a:lnTo>
                    <a:pt x="1201795" y="0"/>
                  </a:lnTo>
                  <a:lnTo>
                    <a:pt x="139699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699"/>
                  </a:lnTo>
                  <a:lnTo>
                    <a:pt x="7121" y="183855"/>
                  </a:lnTo>
                  <a:lnTo>
                    <a:pt x="26953" y="222204"/>
                  </a:lnTo>
                  <a:lnTo>
                    <a:pt x="57194" y="252445"/>
                  </a:lnTo>
                  <a:lnTo>
                    <a:pt x="95543" y="272277"/>
                  </a:lnTo>
                  <a:lnTo>
                    <a:pt x="139699" y="279399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9956800" y="4152937"/>
              <a:ext cx="1341755" cy="279400"/>
            </a:xfrm>
            <a:custGeom>
              <a:avLst/>
              <a:gdLst/>
              <a:ahLst/>
              <a:cxnLst/>
              <a:rect l="l" t="t" r="r" b="b"/>
              <a:pathLst>
                <a:path w="1341754" h="279400">
                  <a:moveTo>
                    <a:pt x="139700" y="12700"/>
                  </a:moveTo>
                  <a:lnTo>
                    <a:pt x="1201795" y="12700"/>
                  </a:lnTo>
                  <a:lnTo>
                    <a:pt x="1201795" y="0"/>
                  </a:lnTo>
                  <a:lnTo>
                    <a:pt x="139700" y="0"/>
                  </a:lnTo>
                  <a:lnTo>
                    <a:pt x="139700" y="12700"/>
                  </a:lnTo>
                  <a:close/>
                </a:path>
                <a:path w="1341754" h="279400">
                  <a:moveTo>
                    <a:pt x="139699" y="279400"/>
                  </a:moveTo>
                  <a:lnTo>
                    <a:pt x="139700" y="266700"/>
                  </a:lnTo>
                  <a:lnTo>
                    <a:pt x="90265" y="256719"/>
                  </a:lnTo>
                  <a:lnTo>
                    <a:pt x="49897" y="229502"/>
                  </a:lnTo>
                  <a:lnTo>
                    <a:pt x="22680" y="189134"/>
                  </a:lnTo>
                  <a:lnTo>
                    <a:pt x="12700" y="139700"/>
                  </a:lnTo>
                  <a:lnTo>
                    <a:pt x="22680" y="90265"/>
                  </a:lnTo>
                  <a:lnTo>
                    <a:pt x="49897" y="49897"/>
                  </a:lnTo>
                  <a:lnTo>
                    <a:pt x="90266" y="22680"/>
                  </a:lnTo>
                  <a:lnTo>
                    <a:pt x="139700" y="12700"/>
                  </a:lnTo>
                  <a:lnTo>
                    <a:pt x="139700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1" y="183856"/>
                  </a:lnTo>
                  <a:lnTo>
                    <a:pt x="26953" y="222205"/>
                  </a:lnTo>
                  <a:lnTo>
                    <a:pt x="57194" y="252446"/>
                  </a:lnTo>
                  <a:lnTo>
                    <a:pt x="95543" y="272278"/>
                  </a:lnTo>
                  <a:lnTo>
                    <a:pt x="139699" y="279400"/>
                  </a:lnTo>
                  <a:close/>
                </a:path>
                <a:path w="1341754" h="279400">
                  <a:moveTo>
                    <a:pt x="1328795" y="139700"/>
                  </a:moveTo>
                  <a:lnTo>
                    <a:pt x="1341495" y="139700"/>
                  </a:lnTo>
                  <a:lnTo>
                    <a:pt x="1334373" y="95543"/>
                  </a:lnTo>
                  <a:lnTo>
                    <a:pt x="1314541" y="57194"/>
                  </a:lnTo>
                  <a:lnTo>
                    <a:pt x="1284300" y="26953"/>
                  </a:lnTo>
                  <a:lnTo>
                    <a:pt x="1245951" y="7121"/>
                  </a:lnTo>
                  <a:lnTo>
                    <a:pt x="1201795" y="0"/>
                  </a:lnTo>
                  <a:lnTo>
                    <a:pt x="1201795" y="12700"/>
                  </a:lnTo>
                  <a:lnTo>
                    <a:pt x="1251229" y="22680"/>
                  </a:lnTo>
                  <a:lnTo>
                    <a:pt x="1291598" y="49897"/>
                  </a:lnTo>
                  <a:lnTo>
                    <a:pt x="1318815" y="90265"/>
                  </a:lnTo>
                  <a:lnTo>
                    <a:pt x="1328795" y="139700"/>
                  </a:lnTo>
                  <a:close/>
                </a:path>
                <a:path w="1341754" h="279400">
                  <a:moveTo>
                    <a:pt x="1201795" y="279400"/>
                  </a:moveTo>
                  <a:lnTo>
                    <a:pt x="1245951" y="272278"/>
                  </a:lnTo>
                  <a:lnTo>
                    <a:pt x="1284300" y="252446"/>
                  </a:lnTo>
                  <a:lnTo>
                    <a:pt x="1314541" y="222205"/>
                  </a:lnTo>
                  <a:lnTo>
                    <a:pt x="1334373" y="183856"/>
                  </a:lnTo>
                  <a:lnTo>
                    <a:pt x="1341495" y="139700"/>
                  </a:lnTo>
                  <a:lnTo>
                    <a:pt x="1328795" y="139700"/>
                  </a:lnTo>
                  <a:lnTo>
                    <a:pt x="1318815" y="189134"/>
                  </a:lnTo>
                  <a:lnTo>
                    <a:pt x="1291598" y="229502"/>
                  </a:lnTo>
                  <a:lnTo>
                    <a:pt x="1251229" y="256719"/>
                  </a:lnTo>
                  <a:lnTo>
                    <a:pt x="1201795" y="266700"/>
                  </a:lnTo>
                  <a:lnTo>
                    <a:pt x="1201795" y="279400"/>
                  </a:lnTo>
                  <a:close/>
                </a:path>
                <a:path w="1341754" h="279400">
                  <a:moveTo>
                    <a:pt x="139700" y="279400"/>
                  </a:moveTo>
                  <a:lnTo>
                    <a:pt x="1201795" y="279400"/>
                  </a:lnTo>
                  <a:lnTo>
                    <a:pt x="1201795" y="266700"/>
                  </a:lnTo>
                  <a:lnTo>
                    <a:pt x="139700" y="266700"/>
                  </a:lnTo>
                  <a:lnTo>
                    <a:pt x="139700" y="2794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2" name="object 22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54027" y="4236756"/>
              <a:ext cx="176204" cy="134060"/>
            </a:xfrm>
            <a:prstGeom prst="rect">
              <a:avLst/>
            </a:prstGeom>
          </p:spPr>
        </p:pic>
      </p:grpSp>
      <p:pic>
        <p:nvPicPr>
          <p:cNvPr id="23" name="object 23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583834" y="3727201"/>
            <a:ext cx="73241" cy="184727"/>
          </a:xfrm>
          <a:prstGeom prst="rect">
            <a:avLst/>
          </a:prstGeom>
        </p:spPr>
      </p:pic>
      <p:sp>
        <p:nvSpPr>
          <p:cNvPr id="24" name="object 24" descr=""/>
          <p:cNvSpPr/>
          <p:nvPr/>
        </p:nvSpPr>
        <p:spPr>
          <a:xfrm>
            <a:off x="9961502" y="27432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object 25" descr=""/>
          <p:cNvSpPr/>
          <p:nvPr/>
        </p:nvSpPr>
        <p:spPr>
          <a:xfrm>
            <a:off x="9961502" y="30734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object 26" descr=""/>
          <p:cNvSpPr/>
          <p:nvPr/>
        </p:nvSpPr>
        <p:spPr>
          <a:xfrm>
            <a:off x="10394524" y="28166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3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2"/>
                </a:moveTo>
                <a:lnTo>
                  <a:pt x="74168" y="113792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2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2"/>
                </a:lnTo>
                <a:lnTo>
                  <a:pt x="166014" y="113792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2"/>
                </a:moveTo>
                <a:lnTo>
                  <a:pt x="90830" y="113792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2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2"/>
                </a:lnTo>
                <a:lnTo>
                  <a:pt x="378067" y="42672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2"/>
                </a:lnTo>
                <a:lnTo>
                  <a:pt x="383147" y="42672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2"/>
                </a:lnTo>
                <a:lnTo>
                  <a:pt x="410376" y="42672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4"/>
                </a:lnTo>
                <a:lnTo>
                  <a:pt x="263056" y="100584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8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7" name="object 27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429002" y="3086137"/>
            <a:ext cx="1866428" cy="1460500"/>
          </a:xfrm>
          <a:prstGeom prst="rect">
            <a:avLst/>
          </a:prstGeom>
        </p:spPr>
      </p:pic>
      <p:sp>
        <p:nvSpPr>
          <p:cNvPr id="28" name="object 28" descr=""/>
          <p:cNvSpPr/>
          <p:nvPr/>
        </p:nvSpPr>
        <p:spPr>
          <a:xfrm>
            <a:off x="5616223" y="27432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9" name="object 29" descr=""/>
          <p:cNvSpPr/>
          <p:nvPr/>
        </p:nvSpPr>
        <p:spPr>
          <a:xfrm>
            <a:off x="5616223" y="48895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0" name="object 30" descr=""/>
          <p:cNvSpPr/>
          <p:nvPr/>
        </p:nvSpPr>
        <p:spPr>
          <a:xfrm>
            <a:off x="5691024" y="3014925"/>
            <a:ext cx="781685" cy="188595"/>
          </a:xfrm>
          <a:custGeom>
            <a:avLst/>
            <a:gdLst/>
            <a:ahLst/>
            <a:cxnLst/>
            <a:rect l="l" t="t" r="r" b="b"/>
            <a:pathLst>
              <a:path w="781685" h="188594">
                <a:moveTo>
                  <a:pt x="97942" y="119278"/>
                </a:moveTo>
                <a:lnTo>
                  <a:pt x="71120" y="119278"/>
                </a:lnTo>
                <a:lnTo>
                  <a:pt x="71120" y="188366"/>
                </a:lnTo>
                <a:lnTo>
                  <a:pt x="97942" y="188366"/>
                </a:lnTo>
                <a:lnTo>
                  <a:pt x="97942" y="119278"/>
                </a:lnTo>
                <a:close/>
              </a:path>
              <a:path w="781685" h="188594">
                <a:moveTo>
                  <a:pt x="170484" y="108508"/>
                </a:moveTo>
                <a:lnTo>
                  <a:pt x="0" y="108508"/>
                </a:lnTo>
                <a:lnTo>
                  <a:pt x="0" y="129844"/>
                </a:lnTo>
                <a:lnTo>
                  <a:pt x="71120" y="129844"/>
                </a:lnTo>
                <a:lnTo>
                  <a:pt x="71120" y="119278"/>
                </a:lnTo>
                <a:lnTo>
                  <a:pt x="170484" y="119278"/>
                </a:lnTo>
                <a:lnTo>
                  <a:pt x="170484" y="108508"/>
                </a:lnTo>
                <a:close/>
              </a:path>
              <a:path w="781685" h="188594">
                <a:moveTo>
                  <a:pt x="170484" y="119278"/>
                </a:moveTo>
                <a:lnTo>
                  <a:pt x="97942" y="119278"/>
                </a:lnTo>
                <a:lnTo>
                  <a:pt x="97942" y="129844"/>
                </a:lnTo>
                <a:lnTo>
                  <a:pt x="170484" y="129844"/>
                </a:lnTo>
                <a:lnTo>
                  <a:pt x="170484" y="119278"/>
                </a:lnTo>
                <a:close/>
              </a:path>
              <a:path w="781685" h="188594">
                <a:moveTo>
                  <a:pt x="46329" y="7315"/>
                </a:moveTo>
                <a:lnTo>
                  <a:pt x="19507" y="7315"/>
                </a:lnTo>
                <a:lnTo>
                  <a:pt x="19507" y="90627"/>
                </a:lnTo>
                <a:lnTo>
                  <a:pt x="150368" y="90627"/>
                </a:lnTo>
                <a:lnTo>
                  <a:pt x="150368" y="69088"/>
                </a:lnTo>
                <a:lnTo>
                  <a:pt x="46329" y="69088"/>
                </a:lnTo>
                <a:lnTo>
                  <a:pt x="46329" y="49784"/>
                </a:lnTo>
                <a:lnTo>
                  <a:pt x="150368" y="49784"/>
                </a:lnTo>
                <a:lnTo>
                  <a:pt x="150368" y="28651"/>
                </a:lnTo>
                <a:lnTo>
                  <a:pt x="46329" y="28651"/>
                </a:lnTo>
                <a:lnTo>
                  <a:pt x="46329" y="7315"/>
                </a:lnTo>
                <a:close/>
              </a:path>
              <a:path w="781685" h="188594">
                <a:moveTo>
                  <a:pt x="150368" y="49784"/>
                </a:moveTo>
                <a:lnTo>
                  <a:pt x="123545" y="49784"/>
                </a:lnTo>
                <a:lnTo>
                  <a:pt x="123545" y="69088"/>
                </a:lnTo>
                <a:lnTo>
                  <a:pt x="150368" y="69088"/>
                </a:lnTo>
                <a:lnTo>
                  <a:pt x="150368" y="49784"/>
                </a:lnTo>
                <a:close/>
              </a:path>
              <a:path w="781685" h="188594">
                <a:moveTo>
                  <a:pt x="150368" y="7315"/>
                </a:moveTo>
                <a:lnTo>
                  <a:pt x="123545" y="7315"/>
                </a:lnTo>
                <a:lnTo>
                  <a:pt x="123545" y="28651"/>
                </a:lnTo>
                <a:lnTo>
                  <a:pt x="150368" y="28651"/>
                </a:lnTo>
                <a:lnTo>
                  <a:pt x="150368" y="7315"/>
                </a:lnTo>
                <a:close/>
              </a:path>
              <a:path w="781685" h="188594">
                <a:moveTo>
                  <a:pt x="258454" y="125171"/>
                </a:moveTo>
                <a:lnTo>
                  <a:pt x="206638" y="125171"/>
                </a:lnTo>
                <a:lnTo>
                  <a:pt x="206638" y="186334"/>
                </a:lnTo>
                <a:lnTo>
                  <a:pt x="336686" y="186334"/>
                </a:lnTo>
                <a:lnTo>
                  <a:pt x="336686" y="164998"/>
                </a:lnTo>
                <a:lnTo>
                  <a:pt x="233257" y="164998"/>
                </a:lnTo>
                <a:lnTo>
                  <a:pt x="233257" y="146100"/>
                </a:lnTo>
                <a:lnTo>
                  <a:pt x="336686" y="146100"/>
                </a:lnTo>
                <a:lnTo>
                  <a:pt x="336686" y="132283"/>
                </a:lnTo>
                <a:lnTo>
                  <a:pt x="258454" y="132283"/>
                </a:lnTo>
                <a:lnTo>
                  <a:pt x="258454" y="125171"/>
                </a:lnTo>
                <a:close/>
              </a:path>
              <a:path w="781685" h="188594">
                <a:moveTo>
                  <a:pt x="336686" y="146100"/>
                </a:moveTo>
                <a:lnTo>
                  <a:pt x="310270" y="146100"/>
                </a:lnTo>
                <a:lnTo>
                  <a:pt x="310270" y="164998"/>
                </a:lnTo>
                <a:lnTo>
                  <a:pt x="336686" y="164998"/>
                </a:lnTo>
                <a:lnTo>
                  <a:pt x="336686" y="146100"/>
                </a:lnTo>
                <a:close/>
              </a:path>
              <a:path w="781685" h="188594">
                <a:moveTo>
                  <a:pt x="285480" y="103632"/>
                </a:moveTo>
                <a:lnTo>
                  <a:pt x="258454" y="103632"/>
                </a:lnTo>
                <a:lnTo>
                  <a:pt x="258454" y="132283"/>
                </a:lnTo>
                <a:lnTo>
                  <a:pt x="285480" y="132283"/>
                </a:lnTo>
                <a:lnTo>
                  <a:pt x="285480" y="103632"/>
                </a:lnTo>
                <a:close/>
              </a:path>
              <a:path w="781685" h="188594">
                <a:moveTo>
                  <a:pt x="336686" y="125171"/>
                </a:moveTo>
                <a:lnTo>
                  <a:pt x="285480" y="125171"/>
                </a:lnTo>
                <a:lnTo>
                  <a:pt x="285480" y="132283"/>
                </a:lnTo>
                <a:lnTo>
                  <a:pt x="336686" y="132283"/>
                </a:lnTo>
                <a:lnTo>
                  <a:pt x="336686" y="125171"/>
                </a:lnTo>
                <a:close/>
              </a:path>
              <a:path w="781685" h="188594">
                <a:moveTo>
                  <a:pt x="357006" y="88188"/>
                </a:moveTo>
                <a:lnTo>
                  <a:pt x="186928" y="88188"/>
                </a:lnTo>
                <a:lnTo>
                  <a:pt x="186928" y="109524"/>
                </a:lnTo>
                <a:lnTo>
                  <a:pt x="258454" y="109524"/>
                </a:lnTo>
                <a:lnTo>
                  <a:pt x="258454" y="103632"/>
                </a:lnTo>
                <a:lnTo>
                  <a:pt x="357006" y="103632"/>
                </a:lnTo>
                <a:lnTo>
                  <a:pt x="357006" y="88188"/>
                </a:lnTo>
                <a:close/>
              </a:path>
              <a:path w="781685" h="188594">
                <a:moveTo>
                  <a:pt x="357006" y="103632"/>
                </a:moveTo>
                <a:lnTo>
                  <a:pt x="285480" y="103632"/>
                </a:lnTo>
                <a:lnTo>
                  <a:pt x="285480" y="109524"/>
                </a:lnTo>
                <a:lnTo>
                  <a:pt x="357006" y="109524"/>
                </a:lnTo>
                <a:lnTo>
                  <a:pt x="357006" y="103632"/>
                </a:lnTo>
                <a:close/>
              </a:path>
              <a:path w="781685" h="188594">
                <a:moveTo>
                  <a:pt x="225739" y="55067"/>
                </a:moveTo>
                <a:lnTo>
                  <a:pt x="203184" y="55067"/>
                </a:lnTo>
                <a:lnTo>
                  <a:pt x="203184" y="76606"/>
                </a:lnTo>
                <a:lnTo>
                  <a:pt x="340547" y="76606"/>
                </a:lnTo>
                <a:lnTo>
                  <a:pt x="340547" y="69088"/>
                </a:lnTo>
                <a:lnTo>
                  <a:pt x="225739" y="69088"/>
                </a:lnTo>
                <a:lnTo>
                  <a:pt x="225739" y="55067"/>
                </a:lnTo>
                <a:close/>
              </a:path>
              <a:path w="781685" h="188594">
                <a:moveTo>
                  <a:pt x="252764" y="13208"/>
                </a:moveTo>
                <a:lnTo>
                  <a:pt x="225739" y="13208"/>
                </a:lnTo>
                <a:lnTo>
                  <a:pt x="225739" y="69088"/>
                </a:lnTo>
                <a:lnTo>
                  <a:pt x="252764" y="69088"/>
                </a:lnTo>
                <a:lnTo>
                  <a:pt x="252764" y="13208"/>
                </a:lnTo>
                <a:close/>
              </a:path>
              <a:path w="781685" h="188594">
                <a:moveTo>
                  <a:pt x="290966" y="55067"/>
                </a:moveTo>
                <a:lnTo>
                  <a:pt x="252764" y="55067"/>
                </a:lnTo>
                <a:lnTo>
                  <a:pt x="252764" y="69088"/>
                </a:lnTo>
                <a:lnTo>
                  <a:pt x="290966" y="69088"/>
                </a:lnTo>
                <a:lnTo>
                  <a:pt x="290966" y="55067"/>
                </a:lnTo>
                <a:close/>
              </a:path>
              <a:path w="781685" h="188594">
                <a:moveTo>
                  <a:pt x="317992" y="13208"/>
                </a:moveTo>
                <a:lnTo>
                  <a:pt x="290966" y="13208"/>
                </a:lnTo>
                <a:lnTo>
                  <a:pt x="290966" y="69088"/>
                </a:lnTo>
                <a:lnTo>
                  <a:pt x="317992" y="69088"/>
                </a:lnTo>
                <a:lnTo>
                  <a:pt x="317992" y="13208"/>
                </a:lnTo>
                <a:close/>
              </a:path>
              <a:path w="781685" h="188594">
                <a:moveTo>
                  <a:pt x="340547" y="55067"/>
                </a:moveTo>
                <a:lnTo>
                  <a:pt x="317992" y="55067"/>
                </a:lnTo>
                <a:lnTo>
                  <a:pt x="317992" y="69088"/>
                </a:lnTo>
                <a:lnTo>
                  <a:pt x="340547" y="69088"/>
                </a:lnTo>
                <a:lnTo>
                  <a:pt x="340547" y="55067"/>
                </a:lnTo>
                <a:close/>
              </a:path>
              <a:path w="781685" h="188594">
                <a:moveTo>
                  <a:pt x="341969" y="5283"/>
                </a:moveTo>
                <a:lnTo>
                  <a:pt x="201761" y="5283"/>
                </a:lnTo>
                <a:lnTo>
                  <a:pt x="201761" y="26822"/>
                </a:lnTo>
                <a:lnTo>
                  <a:pt x="225739" y="26822"/>
                </a:lnTo>
                <a:lnTo>
                  <a:pt x="225739" y="13208"/>
                </a:lnTo>
                <a:lnTo>
                  <a:pt x="341969" y="13208"/>
                </a:lnTo>
                <a:lnTo>
                  <a:pt x="341969" y="5283"/>
                </a:lnTo>
                <a:close/>
              </a:path>
              <a:path w="781685" h="188594">
                <a:moveTo>
                  <a:pt x="290966" y="13208"/>
                </a:moveTo>
                <a:lnTo>
                  <a:pt x="252764" y="13208"/>
                </a:lnTo>
                <a:lnTo>
                  <a:pt x="252764" y="26822"/>
                </a:lnTo>
                <a:lnTo>
                  <a:pt x="290966" y="26822"/>
                </a:lnTo>
                <a:lnTo>
                  <a:pt x="290966" y="13208"/>
                </a:lnTo>
                <a:close/>
              </a:path>
              <a:path w="781685" h="188594">
                <a:moveTo>
                  <a:pt x="341969" y="13208"/>
                </a:moveTo>
                <a:lnTo>
                  <a:pt x="317992" y="13208"/>
                </a:lnTo>
                <a:lnTo>
                  <a:pt x="317992" y="26822"/>
                </a:lnTo>
                <a:lnTo>
                  <a:pt x="341969" y="26822"/>
                </a:lnTo>
                <a:lnTo>
                  <a:pt x="341969" y="13208"/>
                </a:lnTo>
                <a:close/>
              </a:path>
              <a:path w="781685" h="188594">
                <a:moveTo>
                  <a:pt x="569018" y="203"/>
                </a:moveTo>
                <a:lnTo>
                  <a:pt x="541993" y="203"/>
                </a:lnTo>
                <a:lnTo>
                  <a:pt x="541993" y="136144"/>
                </a:lnTo>
                <a:lnTo>
                  <a:pt x="569018" y="136144"/>
                </a:lnTo>
                <a:lnTo>
                  <a:pt x="569018" y="73558"/>
                </a:lnTo>
                <a:lnTo>
                  <a:pt x="561297" y="73558"/>
                </a:lnTo>
                <a:lnTo>
                  <a:pt x="561297" y="51409"/>
                </a:lnTo>
                <a:lnTo>
                  <a:pt x="569018" y="51409"/>
                </a:lnTo>
                <a:lnTo>
                  <a:pt x="569018" y="203"/>
                </a:lnTo>
                <a:close/>
              </a:path>
              <a:path w="781685" h="188594">
                <a:moveTo>
                  <a:pt x="569018" y="51409"/>
                </a:moveTo>
                <a:lnTo>
                  <a:pt x="561297" y="51409"/>
                </a:lnTo>
                <a:lnTo>
                  <a:pt x="561297" y="73558"/>
                </a:lnTo>
                <a:lnTo>
                  <a:pt x="569018" y="73558"/>
                </a:lnTo>
                <a:lnTo>
                  <a:pt x="569018" y="51409"/>
                </a:lnTo>
                <a:close/>
              </a:path>
              <a:path w="781685" h="188594">
                <a:moveTo>
                  <a:pt x="594012" y="51409"/>
                </a:moveTo>
                <a:lnTo>
                  <a:pt x="569018" y="51409"/>
                </a:lnTo>
                <a:lnTo>
                  <a:pt x="569018" y="73558"/>
                </a:lnTo>
                <a:lnTo>
                  <a:pt x="594012" y="73558"/>
                </a:lnTo>
                <a:lnTo>
                  <a:pt x="594012" y="51409"/>
                </a:lnTo>
                <a:close/>
              </a:path>
              <a:path w="781685" h="188594">
                <a:moveTo>
                  <a:pt x="512122" y="15036"/>
                </a:moveTo>
                <a:lnTo>
                  <a:pt x="427997" y="15036"/>
                </a:lnTo>
                <a:lnTo>
                  <a:pt x="427997" y="105460"/>
                </a:lnTo>
                <a:lnTo>
                  <a:pt x="443644" y="105460"/>
                </a:lnTo>
                <a:lnTo>
                  <a:pt x="471568" y="105222"/>
                </a:lnTo>
                <a:lnTo>
                  <a:pt x="493910" y="104317"/>
                </a:lnTo>
                <a:lnTo>
                  <a:pt x="512710" y="102460"/>
                </a:lnTo>
                <a:lnTo>
                  <a:pt x="530004" y="99364"/>
                </a:lnTo>
                <a:lnTo>
                  <a:pt x="529501" y="95300"/>
                </a:lnTo>
                <a:lnTo>
                  <a:pt x="454820" y="95300"/>
                </a:lnTo>
                <a:lnTo>
                  <a:pt x="454820" y="83718"/>
                </a:lnTo>
                <a:lnTo>
                  <a:pt x="443644" y="83718"/>
                </a:lnTo>
                <a:lnTo>
                  <a:pt x="454820" y="83634"/>
                </a:lnTo>
                <a:lnTo>
                  <a:pt x="454820" y="36779"/>
                </a:lnTo>
                <a:lnTo>
                  <a:pt x="512122" y="36779"/>
                </a:lnTo>
                <a:lnTo>
                  <a:pt x="512122" y="15036"/>
                </a:lnTo>
                <a:close/>
              </a:path>
              <a:path w="781685" h="188594">
                <a:moveTo>
                  <a:pt x="527362" y="78028"/>
                </a:moveTo>
                <a:lnTo>
                  <a:pt x="510509" y="80975"/>
                </a:lnTo>
                <a:lnTo>
                  <a:pt x="492361" y="82702"/>
                </a:lnTo>
                <a:lnTo>
                  <a:pt x="470784" y="83515"/>
                </a:lnTo>
                <a:lnTo>
                  <a:pt x="454820" y="83634"/>
                </a:lnTo>
                <a:lnTo>
                  <a:pt x="454820" y="95300"/>
                </a:lnTo>
                <a:lnTo>
                  <a:pt x="529501" y="95300"/>
                </a:lnTo>
                <a:lnTo>
                  <a:pt x="527362" y="78028"/>
                </a:lnTo>
                <a:close/>
              </a:path>
              <a:path w="781685" h="188594">
                <a:moveTo>
                  <a:pt x="454820" y="83634"/>
                </a:moveTo>
                <a:lnTo>
                  <a:pt x="443644" y="83718"/>
                </a:lnTo>
                <a:lnTo>
                  <a:pt x="454820" y="83718"/>
                </a:lnTo>
                <a:close/>
              </a:path>
              <a:path w="781685" h="188594">
                <a:moveTo>
                  <a:pt x="474733" y="121920"/>
                </a:moveTo>
                <a:lnTo>
                  <a:pt x="447708" y="121920"/>
                </a:lnTo>
                <a:lnTo>
                  <a:pt x="447708" y="185115"/>
                </a:lnTo>
                <a:lnTo>
                  <a:pt x="575724" y="185115"/>
                </a:lnTo>
                <a:lnTo>
                  <a:pt x="575724" y="174548"/>
                </a:lnTo>
                <a:lnTo>
                  <a:pt x="474733" y="174548"/>
                </a:lnTo>
                <a:lnTo>
                  <a:pt x="474733" y="121920"/>
                </a:lnTo>
                <a:close/>
              </a:path>
              <a:path w="781685" h="188594">
                <a:moveTo>
                  <a:pt x="575724" y="163576"/>
                </a:moveTo>
                <a:lnTo>
                  <a:pt x="474733" y="163576"/>
                </a:lnTo>
                <a:lnTo>
                  <a:pt x="474733" y="174548"/>
                </a:lnTo>
                <a:lnTo>
                  <a:pt x="575724" y="174548"/>
                </a:lnTo>
                <a:lnTo>
                  <a:pt x="575724" y="163576"/>
                </a:lnTo>
                <a:close/>
              </a:path>
              <a:path w="781685" h="188594">
                <a:moveTo>
                  <a:pt x="755337" y="0"/>
                </a:moveTo>
                <a:lnTo>
                  <a:pt x="728108" y="0"/>
                </a:lnTo>
                <a:lnTo>
                  <a:pt x="728108" y="188163"/>
                </a:lnTo>
                <a:lnTo>
                  <a:pt x="755337" y="188163"/>
                </a:lnTo>
                <a:lnTo>
                  <a:pt x="755337" y="94081"/>
                </a:lnTo>
                <a:lnTo>
                  <a:pt x="748225" y="94081"/>
                </a:lnTo>
                <a:lnTo>
                  <a:pt x="748225" y="71932"/>
                </a:lnTo>
                <a:lnTo>
                  <a:pt x="755337" y="71932"/>
                </a:lnTo>
                <a:lnTo>
                  <a:pt x="755337" y="0"/>
                </a:lnTo>
                <a:close/>
              </a:path>
              <a:path w="781685" h="188594">
                <a:moveTo>
                  <a:pt x="755337" y="71932"/>
                </a:moveTo>
                <a:lnTo>
                  <a:pt x="748225" y="71932"/>
                </a:lnTo>
                <a:lnTo>
                  <a:pt x="748225" y="94081"/>
                </a:lnTo>
                <a:lnTo>
                  <a:pt x="755337" y="94081"/>
                </a:lnTo>
                <a:lnTo>
                  <a:pt x="755337" y="71932"/>
                </a:lnTo>
                <a:close/>
              </a:path>
              <a:path w="781685" h="188594">
                <a:moveTo>
                  <a:pt x="781346" y="71932"/>
                </a:moveTo>
                <a:lnTo>
                  <a:pt x="755337" y="71932"/>
                </a:lnTo>
                <a:lnTo>
                  <a:pt x="755337" y="94081"/>
                </a:lnTo>
                <a:lnTo>
                  <a:pt x="781346" y="94081"/>
                </a:lnTo>
                <a:lnTo>
                  <a:pt x="781346" y="71932"/>
                </a:lnTo>
                <a:close/>
              </a:path>
              <a:path w="781685" h="188594">
                <a:moveTo>
                  <a:pt x="692548" y="19507"/>
                </a:moveTo>
                <a:lnTo>
                  <a:pt x="678730" y="19507"/>
                </a:lnTo>
                <a:lnTo>
                  <a:pt x="678730" y="24180"/>
                </a:lnTo>
                <a:lnTo>
                  <a:pt x="674308" y="59464"/>
                </a:lnTo>
                <a:lnTo>
                  <a:pt x="660874" y="89281"/>
                </a:lnTo>
                <a:lnTo>
                  <a:pt x="638182" y="114334"/>
                </a:lnTo>
                <a:lnTo>
                  <a:pt x="605985" y="135331"/>
                </a:lnTo>
                <a:lnTo>
                  <a:pt x="621022" y="155854"/>
                </a:lnTo>
                <a:lnTo>
                  <a:pt x="660569" y="129206"/>
                </a:lnTo>
                <a:lnTo>
                  <a:pt x="686554" y="97053"/>
                </a:lnTo>
                <a:lnTo>
                  <a:pt x="700803" y="60213"/>
                </a:lnTo>
                <a:lnTo>
                  <a:pt x="702826" y="41249"/>
                </a:lnTo>
                <a:lnTo>
                  <a:pt x="692548" y="41249"/>
                </a:lnTo>
                <a:lnTo>
                  <a:pt x="692548" y="19507"/>
                </a:lnTo>
                <a:close/>
              </a:path>
              <a:path w="781685" h="188594">
                <a:moveTo>
                  <a:pt x="678730" y="19507"/>
                </a:moveTo>
                <a:lnTo>
                  <a:pt x="616348" y="19507"/>
                </a:lnTo>
                <a:lnTo>
                  <a:pt x="616348" y="41249"/>
                </a:lnTo>
                <a:lnTo>
                  <a:pt x="676591" y="41249"/>
                </a:lnTo>
                <a:lnTo>
                  <a:pt x="678730" y="24180"/>
                </a:lnTo>
                <a:lnTo>
                  <a:pt x="678730" y="19507"/>
                </a:lnTo>
                <a:close/>
              </a:path>
              <a:path w="781685" h="188594">
                <a:moveTo>
                  <a:pt x="705146" y="19507"/>
                </a:moveTo>
                <a:lnTo>
                  <a:pt x="692548" y="19507"/>
                </a:lnTo>
                <a:lnTo>
                  <a:pt x="692548" y="41249"/>
                </a:lnTo>
                <a:lnTo>
                  <a:pt x="702826" y="41249"/>
                </a:lnTo>
                <a:lnTo>
                  <a:pt x="705146" y="1950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1" name="object 31" descr=""/>
          <p:cNvSpPr/>
          <p:nvPr/>
        </p:nvSpPr>
        <p:spPr>
          <a:xfrm>
            <a:off x="5698194" y="3310549"/>
            <a:ext cx="527050" cy="179705"/>
          </a:xfrm>
          <a:custGeom>
            <a:avLst/>
            <a:gdLst/>
            <a:ahLst/>
            <a:cxnLst/>
            <a:rect l="l" t="t" r="r" b="b"/>
            <a:pathLst>
              <a:path w="527050" h="179704">
                <a:moveTo>
                  <a:pt x="82058" y="33627"/>
                </a:moveTo>
                <a:lnTo>
                  <a:pt x="50944" y="33627"/>
                </a:lnTo>
                <a:lnTo>
                  <a:pt x="55754" y="34661"/>
                </a:lnTo>
                <a:lnTo>
                  <a:pt x="64317" y="38798"/>
                </a:lnTo>
                <a:lnTo>
                  <a:pt x="67685" y="41733"/>
                </a:lnTo>
                <a:lnTo>
                  <a:pt x="70138" y="45533"/>
                </a:lnTo>
                <a:lnTo>
                  <a:pt x="72640" y="49333"/>
                </a:lnTo>
                <a:lnTo>
                  <a:pt x="73890" y="53831"/>
                </a:lnTo>
                <a:lnTo>
                  <a:pt x="73890" y="63549"/>
                </a:lnTo>
                <a:lnTo>
                  <a:pt x="0" y="154854"/>
                </a:lnTo>
                <a:lnTo>
                  <a:pt x="0" y="167843"/>
                </a:lnTo>
                <a:lnTo>
                  <a:pt x="93229" y="167843"/>
                </a:lnTo>
                <a:lnTo>
                  <a:pt x="93229" y="151968"/>
                </a:lnTo>
                <a:lnTo>
                  <a:pt x="24534" y="151968"/>
                </a:lnTo>
                <a:lnTo>
                  <a:pt x="24534" y="150813"/>
                </a:lnTo>
                <a:lnTo>
                  <a:pt x="57727" y="115311"/>
                </a:lnTo>
                <a:lnTo>
                  <a:pt x="82381" y="85870"/>
                </a:lnTo>
                <a:lnTo>
                  <a:pt x="87673" y="74974"/>
                </a:lnTo>
                <a:lnTo>
                  <a:pt x="89645" y="69779"/>
                </a:lnTo>
                <a:lnTo>
                  <a:pt x="90631" y="64463"/>
                </a:lnTo>
                <a:lnTo>
                  <a:pt x="90539" y="51089"/>
                </a:lnTo>
                <a:lnTo>
                  <a:pt x="88731" y="44523"/>
                </a:lnTo>
                <a:lnTo>
                  <a:pt x="82058" y="33627"/>
                </a:lnTo>
                <a:close/>
              </a:path>
              <a:path w="527050" h="179704">
                <a:moveTo>
                  <a:pt x="54840" y="18040"/>
                </a:moveTo>
                <a:lnTo>
                  <a:pt x="37570" y="18040"/>
                </a:lnTo>
                <a:lnTo>
                  <a:pt x="29801" y="19868"/>
                </a:lnTo>
                <a:lnTo>
                  <a:pt x="15995" y="27181"/>
                </a:lnTo>
                <a:lnTo>
                  <a:pt x="10559" y="32280"/>
                </a:lnTo>
                <a:lnTo>
                  <a:pt x="2573" y="45365"/>
                </a:lnTo>
                <a:lnTo>
                  <a:pt x="577" y="52965"/>
                </a:lnTo>
                <a:lnTo>
                  <a:pt x="577" y="61625"/>
                </a:lnTo>
                <a:lnTo>
                  <a:pt x="17606" y="61625"/>
                </a:lnTo>
                <a:lnTo>
                  <a:pt x="17606" y="55996"/>
                </a:lnTo>
                <a:lnTo>
                  <a:pt x="18737" y="51089"/>
                </a:lnTo>
                <a:lnTo>
                  <a:pt x="39928" y="33627"/>
                </a:lnTo>
                <a:lnTo>
                  <a:pt x="82058" y="33627"/>
                </a:lnTo>
                <a:lnTo>
                  <a:pt x="81130" y="32111"/>
                </a:lnTo>
                <a:lnTo>
                  <a:pt x="75887" y="27181"/>
                </a:lnTo>
                <a:lnTo>
                  <a:pt x="62513" y="19868"/>
                </a:lnTo>
                <a:lnTo>
                  <a:pt x="54840" y="18040"/>
                </a:lnTo>
                <a:close/>
              </a:path>
              <a:path w="527050" h="179704">
                <a:moveTo>
                  <a:pt x="171233" y="18040"/>
                </a:moveTo>
                <a:lnTo>
                  <a:pt x="133386" y="38029"/>
                </a:lnTo>
                <a:lnTo>
                  <a:pt x="120235" y="82411"/>
                </a:lnTo>
                <a:lnTo>
                  <a:pt x="119856" y="93952"/>
                </a:lnTo>
                <a:lnTo>
                  <a:pt x="120235" y="105560"/>
                </a:lnTo>
                <a:lnTo>
                  <a:pt x="129286" y="143061"/>
                </a:lnTo>
                <a:lnTo>
                  <a:pt x="163381" y="169308"/>
                </a:lnTo>
                <a:lnTo>
                  <a:pt x="171233" y="169863"/>
                </a:lnTo>
                <a:lnTo>
                  <a:pt x="179085" y="169308"/>
                </a:lnTo>
                <a:lnTo>
                  <a:pt x="206013" y="153988"/>
                </a:lnTo>
                <a:lnTo>
                  <a:pt x="164065" y="153988"/>
                </a:lnTo>
                <a:lnTo>
                  <a:pt x="157932" y="151655"/>
                </a:lnTo>
                <a:lnTo>
                  <a:pt x="138184" y="111703"/>
                </a:lnTo>
                <a:lnTo>
                  <a:pt x="137174" y="93952"/>
                </a:lnTo>
                <a:lnTo>
                  <a:pt x="137738" y="80372"/>
                </a:lnTo>
                <a:lnTo>
                  <a:pt x="151141" y="42516"/>
                </a:lnTo>
                <a:lnTo>
                  <a:pt x="171233" y="33627"/>
                </a:lnTo>
                <a:lnTo>
                  <a:pt x="205558" y="33627"/>
                </a:lnTo>
                <a:lnTo>
                  <a:pt x="204300" y="32039"/>
                </a:lnTo>
                <a:lnTo>
                  <a:pt x="198870" y="27060"/>
                </a:lnTo>
                <a:lnTo>
                  <a:pt x="192840" y="23114"/>
                </a:lnTo>
                <a:lnTo>
                  <a:pt x="186224" y="20295"/>
                </a:lnTo>
                <a:lnTo>
                  <a:pt x="179022" y="18604"/>
                </a:lnTo>
                <a:lnTo>
                  <a:pt x="171233" y="18040"/>
                </a:lnTo>
                <a:close/>
              </a:path>
              <a:path w="527050" h="179704">
                <a:moveTo>
                  <a:pt x="205558" y="33627"/>
                </a:moveTo>
                <a:lnTo>
                  <a:pt x="178353" y="33627"/>
                </a:lnTo>
                <a:lnTo>
                  <a:pt x="184438" y="35984"/>
                </a:lnTo>
                <a:lnTo>
                  <a:pt x="194589" y="45413"/>
                </a:lnTo>
                <a:lnTo>
                  <a:pt x="205035" y="84711"/>
                </a:lnTo>
                <a:lnTo>
                  <a:pt x="205292" y="93952"/>
                </a:lnTo>
                <a:lnTo>
                  <a:pt x="204733" y="107554"/>
                </a:lnTo>
                <a:lnTo>
                  <a:pt x="191420" y="145221"/>
                </a:lnTo>
                <a:lnTo>
                  <a:pt x="171233" y="153988"/>
                </a:lnTo>
                <a:lnTo>
                  <a:pt x="206013" y="153988"/>
                </a:lnTo>
                <a:lnTo>
                  <a:pt x="221095" y="116285"/>
                </a:lnTo>
                <a:lnTo>
                  <a:pt x="222610" y="93952"/>
                </a:lnTo>
                <a:lnTo>
                  <a:pt x="222227" y="82411"/>
                </a:lnTo>
                <a:lnTo>
                  <a:pt x="213103" y="45028"/>
                </a:lnTo>
                <a:lnTo>
                  <a:pt x="209044" y="38029"/>
                </a:lnTo>
                <a:lnTo>
                  <a:pt x="205558" y="33627"/>
                </a:lnTo>
                <a:close/>
              </a:path>
              <a:path w="527050" h="179704">
                <a:moveTo>
                  <a:pt x="298233" y="18040"/>
                </a:moveTo>
                <a:lnTo>
                  <a:pt x="260386" y="38029"/>
                </a:lnTo>
                <a:lnTo>
                  <a:pt x="247235" y="82411"/>
                </a:lnTo>
                <a:lnTo>
                  <a:pt x="246856" y="93952"/>
                </a:lnTo>
                <a:lnTo>
                  <a:pt x="247235" y="105560"/>
                </a:lnTo>
                <a:lnTo>
                  <a:pt x="256286" y="143061"/>
                </a:lnTo>
                <a:lnTo>
                  <a:pt x="290381" y="169308"/>
                </a:lnTo>
                <a:lnTo>
                  <a:pt x="298233" y="169863"/>
                </a:lnTo>
                <a:lnTo>
                  <a:pt x="306085" y="169308"/>
                </a:lnTo>
                <a:lnTo>
                  <a:pt x="333013" y="153988"/>
                </a:lnTo>
                <a:lnTo>
                  <a:pt x="291065" y="153988"/>
                </a:lnTo>
                <a:lnTo>
                  <a:pt x="284932" y="151655"/>
                </a:lnTo>
                <a:lnTo>
                  <a:pt x="265184" y="111703"/>
                </a:lnTo>
                <a:lnTo>
                  <a:pt x="264174" y="93952"/>
                </a:lnTo>
                <a:lnTo>
                  <a:pt x="264738" y="80372"/>
                </a:lnTo>
                <a:lnTo>
                  <a:pt x="278141" y="42516"/>
                </a:lnTo>
                <a:lnTo>
                  <a:pt x="298233" y="33627"/>
                </a:lnTo>
                <a:lnTo>
                  <a:pt x="332558" y="33627"/>
                </a:lnTo>
                <a:lnTo>
                  <a:pt x="331300" y="32039"/>
                </a:lnTo>
                <a:lnTo>
                  <a:pt x="325870" y="27060"/>
                </a:lnTo>
                <a:lnTo>
                  <a:pt x="319840" y="23114"/>
                </a:lnTo>
                <a:lnTo>
                  <a:pt x="313224" y="20295"/>
                </a:lnTo>
                <a:lnTo>
                  <a:pt x="306022" y="18604"/>
                </a:lnTo>
                <a:lnTo>
                  <a:pt x="298233" y="18040"/>
                </a:lnTo>
                <a:close/>
              </a:path>
              <a:path w="527050" h="179704">
                <a:moveTo>
                  <a:pt x="332558" y="33627"/>
                </a:moveTo>
                <a:lnTo>
                  <a:pt x="305353" y="33627"/>
                </a:lnTo>
                <a:lnTo>
                  <a:pt x="311438" y="35984"/>
                </a:lnTo>
                <a:lnTo>
                  <a:pt x="321589" y="45413"/>
                </a:lnTo>
                <a:lnTo>
                  <a:pt x="332035" y="84711"/>
                </a:lnTo>
                <a:lnTo>
                  <a:pt x="332292" y="93952"/>
                </a:lnTo>
                <a:lnTo>
                  <a:pt x="331733" y="107554"/>
                </a:lnTo>
                <a:lnTo>
                  <a:pt x="318420" y="145221"/>
                </a:lnTo>
                <a:lnTo>
                  <a:pt x="298233" y="153988"/>
                </a:lnTo>
                <a:lnTo>
                  <a:pt x="333013" y="153988"/>
                </a:lnTo>
                <a:lnTo>
                  <a:pt x="348095" y="116285"/>
                </a:lnTo>
                <a:lnTo>
                  <a:pt x="349610" y="93952"/>
                </a:lnTo>
                <a:lnTo>
                  <a:pt x="349227" y="82411"/>
                </a:lnTo>
                <a:lnTo>
                  <a:pt x="340103" y="45028"/>
                </a:lnTo>
                <a:lnTo>
                  <a:pt x="336044" y="38029"/>
                </a:lnTo>
                <a:lnTo>
                  <a:pt x="332558" y="33627"/>
                </a:lnTo>
                <a:close/>
              </a:path>
              <a:path w="527050" h="179704">
                <a:moveTo>
                  <a:pt x="413752" y="126187"/>
                </a:moveTo>
                <a:lnTo>
                  <a:pt x="396887" y="126187"/>
                </a:lnTo>
                <a:lnTo>
                  <a:pt x="396887" y="179628"/>
                </a:lnTo>
                <a:lnTo>
                  <a:pt x="526731" y="179628"/>
                </a:lnTo>
                <a:lnTo>
                  <a:pt x="526731" y="169672"/>
                </a:lnTo>
                <a:lnTo>
                  <a:pt x="413752" y="169672"/>
                </a:lnTo>
                <a:lnTo>
                  <a:pt x="413752" y="126187"/>
                </a:lnTo>
                <a:close/>
              </a:path>
              <a:path w="527050" h="179704">
                <a:moveTo>
                  <a:pt x="526731" y="165811"/>
                </a:moveTo>
                <a:lnTo>
                  <a:pt x="413752" y="165811"/>
                </a:lnTo>
                <a:lnTo>
                  <a:pt x="413752" y="169672"/>
                </a:lnTo>
                <a:lnTo>
                  <a:pt x="526731" y="169672"/>
                </a:lnTo>
                <a:lnTo>
                  <a:pt x="526731" y="165811"/>
                </a:lnTo>
                <a:close/>
              </a:path>
              <a:path w="527050" h="179704">
                <a:moveTo>
                  <a:pt x="522261" y="0"/>
                </a:moveTo>
                <a:lnTo>
                  <a:pt x="505395" y="0"/>
                </a:lnTo>
                <a:lnTo>
                  <a:pt x="505395" y="139801"/>
                </a:lnTo>
                <a:lnTo>
                  <a:pt x="522261" y="139801"/>
                </a:lnTo>
                <a:lnTo>
                  <a:pt x="522261" y="120904"/>
                </a:lnTo>
                <a:lnTo>
                  <a:pt x="509663" y="120904"/>
                </a:lnTo>
                <a:lnTo>
                  <a:pt x="509663" y="108508"/>
                </a:lnTo>
                <a:lnTo>
                  <a:pt x="522261" y="108508"/>
                </a:lnTo>
                <a:lnTo>
                  <a:pt x="522261" y="0"/>
                </a:lnTo>
                <a:close/>
              </a:path>
              <a:path w="527050" h="179704">
                <a:moveTo>
                  <a:pt x="440778" y="96897"/>
                </a:moveTo>
                <a:lnTo>
                  <a:pt x="429475" y="97663"/>
                </a:lnTo>
                <a:lnTo>
                  <a:pt x="423912" y="97832"/>
                </a:lnTo>
                <a:lnTo>
                  <a:pt x="423912" y="133299"/>
                </a:lnTo>
                <a:lnTo>
                  <a:pt x="440778" y="133299"/>
                </a:lnTo>
                <a:lnTo>
                  <a:pt x="440778" y="96897"/>
                </a:lnTo>
                <a:close/>
              </a:path>
              <a:path w="527050" h="179704">
                <a:moveTo>
                  <a:pt x="505395" y="108508"/>
                </a:moveTo>
                <a:lnTo>
                  <a:pt x="468007" y="108508"/>
                </a:lnTo>
                <a:lnTo>
                  <a:pt x="468007" y="120904"/>
                </a:lnTo>
                <a:lnTo>
                  <a:pt x="505395" y="120904"/>
                </a:lnTo>
                <a:lnTo>
                  <a:pt x="505395" y="108508"/>
                </a:lnTo>
                <a:close/>
              </a:path>
              <a:path w="527050" h="179704">
                <a:moveTo>
                  <a:pt x="522261" y="108508"/>
                </a:moveTo>
                <a:lnTo>
                  <a:pt x="509663" y="108508"/>
                </a:lnTo>
                <a:lnTo>
                  <a:pt x="509663" y="120904"/>
                </a:lnTo>
                <a:lnTo>
                  <a:pt x="522261" y="120904"/>
                </a:lnTo>
                <a:lnTo>
                  <a:pt x="522261" y="108508"/>
                </a:lnTo>
                <a:close/>
              </a:path>
              <a:path w="527050" h="179704">
                <a:moveTo>
                  <a:pt x="489343" y="79451"/>
                </a:moveTo>
                <a:lnTo>
                  <a:pt x="459145" y="82451"/>
                </a:lnTo>
                <a:lnTo>
                  <a:pt x="428205" y="84099"/>
                </a:lnTo>
                <a:lnTo>
                  <a:pt x="398217" y="84794"/>
                </a:lnTo>
                <a:lnTo>
                  <a:pt x="370877" y="84937"/>
                </a:lnTo>
                <a:lnTo>
                  <a:pt x="373112" y="98755"/>
                </a:lnTo>
                <a:lnTo>
                  <a:pt x="399951" y="98561"/>
                </a:lnTo>
                <a:lnTo>
                  <a:pt x="423912" y="97832"/>
                </a:lnTo>
                <a:lnTo>
                  <a:pt x="423912" y="92456"/>
                </a:lnTo>
                <a:lnTo>
                  <a:pt x="485606" y="92456"/>
                </a:lnTo>
                <a:lnTo>
                  <a:pt x="490562" y="91846"/>
                </a:lnTo>
                <a:lnTo>
                  <a:pt x="489343" y="79451"/>
                </a:lnTo>
                <a:close/>
              </a:path>
              <a:path w="527050" h="179704">
                <a:moveTo>
                  <a:pt x="440778" y="92456"/>
                </a:moveTo>
                <a:lnTo>
                  <a:pt x="423912" y="92456"/>
                </a:lnTo>
                <a:lnTo>
                  <a:pt x="423912" y="97832"/>
                </a:lnTo>
                <a:lnTo>
                  <a:pt x="429475" y="97663"/>
                </a:lnTo>
                <a:lnTo>
                  <a:pt x="440778" y="96897"/>
                </a:lnTo>
                <a:lnTo>
                  <a:pt x="440778" y="92456"/>
                </a:lnTo>
                <a:close/>
              </a:path>
              <a:path w="527050" h="179704">
                <a:moveTo>
                  <a:pt x="485606" y="92456"/>
                </a:moveTo>
                <a:lnTo>
                  <a:pt x="440778" y="92456"/>
                </a:lnTo>
                <a:lnTo>
                  <a:pt x="440778" y="96897"/>
                </a:lnTo>
                <a:lnTo>
                  <a:pt x="460180" y="95583"/>
                </a:lnTo>
                <a:lnTo>
                  <a:pt x="485606" y="92456"/>
                </a:lnTo>
                <a:close/>
              </a:path>
              <a:path w="527050" h="179704">
                <a:moveTo>
                  <a:pt x="430618" y="7518"/>
                </a:moveTo>
                <a:lnTo>
                  <a:pt x="412136" y="9788"/>
                </a:lnTo>
                <a:lnTo>
                  <a:pt x="397826" y="16230"/>
                </a:lnTo>
                <a:lnTo>
                  <a:pt x="388584" y="26292"/>
                </a:lnTo>
                <a:lnTo>
                  <a:pt x="385304" y="39420"/>
                </a:lnTo>
                <a:lnTo>
                  <a:pt x="388584" y="52666"/>
                </a:lnTo>
                <a:lnTo>
                  <a:pt x="397826" y="62788"/>
                </a:lnTo>
                <a:lnTo>
                  <a:pt x="412136" y="69253"/>
                </a:lnTo>
                <a:lnTo>
                  <a:pt x="430618" y="71526"/>
                </a:lnTo>
                <a:lnTo>
                  <a:pt x="448982" y="69253"/>
                </a:lnTo>
                <a:lnTo>
                  <a:pt x="463231" y="62788"/>
                </a:lnTo>
                <a:lnTo>
                  <a:pt x="466933" y="58724"/>
                </a:lnTo>
                <a:lnTo>
                  <a:pt x="430618" y="58724"/>
                </a:lnTo>
                <a:lnTo>
                  <a:pt x="418759" y="57365"/>
                </a:lnTo>
                <a:lnTo>
                  <a:pt x="409510" y="53492"/>
                </a:lnTo>
                <a:lnTo>
                  <a:pt x="403500" y="47409"/>
                </a:lnTo>
                <a:lnTo>
                  <a:pt x="401357" y="39420"/>
                </a:lnTo>
                <a:lnTo>
                  <a:pt x="403500" y="31432"/>
                </a:lnTo>
                <a:lnTo>
                  <a:pt x="409510" y="25349"/>
                </a:lnTo>
                <a:lnTo>
                  <a:pt x="418759" y="21475"/>
                </a:lnTo>
                <a:lnTo>
                  <a:pt x="430618" y="20116"/>
                </a:lnTo>
                <a:lnTo>
                  <a:pt x="466793" y="20116"/>
                </a:lnTo>
                <a:lnTo>
                  <a:pt x="463231" y="16230"/>
                </a:lnTo>
                <a:lnTo>
                  <a:pt x="448982" y="9788"/>
                </a:lnTo>
                <a:lnTo>
                  <a:pt x="430618" y="7518"/>
                </a:lnTo>
                <a:close/>
              </a:path>
              <a:path w="527050" h="179704">
                <a:moveTo>
                  <a:pt x="466793" y="20116"/>
                </a:moveTo>
                <a:lnTo>
                  <a:pt x="430618" y="20116"/>
                </a:lnTo>
                <a:lnTo>
                  <a:pt x="442359" y="21475"/>
                </a:lnTo>
                <a:lnTo>
                  <a:pt x="451547" y="25349"/>
                </a:lnTo>
                <a:lnTo>
                  <a:pt x="457536" y="31432"/>
                </a:lnTo>
                <a:lnTo>
                  <a:pt x="459675" y="39420"/>
                </a:lnTo>
                <a:lnTo>
                  <a:pt x="457536" y="47409"/>
                </a:lnTo>
                <a:lnTo>
                  <a:pt x="451547" y="53492"/>
                </a:lnTo>
                <a:lnTo>
                  <a:pt x="442359" y="57365"/>
                </a:lnTo>
                <a:lnTo>
                  <a:pt x="430618" y="58724"/>
                </a:lnTo>
                <a:lnTo>
                  <a:pt x="466933" y="58724"/>
                </a:lnTo>
                <a:lnTo>
                  <a:pt x="472452" y="52666"/>
                </a:lnTo>
                <a:lnTo>
                  <a:pt x="475728" y="39420"/>
                </a:lnTo>
                <a:lnTo>
                  <a:pt x="472452" y="26292"/>
                </a:lnTo>
                <a:lnTo>
                  <a:pt x="466793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2" name="object 32" descr=""/>
          <p:cNvSpPr/>
          <p:nvPr/>
        </p:nvSpPr>
        <p:spPr>
          <a:xfrm>
            <a:off x="5699290" y="36038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79"/>
                </a:lnTo>
                <a:lnTo>
                  <a:pt x="39217" y="55879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79"/>
                </a:lnTo>
                <a:lnTo>
                  <a:pt x="147320" y="55879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3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1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1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3"/>
                </a:lnTo>
                <a:lnTo>
                  <a:pt x="271291" y="29463"/>
                </a:lnTo>
                <a:lnTo>
                  <a:pt x="258956" y="18738"/>
                </a:lnTo>
                <a:lnTo>
                  <a:pt x="240166" y="14223"/>
                </a:lnTo>
                <a:close/>
              </a:path>
              <a:path w="337185" h="184150">
                <a:moveTo>
                  <a:pt x="271291" y="29463"/>
                </a:moveTo>
                <a:lnTo>
                  <a:pt x="240166" y="29463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1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1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3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3" name="object 33" descr=""/>
          <p:cNvSpPr/>
          <p:nvPr/>
        </p:nvSpPr>
        <p:spPr>
          <a:xfrm>
            <a:off x="6506409" y="3622135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4" name="object 34" descr=""/>
          <p:cNvSpPr/>
          <p:nvPr/>
        </p:nvSpPr>
        <p:spPr>
          <a:xfrm>
            <a:off x="5709247" y="38959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5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5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5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5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5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5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5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5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5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5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5" name="object 35" descr=""/>
          <p:cNvSpPr/>
          <p:nvPr/>
        </p:nvSpPr>
        <p:spPr>
          <a:xfrm>
            <a:off x="6506409" y="3914235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6" name="object 36" descr=""/>
          <p:cNvSpPr/>
          <p:nvPr/>
        </p:nvSpPr>
        <p:spPr>
          <a:xfrm>
            <a:off x="5702338" y="41753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0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3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1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1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3"/>
                </a:lnTo>
                <a:lnTo>
                  <a:pt x="268243" y="29463"/>
                </a:lnTo>
                <a:lnTo>
                  <a:pt x="255908" y="18738"/>
                </a:lnTo>
                <a:lnTo>
                  <a:pt x="237118" y="14223"/>
                </a:lnTo>
                <a:close/>
              </a:path>
              <a:path w="334645" h="184150">
                <a:moveTo>
                  <a:pt x="268243" y="29463"/>
                </a:moveTo>
                <a:lnTo>
                  <a:pt x="237118" y="29463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1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1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3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7" name="object 37" descr=""/>
          <p:cNvSpPr/>
          <p:nvPr/>
        </p:nvSpPr>
        <p:spPr>
          <a:xfrm>
            <a:off x="6506409" y="4193635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8" name="object 38" descr=""/>
          <p:cNvSpPr/>
          <p:nvPr/>
        </p:nvSpPr>
        <p:spPr>
          <a:xfrm>
            <a:off x="5699087" y="44676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60"/>
                </a:moveTo>
                <a:lnTo>
                  <a:pt x="21132" y="10160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60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9" name="object 39" descr=""/>
          <p:cNvSpPr/>
          <p:nvPr/>
        </p:nvSpPr>
        <p:spPr>
          <a:xfrm>
            <a:off x="6500925" y="4485735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0" name="object 40" descr=""/>
          <p:cNvGrpSpPr/>
          <p:nvPr/>
        </p:nvGrpSpPr>
        <p:grpSpPr>
          <a:xfrm>
            <a:off x="9956800" y="4572037"/>
            <a:ext cx="1346200" cy="330200"/>
            <a:chOff x="9956800" y="4572037"/>
            <a:chExt cx="1346200" cy="330200"/>
          </a:xfrm>
        </p:grpSpPr>
        <p:sp>
          <p:nvSpPr>
            <p:cNvPr id="41" name="object 41" descr=""/>
            <p:cNvSpPr/>
            <p:nvPr/>
          </p:nvSpPr>
          <p:spPr>
            <a:xfrm>
              <a:off x="9956800" y="4572037"/>
              <a:ext cx="1346200" cy="330200"/>
            </a:xfrm>
            <a:custGeom>
              <a:avLst/>
              <a:gdLst/>
              <a:ahLst/>
              <a:cxnLst/>
              <a:rect l="l" t="t" r="r" b="b"/>
              <a:pathLst>
                <a:path w="1346200" h="330200">
                  <a:moveTo>
                    <a:pt x="1295400" y="0"/>
                  </a:moveTo>
                  <a:lnTo>
                    <a:pt x="50800" y="0"/>
                  </a:lnTo>
                  <a:lnTo>
                    <a:pt x="31026" y="3992"/>
                  </a:lnTo>
                  <a:lnTo>
                    <a:pt x="14878" y="14878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279400"/>
                  </a:lnTo>
                  <a:lnTo>
                    <a:pt x="3992" y="299173"/>
                  </a:lnTo>
                  <a:lnTo>
                    <a:pt x="14878" y="315321"/>
                  </a:lnTo>
                  <a:lnTo>
                    <a:pt x="31026" y="326207"/>
                  </a:lnTo>
                  <a:lnTo>
                    <a:pt x="50799" y="330200"/>
                  </a:lnTo>
                  <a:lnTo>
                    <a:pt x="1295400" y="330200"/>
                  </a:lnTo>
                  <a:lnTo>
                    <a:pt x="1315173" y="326207"/>
                  </a:lnTo>
                  <a:lnTo>
                    <a:pt x="1331321" y="315321"/>
                  </a:lnTo>
                  <a:lnTo>
                    <a:pt x="1342207" y="299173"/>
                  </a:lnTo>
                  <a:lnTo>
                    <a:pt x="1346200" y="279400"/>
                  </a:lnTo>
                  <a:lnTo>
                    <a:pt x="1346200" y="50800"/>
                  </a:lnTo>
                  <a:lnTo>
                    <a:pt x="1342207" y="31026"/>
                  </a:lnTo>
                  <a:lnTo>
                    <a:pt x="1331321" y="14878"/>
                  </a:lnTo>
                  <a:lnTo>
                    <a:pt x="1315173" y="3992"/>
                  </a:lnTo>
                  <a:lnTo>
                    <a:pt x="12954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2" name="object 42" descr=""/>
            <p:cNvSpPr/>
            <p:nvPr/>
          </p:nvSpPr>
          <p:spPr>
            <a:xfrm>
              <a:off x="10435031" y="4638483"/>
              <a:ext cx="373380" cy="180975"/>
            </a:xfrm>
            <a:custGeom>
              <a:avLst/>
              <a:gdLst/>
              <a:ahLst/>
              <a:cxnLst/>
              <a:rect l="l" t="t" r="r" b="b"/>
              <a:pathLst>
                <a:path w="373379" h="180975">
                  <a:moveTo>
                    <a:pt x="77216" y="13004"/>
                  </a:moveTo>
                  <a:lnTo>
                    <a:pt x="69494" y="13004"/>
                  </a:lnTo>
                  <a:lnTo>
                    <a:pt x="69494" y="18491"/>
                  </a:lnTo>
                  <a:lnTo>
                    <a:pt x="65735" y="33032"/>
                  </a:lnTo>
                  <a:lnTo>
                    <a:pt x="54356" y="46583"/>
                  </a:lnTo>
                  <a:lnTo>
                    <a:pt x="35204" y="57467"/>
                  </a:lnTo>
                  <a:lnTo>
                    <a:pt x="8128" y="64007"/>
                  </a:lnTo>
                  <a:lnTo>
                    <a:pt x="18084" y="85140"/>
                  </a:lnTo>
                  <a:lnTo>
                    <a:pt x="49914" y="76641"/>
                  </a:lnTo>
                  <a:lnTo>
                    <a:pt x="73380" y="61798"/>
                  </a:lnTo>
                  <a:lnTo>
                    <a:pt x="85042" y="45859"/>
                  </a:lnTo>
                  <a:lnTo>
                    <a:pt x="82188" y="41963"/>
                  </a:lnTo>
                  <a:lnTo>
                    <a:pt x="77216" y="18491"/>
                  </a:lnTo>
                  <a:lnTo>
                    <a:pt x="77216" y="13004"/>
                  </a:lnTo>
                  <a:close/>
                </a:path>
                <a:path w="373379" h="180975">
                  <a:moveTo>
                    <a:pt x="100584" y="13004"/>
                  </a:moveTo>
                  <a:lnTo>
                    <a:pt x="92862" y="13004"/>
                  </a:lnTo>
                  <a:lnTo>
                    <a:pt x="92862" y="18491"/>
                  </a:lnTo>
                  <a:lnTo>
                    <a:pt x="87893" y="41963"/>
                  </a:lnTo>
                  <a:lnTo>
                    <a:pt x="85042" y="45859"/>
                  </a:lnTo>
                  <a:lnTo>
                    <a:pt x="96723" y="61798"/>
                  </a:lnTo>
                  <a:lnTo>
                    <a:pt x="120249" y="76641"/>
                  </a:lnTo>
                  <a:lnTo>
                    <a:pt x="152196" y="85140"/>
                  </a:lnTo>
                  <a:lnTo>
                    <a:pt x="161950" y="64007"/>
                  </a:lnTo>
                  <a:lnTo>
                    <a:pt x="134874" y="57467"/>
                  </a:lnTo>
                  <a:lnTo>
                    <a:pt x="115722" y="46583"/>
                  </a:lnTo>
                  <a:lnTo>
                    <a:pt x="104343" y="33032"/>
                  </a:lnTo>
                  <a:lnTo>
                    <a:pt x="100584" y="18491"/>
                  </a:lnTo>
                  <a:lnTo>
                    <a:pt x="100584" y="13004"/>
                  </a:lnTo>
                  <a:close/>
                </a:path>
                <a:path w="373379" h="180975">
                  <a:moveTo>
                    <a:pt x="92862" y="13004"/>
                  </a:moveTo>
                  <a:lnTo>
                    <a:pt x="77216" y="13004"/>
                  </a:lnTo>
                  <a:lnTo>
                    <a:pt x="77216" y="18491"/>
                  </a:lnTo>
                  <a:lnTo>
                    <a:pt x="82188" y="41963"/>
                  </a:lnTo>
                  <a:lnTo>
                    <a:pt x="85042" y="45859"/>
                  </a:lnTo>
                  <a:lnTo>
                    <a:pt x="87893" y="41963"/>
                  </a:lnTo>
                  <a:lnTo>
                    <a:pt x="92862" y="18491"/>
                  </a:lnTo>
                  <a:lnTo>
                    <a:pt x="92862" y="13004"/>
                  </a:lnTo>
                  <a:close/>
                </a:path>
                <a:path w="373379" h="180975">
                  <a:moveTo>
                    <a:pt x="154635" y="1625"/>
                  </a:moveTo>
                  <a:lnTo>
                    <a:pt x="15036" y="1625"/>
                  </a:lnTo>
                  <a:lnTo>
                    <a:pt x="15036" y="22961"/>
                  </a:lnTo>
                  <a:lnTo>
                    <a:pt x="68338" y="22961"/>
                  </a:lnTo>
                  <a:lnTo>
                    <a:pt x="69494" y="18491"/>
                  </a:lnTo>
                  <a:lnTo>
                    <a:pt x="69494" y="13004"/>
                  </a:lnTo>
                  <a:lnTo>
                    <a:pt x="154635" y="13004"/>
                  </a:lnTo>
                  <a:lnTo>
                    <a:pt x="154635" y="1625"/>
                  </a:lnTo>
                  <a:close/>
                </a:path>
                <a:path w="373379" h="180975">
                  <a:moveTo>
                    <a:pt x="154635" y="13004"/>
                  </a:moveTo>
                  <a:lnTo>
                    <a:pt x="100584" y="13004"/>
                  </a:lnTo>
                  <a:lnTo>
                    <a:pt x="100584" y="18491"/>
                  </a:lnTo>
                  <a:lnTo>
                    <a:pt x="101739" y="22961"/>
                  </a:lnTo>
                  <a:lnTo>
                    <a:pt x="154635" y="22961"/>
                  </a:lnTo>
                  <a:lnTo>
                    <a:pt x="154635" y="13004"/>
                  </a:lnTo>
                  <a:close/>
                </a:path>
                <a:path w="373379" h="180975">
                  <a:moveTo>
                    <a:pt x="97739" y="111353"/>
                  </a:moveTo>
                  <a:lnTo>
                    <a:pt x="70916" y="111353"/>
                  </a:lnTo>
                  <a:lnTo>
                    <a:pt x="70916" y="180441"/>
                  </a:lnTo>
                  <a:lnTo>
                    <a:pt x="97739" y="180441"/>
                  </a:lnTo>
                  <a:lnTo>
                    <a:pt x="97739" y="111353"/>
                  </a:lnTo>
                  <a:close/>
                </a:path>
                <a:path w="373379" h="180975">
                  <a:moveTo>
                    <a:pt x="170078" y="95910"/>
                  </a:moveTo>
                  <a:lnTo>
                    <a:pt x="0" y="95910"/>
                  </a:lnTo>
                  <a:lnTo>
                    <a:pt x="0" y="117449"/>
                  </a:lnTo>
                  <a:lnTo>
                    <a:pt x="70916" y="117449"/>
                  </a:lnTo>
                  <a:lnTo>
                    <a:pt x="70916" y="111353"/>
                  </a:lnTo>
                  <a:lnTo>
                    <a:pt x="170078" y="111353"/>
                  </a:lnTo>
                  <a:lnTo>
                    <a:pt x="170078" y="95910"/>
                  </a:lnTo>
                  <a:close/>
                </a:path>
                <a:path w="373379" h="180975">
                  <a:moveTo>
                    <a:pt x="170078" y="111353"/>
                  </a:moveTo>
                  <a:lnTo>
                    <a:pt x="97739" y="111353"/>
                  </a:lnTo>
                  <a:lnTo>
                    <a:pt x="97739" y="117449"/>
                  </a:lnTo>
                  <a:lnTo>
                    <a:pt x="170078" y="117449"/>
                  </a:lnTo>
                  <a:lnTo>
                    <a:pt x="170078" y="111353"/>
                  </a:lnTo>
                  <a:close/>
                </a:path>
                <a:path w="373379" h="180975">
                  <a:moveTo>
                    <a:pt x="249513" y="122326"/>
                  </a:moveTo>
                  <a:lnTo>
                    <a:pt x="222691" y="122326"/>
                  </a:lnTo>
                  <a:lnTo>
                    <a:pt x="222691" y="176987"/>
                  </a:lnTo>
                  <a:lnTo>
                    <a:pt x="354568" y="176987"/>
                  </a:lnTo>
                  <a:lnTo>
                    <a:pt x="354568" y="162559"/>
                  </a:lnTo>
                  <a:lnTo>
                    <a:pt x="249513" y="162559"/>
                  </a:lnTo>
                  <a:lnTo>
                    <a:pt x="249513" y="122326"/>
                  </a:lnTo>
                  <a:close/>
                </a:path>
                <a:path w="373379" h="180975">
                  <a:moveTo>
                    <a:pt x="354568" y="155447"/>
                  </a:moveTo>
                  <a:lnTo>
                    <a:pt x="249513" y="155447"/>
                  </a:lnTo>
                  <a:lnTo>
                    <a:pt x="249513" y="162559"/>
                  </a:lnTo>
                  <a:lnTo>
                    <a:pt x="354568" y="162559"/>
                  </a:lnTo>
                  <a:lnTo>
                    <a:pt x="354568" y="155447"/>
                  </a:lnTo>
                  <a:close/>
                </a:path>
                <a:path w="373379" h="180975">
                  <a:moveTo>
                    <a:pt x="303971" y="98551"/>
                  </a:moveTo>
                  <a:lnTo>
                    <a:pt x="276742" y="98551"/>
                  </a:lnTo>
                  <a:lnTo>
                    <a:pt x="276742" y="138175"/>
                  </a:lnTo>
                  <a:lnTo>
                    <a:pt x="303971" y="138175"/>
                  </a:lnTo>
                  <a:lnTo>
                    <a:pt x="303971" y="98551"/>
                  </a:lnTo>
                  <a:close/>
                </a:path>
                <a:path w="373379" h="180975">
                  <a:moveTo>
                    <a:pt x="373262" y="84937"/>
                  </a:moveTo>
                  <a:lnTo>
                    <a:pt x="202980" y="84937"/>
                  </a:lnTo>
                  <a:lnTo>
                    <a:pt x="202980" y="106476"/>
                  </a:lnTo>
                  <a:lnTo>
                    <a:pt x="276742" y="106476"/>
                  </a:lnTo>
                  <a:lnTo>
                    <a:pt x="276742" y="98551"/>
                  </a:lnTo>
                  <a:lnTo>
                    <a:pt x="373262" y="98551"/>
                  </a:lnTo>
                  <a:lnTo>
                    <a:pt x="373262" y="84937"/>
                  </a:lnTo>
                  <a:close/>
                </a:path>
                <a:path w="373379" h="180975">
                  <a:moveTo>
                    <a:pt x="373262" y="98551"/>
                  </a:moveTo>
                  <a:lnTo>
                    <a:pt x="303971" y="98551"/>
                  </a:lnTo>
                  <a:lnTo>
                    <a:pt x="303971" y="106476"/>
                  </a:lnTo>
                  <a:lnTo>
                    <a:pt x="373262" y="106476"/>
                  </a:lnTo>
                  <a:lnTo>
                    <a:pt x="373262" y="98551"/>
                  </a:lnTo>
                  <a:close/>
                </a:path>
                <a:path w="373379" h="180975">
                  <a:moveTo>
                    <a:pt x="351723" y="0"/>
                  </a:moveTo>
                  <a:lnTo>
                    <a:pt x="223910" y="0"/>
                  </a:lnTo>
                  <a:lnTo>
                    <a:pt x="223910" y="69900"/>
                  </a:lnTo>
                  <a:lnTo>
                    <a:pt x="351723" y="69900"/>
                  </a:lnTo>
                  <a:lnTo>
                    <a:pt x="351723" y="48767"/>
                  </a:lnTo>
                  <a:lnTo>
                    <a:pt x="250326" y="48767"/>
                  </a:lnTo>
                  <a:lnTo>
                    <a:pt x="250326" y="21132"/>
                  </a:lnTo>
                  <a:lnTo>
                    <a:pt x="351723" y="21132"/>
                  </a:lnTo>
                  <a:lnTo>
                    <a:pt x="351723" y="0"/>
                  </a:lnTo>
                  <a:close/>
                </a:path>
                <a:path w="373379" h="180975">
                  <a:moveTo>
                    <a:pt x="351723" y="21132"/>
                  </a:moveTo>
                  <a:lnTo>
                    <a:pt x="325104" y="21132"/>
                  </a:lnTo>
                  <a:lnTo>
                    <a:pt x="325104" y="48767"/>
                  </a:lnTo>
                  <a:lnTo>
                    <a:pt x="351723" y="48767"/>
                  </a:lnTo>
                  <a:lnTo>
                    <a:pt x="351723" y="2113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43" name="object 43" descr=""/>
          <p:cNvGrpSpPr/>
          <p:nvPr/>
        </p:nvGrpSpPr>
        <p:grpSpPr>
          <a:xfrm>
            <a:off x="9956800" y="5918237"/>
            <a:ext cx="1346200" cy="279400"/>
            <a:chOff x="9956800" y="5918237"/>
            <a:chExt cx="1346200" cy="279400"/>
          </a:xfrm>
        </p:grpSpPr>
        <p:sp>
          <p:nvSpPr>
            <p:cNvPr id="44" name="object 44" descr=""/>
            <p:cNvSpPr/>
            <p:nvPr/>
          </p:nvSpPr>
          <p:spPr>
            <a:xfrm>
              <a:off x="9956800" y="5918237"/>
              <a:ext cx="1346200" cy="279400"/>
            </a:xfrm>
            <a:custGeom>
              <a:avLst/>
              <a:gdLst/>
              <a:ahLst/>
              <a:cxnLst/>
              <a:rect l="l" t="t" r="r" b="b"/>
              <a:pathLst>
                <a:path w="1346200" h="279400">
                  <a:moveTo>
                    <a:pt x="1206500" y="0"/>
                  </a:moveTo>
                  <a:lnTo>
                    <a:pt x="139700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2" y="183856"/>
                  </a:lnTo>
                  <a:lnTo>
                    <a:pt x="26954" y="222205"/>
                  </a:lnTo>
                  <a:lnTo>
                    <a:pt x="57195" y="252446"/>
                  </a:lnTo>
                  <a:lnTo>
                    <a:pt x="95544" y="272278"/>
                  </a:lnTo>
                  <a:lnTo>
                    <a:pt x="139700" y="279400"/>
                  </a:lnTo>
                  <a:lnTo>
                    <a:pt x="1206500" y="279400"/>
                  </a:lnTo>
                  <a:lnTo>
                    <a:pt x="1250656" y="272278"/>
                  </a:lnTo>
                  <a:lnTo>
                    <a:pt x="1289005" y="252446"/>
                  </a:lnTo>
                  <a:lnTo>
                    <a:pt x="1319246" y="222205"/>
                  </a:lnTo>
                  <a:lnTo>
                    <a:pt x="1339078" y="183856"/>
                  </a:lnTo>
                  <a:lnTo>
                    <a:pt x="1346200" y="139700"/>
                  </a:lnTo>
                  <a:lnTo>
                    <a:pt x="1339078" y="95543"/>
                  </a:lnTo>
                  <a:lnTo>
                    <a:pt x="1319246" y="57194"/>
                  </a:lnTo>
                  <a:lnTo>
                    <a:pt x="1289005" y="26953"/>
                  </a:lnTo>
                  <a:lnTo>
                    <a:pt x="1250656" y="7121"/>
                  </a:lnTo>
                  <a:lnTo>
                    <a:pt x="1206500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5" name="object 45" descr=""/>
            <p:cNvSpPr/>
            <p:nvPr/>
          </p:nvSpPr>
          <p:spPr>
            <a:xfrm>
              <a:off x="9956800" y="5918237"/>
              <a:ext cx="1346200" cy="279400"/>
            </a:xfrm>
            <a:custGeom>
              <a:avLst/>
              <a:gdLst/>
              <a:ahLst/>
              <a:cxnLst/>
              <a:rect l="l" t="t" r="r" b="b"/>
              <a:pathLst>
                <a:path w="1346200" h="279400">
                  <a:moveTo>
                    <a:pt x="139699" y="0"/>
                  </a:move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1" y="183856"/>
                  </a:lnTo>
                  <a:lnTo>
                    <a:pt x="26953" y="222205"/>
                  </a:lnTo>
                  <a:lnTo>
                    <a:pt x="57194" y="252446"/>
                  </a:lnTo>
                  <a:lnTo>
                    <a:pt x="95543" y="272278"/>
                  </a:lnTo>
                  <a:lnTo>
                    <a:pt x="139699" y="279400"/>
                  </a:lnTo>
                  <a:lnTo>
                    <a:pt x="139700" y="266700"/>
                  </a:lnTo>
                  <a:lnTo>
                    <a:pt x="90265" y="256719"/>
                  </a:lnTo>
                  <a:lnTo>
                    <a:pt x="49897" y="229502"/>
                  </a:lnTo>
                  <a:lnTo>
                    <a:pt x="22680" y="189134"/>
                  </a:lnTo>
                  <a:lnTo>
                    <a:pt x="12700" y="139700"/>
                  </a:lnTo>
                  <a:lnTo>
                    <a:pt x="22680" y="90265"/>
                  </a:lnTo>
                  <a:lnTo>
                    <a:pt x="49897" y="49897"/>
                  </a:lnTo>
                  <a:lnTo>
                    <a:pt x="90265" y="22680"/>
                  </a:lnTo>
                  <a:lnTo>
                    <a:pt x="139699" y="12700"/>
                  </a:lnTo>
                  <a:lnTo>
                    <a:pt x="139699" y="0"/>
                  </a:lnTo>
                  <a:close/>
                </a:path>
                <a:path w="1346200" h="279400">
                  <a:moveTo>
                    <a:pt x="1206499" y="266700"/>
                  </a:moveTo>
                  <a:lnTo>
                    <a:pt x="139700" y="266700"/>
                  </a:lnTo>
                  <a:lnTo>
                    <a:pt x="139700" y="279400"/>
                  </a:lnTo>
                  <a:lnTo>
                    <a:pt x="1206499" y="279400"/>
                  </a:lnTo>
                  <a:lnTo>
                    <a:pt x="1206499" y="266700"/>
                  </a:lnTo>
                  <a:close/>
                </a:path>
                <a:path w="1346200" h="279400">
                  <a:moveTo>
                    <a:pt x="1346199" y="139700"/>
                  </a:moveTo>
                  <a:lnTo>
                    <a:pt x="1333499" y="139700"/>
                  </a:lnTo>
                  <a:lnTo>
                    <a:pt x="1323519" y="189134"/>
                  </a:lnTo>
                  <a:lnTo>
                    <a:pt x="1296302" y="229502"/>
                  </a:lnTo>
                  <a:lnTo>
                    <a:pt x="1255934" y="256719"/>
                  </a:lnTo>
                  <a:lnTo>
                    <a:pt x="1206499" y="266700"/>
                  </a:lnTo>
                  <a:lnTo>
                    <a:pt x="1206499" y="279400"/>
                  </a:lnTo>
                  <a:lnTo>
                    <a:pt x="1250656" y="272278"/>
                  </a:lnTo>
                  <a:lnTo>
                    <a:pt x="1289005" y="252446"/>
                  </a:lnTo>
                  <a:lnTo>
                    <a:pt x="1319246" y="222205"/>
                  </a:lnTo>
                  <a:lnTo>
                    <a:pt x="1339078" y="183856"/>
                  </a:lnTo>
                  <a:lnTo>
                    <a:pt x="1346199" y="139700"/>
                  </a:lnTo>
                  <a:close/>
                </a:path>
                <a:path w="1346200" h="279400">
                  <a:moveTo>
                    <a:pt x="1206499" y="0"/>
                  </a:moveTo>
                  <a:lnTo>
                    <a:pt x="1206499" y="12700"/>
                  </a:lnTo>
                  <a:lnTo>
                    <a:pt x="1255934" y="22680"/>
                  </a:lnTo>
                  <a:lnTo>
                    <a:pt x="1296302" y="49897"/>
                  </a:lnTo>
                  <a:lnTo>
                    <a:pt x="1323519" y="90265"/>
                  </a:lnTo>
                  <a:lnTo>
                    <a:pt x="1333499" y="139700"/>
                  </a:lnTo>
                  <a:lnTo>
                    <a:pt x="1346199" y="139700"/>
                  </a:lnTo>
                  <a:lnTo>
                    <a:pt x="1339078" y="95543"/>
                  </a:lnTo>
                  <a:lnTo>
                    <a:pt x="1319246" y="57194"/>
                  </a:lnTo>
                  <a:lnTo>
                    <a:pt x="1289005" y="26953"/>
                  </a:lnTo>
                  <a:lnTo>
                    <a:pt x="1250656" y="7121"/>
                  </a:lnTo>
                  <a:lnTo>
                    <a:pt x="1206499" y="0"/>
                  </a:lnTo>
                  <a:close/>
                </a:path>
                <a:path w="1346200" h="279400">
                  <a:moveTo>
                    <a:pt x="1206499" y="0"/>
                  </a:moveTo>
                  <a:lnTo>
                    <a:pt x="139699" y="0"/>
                  </a:lnTo>
                  <a:lnTo>
                    <a:pt x="139699" y="12700"/>
                  </a:lnTo>
                  <a:lnTo>
                    <a:pt x="1206499" y="12700"/>
                  </a:lnTo>
                  <a:lnTo>
                    <a:pt x="1206499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6" name="object 46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548228" y="5984121"/>
              <a:ext cx="171809" cy="125972"/>
            </a:xfrm>
            <a:prstGeom prst="rect">
              <a:avLst/>
            </a:prstGeom>
          </p:spPr>
        </p:pic>
      </p:grpSp>
      <p:grpSp>
        <p:nvGrpSpPr>
          <p:cNvPr id="47" name="object 47" descr=""/>
          <p:cNvGrpSpPr/>
          <p:nvPr/>
        </p:nvGrpSpPr>
        <p:grpSpPr>
          <a:xfrm>
            <a:off x="9956800" y="6870737"/>
            <a:ext cx="1341755" cy="279400"/>
            <a:chOff x="9956800" y="6870737"/>
            <a:chExt cx="1341755" cy="279400"/>
          </a:xfrm>
        </p:grpSpPr>
        <p:sp>
          <p:nvSpPr>
            <p:cNvPr id="48" name="object 48" descr=""/>
            <p:cNvSpPr/>
            <p:nvPr/>
          </p:nvSpPr>
          <p:spPr>
            <a:xfrm>
              <a:off x="9956800" y="6870737"/>
              <a:ext cx="1341755" cy="279400"/>
            </a:xfrm>
            <a:custGeom>
              <a:avLst/>
              <a:gdLst/>
              <a:ahLst/>
              <a:cxnLst/>
              <a:rect l="l" t="t" r="r" b="b"/>
              <a:pathLst>
                <a:path w="1341754" h="279400">
                  <a:moveTo>
                    <a:pt x="139699" y="279399"/>
                  </a:moveTo>
                  <a:lnTo>
                    <a:pt x="1201795" y="279399"/>
                  </a:lnTo>
                  <a:lnTo>
                    <a:pt x="1245951" y="272277"/>
                  </a:lnTo>
                  <a:lnTo>
                    <a:pt x="1284300" y="252445"/>
                  </a:lnTo>
                  <a:lnTo>
                    <a:pt x="1314541" y="222204"/>
                  </a:lnTo>
                  <a:lnTo>
                    <a:pt x="1334373" y="183855"/>
                  </a:lnTo>
                  <a:lnTo>
                    <a:pt x="1341495" y="139699"/>
                  </a:lnTo>
                  <a:lnTo>
                    <a:pt x="1334373" y="95543"/>
                  </a:lnTo>
                  <a:lnTo>
                    <a:pt x="1314541" y="57194"/>
                  </a:lnTo>
                  <a:lnTo>
                    <a:pt x="1284300" y="26953"/>
                  </a:lnTo>
                  <a:lnTo>
                    <a:pt x="1245951" y="7121"/>
                  </a:lnTo>
                  <a:lnTo>
                    <a:pt x="1201795" y="0"/>
                  </a:lnTo>
                  <a:lnTo>
                    <a:pt x="139699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699"/>
                  </a:lnTo>
                  <a:lnTo>
                    <a:pt x="7121" y="183855"/>
                  </a:lnTo>
                  <a:lnTo>
                    <a:pt x="26953" y="222204"/>
                  </a:lnTo>
                  <a:lnTo>
                    <a:pt x="57194" y="252445"/>
                  </a:lnTo>
                  <a:lnTo>
                    <a:pt x="95543" y="272277"/>
                  </a:lnTo>
                  <a:lnTo>
                    <a:pt x="139699" y="279399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9" name="object 49" descr=""/>
            <p:cNvSpPr/>
            <p:nvPr/>
          </p:nvSpPr>
          <p:spPr>
            <a:xfrm>
              <a:off x="9956800" y="6870737"/>
              <a:ext cx="1341755" cy="279400"/>
            </a:xfrm>
            <a:custGeom>
              <a:avLst/>
              <a:gdLst/>
              <a:ahLst/>
              <a:cxnLst/>
              <a:rect l="l" t="t" r="r" b="b"/>
              <a:pathLst>
                <a:path w="1341754" h="279400">
                  <a:moveTo>
                    <a:pt x="139700" y="12700"/>
                  </a:moveTo>
                  <a:lnTo>
                    <a:pt x="1201795" y="12700"/>
                  </a:lnTo>
                  <a:lnTo>
                    <a:pt x="1201795" y="0"/>
                  </a:lnTo>
                  <a:lnTo>
                    <a:pt x="139700" y="0"/>
                  </a:lnTo>
                  <a:lnTo>
                    <a:pt x="139700" y="12700"/>
                  </a:lnTo>
                  <a:close/>
                </a:path>
                <a:path w="1341754" h="279400">
                  <a:moveTo>
                    <a:pt x="139699" y="279400"/>
                  </a:moveTo>
                  <a:lnTo>
                    <a:pt x="139700" y="266700"/>
                  </a:lnTo>
                  <a:lnTo>
                    <a:pt x="90265" y="256719"/>
                  </a:lnTo>
                  <a:lnTo>
                    <a:pt x="49897" y="229502"/>
                  </a:lnTo>
                  <a:lnTo>
                    <a:pt x="22680" y="189134"/>
                  </a:lnTo>
                  <a:lnTo>
                    <a:pt x="12700" y="139700"/>
                  </a:lnTo>
                  <a:lnTo>
                    <a:pt x="22680" y="90265"/>
                  </a:lnTo>
                  <a:lnTo>
                    <a:pt x="49897" y="49897"/>
                  </a:lnTo>
                  <a:lnTo>
                    <a:pt x="90266" y="22680"/>
                  </a:lnTo>
                  <a:lnTo>
                    <a:pt x="139700" y="12700"/>
                  </a:lnTo>
                  <a:lnTo>
                    <a:pt x="139700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1" y="183856"/>
                  </a:lnTo>
                  <a:lnTo>
                    <a:pt x="26953" y="222205"/>
                  </a:lnTo>
                  <a:lnTo>
                    <a:pt x="57194" y="252446"/>
                  </a:lnTo>
                  <a:lnTo>
                    <a:pt x="95543" y="272278"/>
                  </a:lnTo>
                  <a:lnTo>
                    <a:pt x="139699" y="279400"/>
                  </a:lnTo>
                  <a:close/>
                </a:path>
                <a:path w="1341754" h="279400">
                  <a:moveTo>
                    <a:pt x="1328795" y="139700"/>
                  </a:moveTo>
                  <a:lnTo>
                    <a:pt x="1341495" y="139700"/>
                  </a:lnTo>
                  <a:lnTo>
                    <a:pt x="1334373" y="95543"/>
                  </a:lnTo>
                  <a:lnTo>
                    <a:pt x="1314541" y="57194"/>
                  </a:lnTo>
                  <a:lnTo>
                    <a:pt x="1284300" y="26953"/>
                  </a:lnTo>
                  <a:lnTo>
                    <a:pt x="1245951" y="7121"/>
                  </a:lnTo>
                  <a:lnTo>
                    <a:pt x="1201795" y="0"/>
                  </a:lnTo>
                  <a:lnTo>
                    <a:pt x="1201795" y="12700"/>
                  </a:lnTo>
                  <a:lnTo>
                    <a:pt x="1251229" y="22680"/>
                  </a:lnTo>
                  <a:lnTo>
                    <a:pt x="1291598" y="49897"/>
                  </a:lnTo>
                  <a:lnTo>
                    <a:pt x="1318815" y="90265"/>
                  </a:lnTo>
                  <a:lnTo>
                    <a:pt x="1328795" y="139700"/>
                  </a:lnTo>
                  <a:close/>
                </a:path>
                <a:path w="1341754" h="279400">
                  <a:moveTo>
                    <a:pt x="1201795" y="279400"/>
                  </a:moveTo>
                  <a:lnTo>
                    <a:pt x="1245951" y="272278"/>
                  </a:lnTo>
                  <a:lnTo>
                    <a:pt x="1284300" y="252446"/>
                  </a:lnTo>
                  <a:lnTo>
                    <a:pt x="1314541" y="222205"/>
                  </a:lnTo>
                  <a:lnTo>
                    <a:pt x="1334373" y="183856"/>
                  </a:lnTo>
                  <a:lnTo>
                    <a:pt x="1341495" y="139700"/>
                  </a:lnTo>
                  <a:lnTo>
                    <a:pt x="1328795" y="139700"/>
                  </a:lnTo>
                  <a:lnTo>
                    <a:pt x="1318815" y="189134"/>
                  </a:lnTo>
                  <a:lnTo>
                    <a:pt x="1291598" y="229502"/>
                  </a:lnTo>
                  <a:lnTo>
                    <a:pt x="1251229" y="256719"/>
                  </a:lnTo>
                  <a:lnTo>
                    <a:pt x="1201795" y="266700"/>
                  </a:lnTo>
                  <a:lnTo>
                    <a:pt x="1201795" y="279400"/>
                  </a:lnTo>
                  <a:close/>
                </a:path>
                <a:path w="1341754" h="279400">
                  <a:moveTo>
                    <a:pt x="139700" y="279400"/>
                  </a:moveTo>
                  <a:lnTo>
                    <a:pt x="1201795" y="279400"/>
                  </a:lnTo>
                  <a:lnTo>
                    <a:pt x="1201795" y="266700"/>
                  </a:lnTo>
                  <a:lnTo>
                    <a:pt x="139700" y="266700"/>
                  </a:lnTo>
                  <a:lnTo>
                    <a:pt x="139700" y="2794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0" name="object 50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54027" y="6954556"/>
              <a:ext cx="176204" cy="134060"/>
            </a:xfrm>
            <a:prstGeom prst="rect">
              <a:avLst/>
            </a:prstGeom>
          </p:spPr>
        </p:pic>
      </p:grpSp>
      <p:pic>
        <p:nvPicPr>
          <p:cNvPr id="51" name="object 51" descr="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0583834" y="6445001"/>
            <a:ext cx="73241" cy="184727"/>
          </a:xfrm>
          <a:prstGeom prst="rect">
            <a:avLst/>
          </a:prstGeom>
        </p:spPr>
      </p:pic>
      <p:sp>
        <p:nvSpPr>
          <p:cNvPr id="52" name="object 52" descr=""/>
          <p:cNvSpPr/>
          <p:nvPr/>
        </p:nvSpPr>
        <p:spPr>
          <a:xfrm>
            <a:off x="9961502" y="54610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3" name="object 53" descr=""/>
          <p:cNvSpPr/>
          <p:nvPr/>
        </p:nvSpPr>
        <p:spPr>
          <a:xfrm>
            <a:off x="9961502" y="57912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4" name="object 54" descr=""/>
          <p:cNvSpPr/>
          <p:nvPr/>
        </p:nvSpPr>
        <p:spPr>
          <a:xfrm>
            <a:off x="10394524" y="55344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3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2"/>
                </a:moveTo>
                <a:lnTo>
                  <a:pt x="74168" y="113792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2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2"/>
                </a:lnTo>
                <a:lnTo>
                  <a:pt x="166014" y="113792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2"/>
                </a:moveTo>
                <a:lnTo>
                  <a:pt x="90830" y="113792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2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2"/>
                </a:lnTo>
                <a:lnTo>
                  <a:pt x="378067" y="42672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2"/>
                </a:lnTo>
                <a:lnTo>
                  <a:pt x="383147" y="42672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2"/>
                </a:lnTo>
                <a:lnTo>
                  <a:pt x="410376" y="42672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4"/>
                </a:lnTo>
                <a:lnTo>
                  <a:pt x="263056" y="100584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8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5" name="object 55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429002" y="5803937"/>
            <a:ext cx="1866428" cy="1460500"/>
          </a:xfrm>
          <a:prstGeom prst="rect">
            <a:avLst/>
          </a:prstGeom>
        </p:spPr>
      </p:pic>
      <p:sp>
        <p:nvSpPr>
          <p:cNvPr id="56" name="object 56" descr=""/>
          <p:cNvSpPr/>
          <p:nvPr/>
        </p:nvSpPr>
        <p:spPr>
          <a:xfrm>
            <a:off x="5616223" y="54610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7" name="object 57" descr=""/>
          <p:cNvSpPr/>
          <p:nvPr/>
        </p:nvSpPr>
        <p:spPr>
          <a:xfrm>
            <a:off x="5616223" y="76073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8" name="object 58" descr=""/>
          <p:cNvSpPr/>
          <p:nvPr/>
        </p:nvSpPr>
        <p:spPr>
          <a:xfrm>
            <a:off x="5691024" y="5732725"/>
            <a:ext cx="781685" cy="188595"/>
          </a:xfrm>
          <a:custGeom>
            <a:avLst/>
            <a:gdLst/>
            <a:ahLst/>
            <a:cxnLst/>
            <a:rect l="l" t="t" r="r" b="b"/>
            <a:pathLst>
              <a:path w="781685" h="188595">
                <a:moveTo>
                  <a:pt x="97942" y="119278"/>
                </a:moveTo>
                <a:lnTo>
                  <a:pt x="71120" y="119278"/>
                </a:lnTo>
                <a:lnTo>
                  <a:pt x="71120" y="188366"/>
                </a:lnTo>
                <a:lnTo>
                  <a:pt x="97942" y="188366"/>
                </a:lnTo>
                <a:lnTo>
                  <a:pt x="97942" y="119278"/>
                </a:lnTo>
                <a:close/>
              </a:path>
              <a:path w="781685" h="188595">
                <a:moveTo>
                  <a:pt x="170484" y="108508"/>
                </a:moveTo>
                <a:lnTo>
                  <a:pt x="0" y="108508"/>
                </a:lnTo>
                <a:lnTo>
                  <a:pt x="0" y="129844"/>
                </a:lnTo>
                <a:lnTo>
                  <a:pt x="71120" y="129844"/>
                </a:lnTo>
                <a:lnTo>
                  <a:pt x="71120" y="119278"/>
                </a:lnTo>
                <a:lnTo>
                  <a:pt x="170484" y="119278"/>
                </a:lnTo>
                <a:lnTo>
                  <a:pt x="170484" y="108508"/>
                </a:lnTo>
                <a:close/>
              </a:path>
              <a:path w="781685" h="188595">
                <a:moveTo>
                  <a:pt x="170484" y="119278"/>
                </a:moveTo>
                <a:lnTo>
                  <a:pt x="97942" y="119278"/>
                </a:lnTo>
                <a:lnTo>
                  <a:pt x="97942" y="129844"/>
                </a:lnTo>
                <a:lnTo>
                  <a:pt x="170484" y="129844"/>
                </a:lnTo>
                <a:lnTo>
                  <a:pt x="170484" y="119278"/>
                </a:lnTo>
                <a:close/>
              </a:path>
              <a:path w="781685" h="188595">
                <a:moveTo>
                  <a:pt x="46329" y="7315"/>
                </a:moveTo>
                <a:lnTo>
                  <a:pt x="19507" y="7315"/>
                </a:lnTo>
                <a:lnTo>
                  <a:pt x="19507" y="90627"/>
                </a:lnTo>
                <a:lnTo>
                  <a:pt x="150368" y="90627"/>
                </a:lnTo>
                <a:lnTo>
                  <a:pt x="150368" y="69088"/>
                </a:lnTo>
                <a:lnTo>
                  <a:pt x="46329" y="69088"/>
                </a:lnTo>
                <a:lnTo>
                  <a:pt x="46329" y="49784"/>
                </a:lnTo>
                <a:lnTo>
                  <a:pt x="150368" y="49784"/>
                </a:lnTo>
                <a:lnTo>
                  <a:pt x="150368" y="28651"/>
                </a:lnTo>
                <a:lnTo>
                  <a:pt x="46329" y="28651"/>
                </a:lnTo>
                <a:lnTo>
                  <a:pt x="46329" y="7315"/>
                </a:lnTo>
                <a:close/>
              </a:path>
              <a:path w="781685" h="188595">
                <a:moveTo>
                  <a:pt x="150368" y="49784"/>
                </a:moveTo>
                <a:lnTo>
                  <a:pt x="123545" y="49784"/>
                </a:lnTo>
                <a:lnTo>
                  <a:pt x="123545" y="69088"/>
                </a:lnTo>
                <a:lnTo>
                  <a:pt x="150368" y="69088"/>
                </a:lnTo>
                <a:lnTo>
                  <a:pt x="150368" y="49784"/>
                </a:lnTo>
                <a:close/>
              </a:path>
              <a:path w="781685" h="188595">
                <a:moveTo>
                  <a:pt x="150368" y="7315"/>
                </a:moveTo>
                <a:lnTo>
                  <a:pt x="123545" y="7315"/>
                </a:lnTo>
                <a:lnTo>
                  <a:pt x="123545" y="28651"/>
                </a:lnTo>
                <a:lnTo>
                  <a:pt x="150368" y="28651"/>
                </a:lnTo>
                <a:lnTo>
                  <a:pt x="150368" y="7315"/>
                </a:lnTo>
                <a:close/>
              </a:path>
              <a:path w="781685" h="188595">
                <a:moveTo>
                  <a:pt x="258454" y="125171"/>
                </a:moveTo>
                <a:lnTo>
                  <a:pt x="206638" y="125171"/>
                </a:lnTo>
                <a:lnTo>
                  <a:pt x="206638" y="186334"/>
                </a:lnTo>
                <a:lnTo>
                  <a:pt x="336686" y="186334"/>
                </a:lnTo>
                <a:lnTo>
                  <a:pt x="336686" y="164998"/>
                </a:lnTo>
                <a:lnTo>
                  <a:pt x="233257" y="164998"/>
                </a:lnTo>
                <a:lnTo>
                  <a:pt x="233257" y="146100"/>
                </a:lnTo>
                <a:lnTo>
                  <a:pt x="336686" y="146100"/>
                </a:lnTo>
                <a:lnTo>
                  <a:pt x="336686" y="132283"/>
                </a:lnTo>
                <a:lnTo>
                  <a:pt x="258454" y="132283"/>
                </a:lnTo>
                <a:lnTo>
                  <a:pt x="258454" y="125171"/>
                </a:lnTo>
                <a:close/>
              </a:path>
              <a:path w="781685" h="188595">
                <a:moveTo>
                  <a:pt x="336686" y="146100"/>
                </a:moveTo>
                <a:lnTo>
                  <a:pt x="310270" y="146100"/>
                </a:lnTo>
                <a:lnTo>
                  <a:pt x="310270" y="164998"/>
                </a:lnTo>
                <a:lnTo>
                  <a:pt x="336686" y="164998"/>
                </a:lnTo>
                <a:lnTo>
                  <a:pt x="336686" y="146100"/>
                </a:lnTo>
                <a:close/>
              </a:path>
              <a:path w="781685" h="188595">
                <a:moveTo>
                  <a:pt x="285480" y="103632"/>
                </a:moveTo>
                <a:lnTo>
                  <a:pt x="258454" y="103632"/>
                </a:lnTo>
                <a:lnTo>
                  <a:pt x="258454" y="132283"/>
                </a:lnTo>
                <a:lnTo>
                  <a:pt x="285480" y="132283"/>
                </a:lnTo>
                <a:lnTo>
                  <a:pt x="285480" y="103632"/>
                </a:lnTo>
                <a:close/>
              </a:path>
              <a:path w="781685" h="188595">
                <a:moveTo>
                  <a:pt x="336686" y="125171"/>
                </a:moveTo>
                <a:lnTo>
                  <a:pt x="285480" y="125171"/>
                </a:lnTo>
                <a:lnTo>
                  <a:pt x="285480" y="132283"/>
                </a:lnTo>
                <a:lnTo>
                  <a:pt x="336686" y="132283"/>
                </a:lnTo>
                <a:lnTo>
                  <a:pt x="336686" y="125171"/>
                </a:lnTo>
                <a:close/>
              </a:path>
              <a:path w="781685" h="188595">
                <a:moveTo>
                  <a:pt x="357006" y="88188"/>
                </a:moveTo>
                <a:lnTo>
                  <a:pt x="186928" y="88188"/>
                </a:lnTo>
                <a:lnTo>
                  <a:pt x="186928" y="109524"/>
                </a:lnTo>
                <a:lnTo>
                  <a:pt x="258454" y="109524"/>
                </a:lnTo>
                <a:lnTo>
                  <a:pt x="258454" y="103632"/>
                </a:lnTo>
                <a:lnTo>
                  <a:pt x="357006" y="103632"/>
                </a:lnTo>
                <a:lnTo>
                  <a:pt x="357006" y="88188"/>
                </a:lnTo>
                <a:close/>
              </a:path>
              <a:path w="781685" h="188595">
                <a:moveTo>
                  <a:pt x="357006" y="103632"/>
                </a:moveTo>
                <a:lnTo>
                  <a:pt x="285480" y="103632"/>
                </a:lnTo>
                <a:lnTo>
                  <a:pt x="285480" y="109524"/>
                </a:lnTo>
                <a:lnTo>
                  <a:pt x="357006" y="109524"/>
                </a:lnTo>
                <a:lnTo>
                  <a:pt x="357006" y="103632"/>
                </a:lnTo>
                <a:close/>
              </a:path>
              <a:path w="781685" h="188595">
                <a:moveTo>
                  <a:pt x="225739" y="55067"/>
                </a:moveTo>
                <a:lnTo>
                  <a:pt x="203184" y="55067"/>
                </a:lnTo>
                <a:lnTo>
                  <a:pt x="203184" y="76606"/>
                </a:lnTo>
                <a:lnTo>
                  <a:pt x="340547" y="76606"/>
                </a:lnTo>
                <a:lnTo>
                  <a:pt x="340547" y="69088"/>
                </a:lnTo>
                <a:lnTo>
                  <a:pt x="225739" y="69088"/>
                </a:lnTo>
                <a:lnTo>
                  <a:pt x="225739" y="55067"/>
                </a:lnTo>
                <a:close/>
              </a:path>
              <a:path w="781685" h="188595">
                <a:moveTo>
                  <a:pt x="252764" y="13208"/>
                </a:moveTo>
                <a:lnTo>
                  <a:pt x="225739" y="13208"/>
                </a:lnTo>
                <a:lnTo>
                  <a:pt x="225739" y="69088"/>
                </a:lnTo>
                <a:lnTo>
                  <a:pt x="252764" y="69088"/>
                </a:lnTo>
                <a:lnTo>
                  <a:pt x="252764" y="13208"/>
                </a:lnTo>
                <a:close/>
              </a:path>
              <a:path w="781685" h="188595">
                <a:moveTo>
                  <a:pt x="290966" y="55067"/>
                </a:moveTo>
                <a:lnTo>
                  <a:pt x="252764" y="55067"/>
                </a:lnTo>
                <a:lnTo>
                  <a:pt x="252764" y="69088"/>
                </a:lnTo>
                <a:lnTo>
                  <a:pt x="290966" y="69088"/>
                </a:lnTo>
                <a:lnTo>
                  <a:pt x="290966" y="55067"/>
                </a:lnTo>
                <a:close/>
              </a:path>
              <a:path w="781685" h="188595">
                <a:moveTo>
                  <a:pt x="317992" y="13208"/>
                </a:moveTo>
                <a:lnTo>
                  <a:pt x="290966" y="13208"/>
                </a:lnTo>
                <a:lnTo>
                  <a:pt x="290966" y="69088"/>
                </a:lnTo>
                <a:lnTo>
                  <a:pt x="317992" y="69088"/>
                </a:lnTo>
                <a:lnTo>
                  <a:pt x="317992" y="13208"/>
                </a:lnTo>
                <a:close/>
              </a:path>
              <a:path w="781685" h="188595">
                <a:moveTo>
                  <a:pt x="340547" y="55067"/>
                </a:moveTo>
                <a:lnTo>
                  <a:pt x="317992" y="55067"/>
                </a:lnTo>
                <a:lnTo>
                  <a:pt x="317992" y="69088"/>
                </a:lnTo>
                <a:lnTo>
                  <a:pt x="340547" y="69088"/>
                </a:lnTo>
                <a:lnTo>
                  <a:pt x="340547" y="55067"/>
                </a:lnTo>
                <a:close/>
              </a:path>
              <a:path w="781685" h="188595">
                <a:moveTo>
                  <a:pt x="341969" y="5283"/>
                </a:moveTo>
                <a:lnTo>
                  <a:pt x="201761" y="5283"/>
                </a:lnTo>
                <a:lnTo>
                  <a:pt x="201761" y="26822"/>
                </a:lnTo>
                <a:lnTo>
                  <a:pt x="225739" y="26822"/>
                </a:lnTo>
                <a:lnTo>
                  <a:pt x="225739" y="13208"/>
                </a:lnTo>
                <a:lnTo>
                  <a:pt x="341969" y="13208"/>
                </a:lnTo>
                <a:lnTo>
                  <a:pt x="341969" y="5283"/>
                </a:lnTo>
                <a:close/>
              </a:path>
              <a:path w="781685" h="188595">
                <a:moveTo>
                  <a:pt x="290966" y="13208"/>
                </a:moveTo>
                <a:lnTo>
                  <a:pt x="252764" y="13208"/>
                </a:lnTo>
                <a:lnTo>
                  <a:pt x="252764" y="26822"/>
                </a:lnTo>
                <a:lnTo>
                  <a:pt x="290966" y="26822"/>
                </a:lnTo>
                <a:lnTo>
                  <a:pt x="290966" y="13208"/>
                </a:lnTo>
                <a:close/>
              </a:path>
              <a:path w="781685" h="188595">
                <a:moveTo>
                  <a:pt x="341969" y="13208"/>
                </a:moveTo>
                <a:lnTo>
                  <a:pt x="317992" y="13208"/>
                </a:lnTo>
                <a:lnTo>
                  <a:pt x="317992" y="26822"/>
                </a:lnTo>
                <a:lnTo>
                  <a:pt x="341969" y="26822"/>
                </a:lnTo>
                <a:lnTo>
                  <a:pt x="341969" y="13208"/>
                </a:lnTo>
                <a:close/>
              </a:path>
              <a:path w="781685" h="188595">
                <a:moveTo>
                  <a:pt x="569018" y="203"/>
                </a:moveTo>
                <a:lnTo>
                  <a:pt x="541993" y="203"/>
                </a:lnTo>
                <a:lnTo>
                  <a:pt x="541993" y="136144"/>
                </a:lnTo>
                <a:lnTo>
                  <a:pt x="569018" y="136144"/>
                </a:lnTo>
                <a:lnTo>
                  <a:pt x="569018" y="73558"/>
                </a:lnTo>
                <a:lnTo>
                  <a:pt x="561297" y="73558"/>
                </a:lnTo>
                <a:lnTo>
                  <a:pt x="561297" y="51409"/>
                </a:lnTo>
                <a:lnTo>
                  <a:pt x="569018" y="51409"/>
                </a:lnTo>
                <a:lnTo>
                  <a:pt x="569018" y="203"/>
                </a:lnTo>
                <a:close/>
              </a:path>
              <a:path w="781685" h="188595">
                <a:moveTo>
                  <a:pt x="569018" y="51409"/>
                </a:moveTo>
                <a:lnTo>
                  <a:pt x="561297" y="51409"/>
                </a:lnTo>
                <a:lnTo>
                  <a:pt x="561297" y="73558"/>
                </a:lnTo>
                <a:lnTo>
                  <a:pt x="569018" y="73558"/>
                </a:lnTo>
                <a:lnTo>
                  <a:pt x="569018" y="51409"/>
                </a:lnTo>
                <a:close/>
              </a:path>
              <a:path w="781685" h="188595">
                <a:moveTo>
                  <a:pt x="594012" y="51409"/>
                </a:moveTo>
                <a:lnTo>
                  <a:pt x="569018" y="51409"/>
                </a:lnTo>
                <a:lnTo>
                  <a:pt x="569018" y="73558"/>
                </a:lnTo>
                <a:lnTo>
                  <a:pt x="594012" y="73558"/>
                </a:lnTo>
                <a:lnTo>
                  <a:pt x="594012" y="51409"/>
                </a:lnTo>
                <a:close/>
              </a:path>
              <a:path w="781685" h="188595">
                <a:moveTo>
                  <a:pt x="512122" y="15036"/>
                </a:moveTo>
                <a:lnTo>
                  <a:pt x="427997" y="15036"/>
                </a:lnTo>
                <a:lnTo>
                  <a:pt x="427997" y="105460"/>
                </a:lnTo>
                <a:lnTo>
                  <a:pt x="443644" y="105460"/>
                </a:lnTo>
                <a:lnTo>
                  <a:pt x="471568" y="105222"/>
                </a:lnTo>
                <a:lnTo>
                  <a:pt x="493910" y="104317"/>
                </a:lnTo>
                <a:lnTo>
                  <a:pt x="512710" y="102460"/>
                </a:lnTo>
                <a:lnTo>
                  <a:pt x="530004" y="99364"/>
                </a:lnTo>
                <a:lnTo>
                  <a:pt x="529501" y="95300"/>
                </a:lnTo>
                <a:lnTo>
                  <a:pt x="454820" y="95300"/>
                </a:lnTo>
                <a:lnTo>
                  <a:pt x="454820" y="83718"/>
                </a:lnTo>
                <a:lnTo>
                  <a:pt x="443644" y="83718"/>
                </a:lnTo>
                <a:lnTo>
                  <a:pt x="454820" y="83634"/>
                </a:lnTo>
                <a:lnTo>
                  <a:pt x="454820" y="36779"/>
                </a:lnTo>
                <a:lnTo>
                  <a:pt x="512122" y="36779"/>
                </a:lnTo>
                <a:lnTo>
                  <a:pt x="512122" y="15036"/>
                </a:lnTo>
                <a:close/>
              </a:path>
              <a:path w="781685" h="188595">
                <a:moveTo>
                  <a:pt x="527362" y="78028"/>
                </a:moveTo>
                <a:lnTo>
                  <a:pt x="510509" y="80975"/>
                </a:lnTo>
                <a:lnTo>
                  <a:pt x="492361" y="82702"/>
                </a:lnTo>
                <a:lnTo>
                  <a:pt x="470784" y="83515"/>
                </a:lnTo>
                <a:lnTo>
                  <a:pt x="454820" y="83634"/>
                </a:lnTo>
                <a:lnTo>
                  <a:pt x="454820" y="95300"/>
                </a:lnTo>
                <a:lnTo>
                  <a:pt x="529501" y="95300"/>
                </a:lnTo>
                <a:lnTo>
                  <a:pt x="527362" y="78028"/>
                </a:lnTo>
                <a:close/>
              </a:path>
              <a:path w="781685" h="188595">
                <a:moveTo>
                  <a:pt x="454820" y="83634"/>
                </a:moveTo>
                <a:lnTo>
                  <a:pt x="443644" y="83718"/>
                </a:lnTo>
                <a:lnTo>
                  <a:pt x="454820" y="83718"/>
                </a:lnTo>
                <a:close/>
              </a:path>
              <a:path w="781685" h="188595">
                <a:moveTo>
                  <a:pt x="474733" y="121920"/>
                </a:moveTo>
                <a:lnTo>
                  <a:pt x="447708" y="121920"/>
                </a:lnTo>
                <a:lnTo>
                  <a:pt x="447708" y="185115"/>
                </a:lnTo>
                <a:lnTo>
                  <a:pt x="575724" y="185115"/>
                </a:lnTo>
                <a:lnTo>
                  <a:pt x="575724" y="174548"/>
                </a:lnTo>
                <a:lnTo>
                  <a:pt x="474733" y="174548"/>
                </a:lnTo>
                <a:lnTo>
                  <a:pt x="474733" y="121920"/>
                </a:lnTo>
                <a:close/>
              </a:path>
              <a:path w="781685" h="188595">
                <a:moveTo>
                  <a:pt x="575724" y="163576"/>
                </a:moveTo>
                <a:lnTo>
                  <a:pt x="474733" y="163576"/>
                </a:lnTo>
                <a:lnTo>
                  <a:pt x="474733" y="174548"/>
                </a:lnTo>
                <a:lnTo>
                  <a:pt x="575724" y="174548"/>
                </a:lnTo>
                <a:lnTo>
                  <a:pt x="575724" y="163576"/>
                </a:lnTo>
                <a:close/>
              </a:path>
              <a:path w="781685" h="188595">
                <a:moveTo>
                  <a:pt x="755337" y="0"/>
                </a:moveTo>
                <a:lnTo>
                  <a:pt x="728108" y="0"/>
                </a:lnTo>
                <a:lnTo>
                  <a:pt x="728108" y="188163"/>
                </a:lnTo>
                <a:lnTo>
                  <a:pt x="755337" y="188163"/>
                </a:lnTo>
                <a:lnTo>
                  <a:pt x="755337" y="94081"/>
                </a:lnTo>
                <a:lnTo>
                  <a:pt x="748225" y="94081"/>
                </a:lnTo>
                <a:lnTo>
                  <a:pt x="748225" y="71932"/>
                </a:lnTo>
                <a:lnTo>
                  <a:pt x="755337" y="71932"/>
                </a:lnTo>
                <a:lnTo>
                  <a:pt x="755337" y="0"/>
                </a:lnTo>
                <a:close/>
              </a:path>
              <a:path w="781685" h="188595">
                <a:moveTo>
                  <a:pt x="755337" y="71932"/>
                </a:moveTo>
                <a:lnTo>
                  <a:pt x="748225" y="71932"/>
                </a:lnTo>
                <a:lnTo>
                  <a:pt x="748225" y="94081"/>
                </a:lnTo>
                <a:lnTo>
                  <a:pt x="755337" y="94081"/>
                </a:lnTo>
                <a:lnTo>
                  <a:pt x="755337" y="71932"/>
                </a:lnTo>
                <a:close/>
              </a:path>
              <a:path w="781685" h="188595">
                <a:moveTo>
                  <a:pt x="781346" y="71932"/>
                </a:moveTo>
                <a:lnTo>
                  <a:pt x="755337" y="71932"/>
                </a:lnTo>
                <a:lnTo>
                  <a:pt x="755337" y="94081"/>
                </a:lnTo>
                <a:lnTo>
                  <a:pt x="781346" y="94081"/>
                </a:lnTo>
                <a:lnTo>
                  <a:pt x="781346" y="71932"/>
                </a:lnTo>
                <a:close/>
              </a:path>
              <a:path w="781685" h="188595">
                <a:moveTo>
                  <a:pt x="692548" y="19507"/>
                </a:moveTo>
                <a:lnTo>
                  <a:pt x="678730" y="19507"/>
                </a:lnTo>
                <a:lnTo>
                  <a:pt x="678730" y="24180"/>
                </a:lnTo>
                <a:lnTo>
                  <a:pt x="674308" y="59464"/>
                </a:lnTo>
                <a:lnTo>
                  <a:pt x="660874" y="89281"/>
                </a:lnTo>
                <a:lnTo>
                  <a:pt x="638182" y="114334"/>
                </a:lnTo>
                <a:lnTo>
                  <a:pt x="605985" y="135331"/>
                </a:lnTo>
                <a:lnTo>
                  <a:pt x="621022" y="155854"/>
                </a:lnTo>
                <a:lnTo>
                  <a:pt x="660569" y="129206"/>
                </a:lnTo>
                <a:lnTo>
                  <a:pt x="686554" y="97053"/>
                </a:lnTo>
                <a:lnTo>
                  <a:pt x="700803" y="60213"/>
                </a:lnTo>
                <a:lnTo>
                  <a:pt x="702826" y="41249"/>
                </a:lnTo>
                <a:lnTo>
                  <a:pt x="692548" y="41249"/>
                </a:lnTo>
                <a:lnTo>
                  <a:pt x="692548" y="19507"/>
                </a:lnTo>
                <a:close/>
              </a:path>
              <a:path w="781685" h="188595">
                <a:moveTo>
                  <a:pt x="678730" y="19507"/>
                </a:moveTo>
                <a:lnTo>
                  <a:pt x="616348" y="19507"/>
                </a:lnTo>
                <a:lnTo>
                  <a:pt x="616348" y="41249"/>
                </a:lnTo>
                <a:lnTo>
                  <a:pt x="676591" y="41249"/>
                </a:lnTo>
                <a:lnTo>
                  <a:pt x="678730" y="24180"/>
                </a:lnTo>
                <a:lnTo>
                  <a:pt x="678730" y="19507"/>
                </a:lnTo>
                <a:close/>
              </a:path>
              <a:path w="781685" h="188595">
                <a:moveTo>
                  <a:pt x="705146" y="19507"/>
                </a:moveTo>
                <a:lnTo>
                  <a:pt x="692548" y="19507"/>
                </a:lnTo>
                <a:lnTo>
                  <a:pt x="692548" y="41249"/>
                </a:lnTo>
                <a:lnTo>
                  <a:pt x="702826" y="41249"/>
                </a:lnTo>
                <a:lnTo>
                  <a:pt x="705146" y="1950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9" name="object 59" descr=""/>
          <p:cNvSpPr/>
          <p:nvPr/>
        </p:nvSpPr>
        <p:spPr>
          <a:xfrm>
            <a:off x="5698194" y="6028349"/>
            <a:ext cx="527050" cy="179705"/>
          </a:xfrm>
          <a:custGeom>
            <a:avLst/>
            <a:gdLst/>
            <a:ahLst/>
            <a:cxnLst/>
            <a:rect l="l" t="t" r="r" b="b"/>
            <a:pathLst>
              <a:path w="527050" h="179704">
                <a:moveTo>
                  <a:pt x="82058" y="33627"/>
                </a:moveTo>
                <a:lnTo>
                  <a:pt x="50944" y="33627"/>
                </a:lnTo>
                <a:lnTo>
                  <a:pt x="55754" y="34661"/>
                </a:lnTo>
                <a:lnTo>
                  <a:pt x="64317" y="38798"/>
                </a:lnTo>
                <a:lnTo>
                  <a:pt x="67685" y="41733"/>
                </a:lnTo>
                <a:lnTo>
                  <a:pt x="70138" y="45533"/>
                </a:lnTo>
                <a:lnTo>
                  <a:pt x="72640" y="49333"/>
                </a:lnTo>
                <a:lnTo>
                  <a:pt x="73890" y="53831"/>
                </a:lnTo>
                <a:lnTo>
                  <a:pt x="73890" y="63549"/>
                </a:lnTo>
                <a:lnTo>
                  <a:pt x="0" y="154854"/>
                </a:lnTo>
                <a:lnTo>
                  <a:pt x="0" y="167843"/>
                </a:lnTo>
                <a:lnTo>
                  <a:pt x="93229" y="167843"/>
                </a:lnTo>
                <a:lnTo>
                  <a:pt x="93229" y="151968"/>
                </a:lnTo>
                <a:lnTo>
                  <a:pt x="24534" y="151968"/>
                </a:lnTo>
                <a:lnTo>
                  <a:pt x="24534" y="150813"/>
                </a:lnTo>
                <a:lnTo>
                  <a:pt x="57727" y="115311"/>
                </a:lnTo>
                <a:lnTo>
                  <a:pt x="82381" y="85870"/>
                </a:lnTo>
                <a:lnTo>
                  <a:pt x="87673" y="74974"/>
                </a:lnTo>
                <a:lnTo>
                  <a:pt x="89645" y="69779"/>
                </a:lnTo>
                <a:lnTo>
                  <a:pt x="90631" y="64463"/>
                </a:lnTo>
                <a:lnTo>
                  <a:pt x="90539" y="51089"/>
                </a:lnTo>
                <a:lnTo>
                  <a:pt x="88731" y="44523"/>
                </a:lnTo>
                <a:lnTo>
                  <a:pt x="82058" y="33627"/>
                </a:lnTo>
                <a:close/>
              </a:path>
              <a:path w="527050" h="179704">
                <a:moveTo>
                  <a:pt x="54840" y="18040"/>
                </a:moveTo>
                <a:lnTo>
                  <a:pt x="37570" y="18040"/>
                </a:lnTo>
                <a:lnTo>
                  <a:pt x="29801" y="19868"/>
                </a:lnTo>
                <a:lnTo>
                  <a:pt x="15995" y="27181"/>
                </a:lnTo>
                <a:lnTo>
                  <a:pt x="10559" y="32280"/>
                </a:lnTo>
                <a:lnTo>
                  <a:pt x="2573" y="45365"/>
                </a:lnTo>
                <a:lnTo>
                  <a:pt x="577" y="52965"/>
                </a:lnTo>
                <a:lnTo>
                  <a:pt x="577" y="61625"/>
                </a:lnTo>
                <a:lnTo>
                  <a:pt x="17606" y="61625"/>
                </a:lnTo>
                <a:lnTo>
                  <a:pt x="17606" y="55996"/>
                </a:lnTo>
                <a:lnTo>
                  <a:pt x="18737" y="51089"/>
                </a:lnTo>
                <a:lnTo>
                  <a:pt x="39928" y="33627"/>
                </a:lnTo>
                <a:lnTo>
                  <a:pt x="82058" y="33627"/>
                </a:lnTo>
                <a:lnTo>
                  <a:pt x="81130" y="32111"/>
                </a:lnTo>
                <a:lnTo>
                  <a:pt x="75887" y="27181"/>
                </a:lnTo>
                <a:lnTo>
                  <a:pt x="62513" y="19868"/>
                </a:lnTo>
                <a:lnTo>
                  <a:pt x="54840" y="18040"/>
                </a:lnTo>
                <a:close/>
              </a:path>
              <a:path w="527050" h="179704">
                <a:moveTo>
                  <a:pt x="171233" y="18040"/>
                </a:moveTo>
                <a:lnTo>
                  <a:pt x="133386" y="38029"/>
                </a:lnTo>
                <a:lnTo>
                  <a:pt x="120235" y="82411"/>
                </a:lnTo>
                <a:lnTo>
                  <a:pt x="119856" y="93952"/>
                </a:lnTo>
                <a:lnTo>
                  <a:pt x="120235" y="105560"/>
                </a:lnTo>
                <a:lnTo>
                  <a:pt x="129286" y="143061"/>
                </a:lnTo>
                <a:lnTo>
                  <a:pt x="163381" y="169308"/>
                </a:lnTo>
                <a:lnTo>
                  <a:pt x="171233" y="169863"/>
                </a:lnTo>
                <a:lnTo>
                  <a:pt x="179085" y="169308"/>
                </a:lnTo>
                <a:lnTo>
                  <a:pt x="206013" y="153988"/>
                </a:lnTo>
                <a:lnTo>
                  <a:pt x="164065" y="153988"/>
                </a:lnTo>
                <a:lnTo>
                  <a:pt x="157932" y="151655"/>
                </a:lnTo>
                <a:lnTo>
                  <a:pt x="138184" y="111703"/>
                </a:lnTo>
                <a:lnTo>
                  <a:pt x="137174" y="93952"/>
                </a:lnTo>
                <a:lnTo>
                  <a:pt x="137738" y="80372"/>
                </a:lnTo>
                <a:lnTo>
                  <a:pt x="151141" y="42516"/>
                </a:lnTo>
                <a:lnTo>
                  <a:pt x="171233" y="33627"/>
                </a:lnTo>
                <a:lnTo>
                  <a:pt x="205558" y="33627"/>
                </a:lnTo>
                <a:lnTo>
                  <a:pt x="204300" y="32039"/>
                </a:lnTo>
                <a:lnTo>
                  <a:pt x="198870" y="27060"/>
                </a:lnTo>
                <a:lnTo>
                  <a:pt x="192840" y="23114"/>
                </a:lnTo>
                <a:lnTo>
                  <a:pt x="186224" y="20295"/>
                </a:lnTo>
                <a:lnTo>
                  <a:pt x="179022" y="18604"/>
                </a:lnTo>
                <a:lnTo>
                  <a:pt x="171233" y="18040"/>
                </a:lnTo>
                <a:close/>
              </a:path>
              <a:path w="527050" h="179704">
                <a:moveTo>
                  <a:pt x="205558" y="33627"/>
                </a:moveTo>
                <a:lnTo>
                  <a:pt x="178353" y="33627"/>
                </a:lnTo>
                <a:lnTo>
                  <a:pt x="184438" y="35984"/>
                </a:lnTo>
                <a:lnTo>
                  <a:pt x="194589" y="45413"/>
                </a:lnTo>
                <a:lnTo>
                  <a:pt x="205035" y="84711"/>
                </a:lnTo>
                <a:lnTo>
                  <a:pt x="205292" y="93952"/>
                </a:lnTo>
                <a:lnTo>
                  <a:pt x="204733" y="107554"/>
                </a:lnTo>
                <a:lnTo>
                  <a:pt x="191420" y="145221"/>
                </a:lnTo>
                <a:lnTo>
                  <a:pt x="171233" y="153988"/>
                </a:lnTo>
                <a:lnTo>
                  <a:pt x="206013" y="153988"/>
                </a:lnTo>
                <a:lnTo>
                  <a:pt x="221095" y="116285"/>
                </a:lnTo>
                <a:lnTo>
                  <a:pt x="222610" y="93952"/>
                </a:lnTo>
                <a:lnTo>
                  <a:pt x="222227" y="82411"/>
                </a:lnTo>
                <a:lnTo>
                  <a:pt x="213103" y="45028"/>
                </a:lnTo>
                <a:lnTo>
                  <a:pt x="209044" y="38029"/>
                </a:lnTo>
                <a:lnTo>
                  <a:pt x="205558" y="33627"/>
                </a:lnTo>
                <a:close/>
              </a:path>
              <a:path w="527050" h="179704">
                <a:moveTo>
                  <a:pt x="298233" y="18040"/>
                </a:moveTo>
                <a:lnTo>
                  <a:pt x="260386" y="38029"/>
                </a:lnTo>
                <a:lnTo>
                  <a:pt x="247235" y="82411"/>
                </a:lnTo>
                <a:lnTo>
                  <a:pt x="246856" y="93952"/>
                </a:lnTo>
                <a:lnTo>
                  <a:pt x="247235" y="105560"/>
                </a:lnTo>
                <a:lnTo>
                  <a:pt x="256286" y="143061"/>
                </a:lnTo>
                <a:lnTo>
                  <a:pt x="290381" y="169308"/>
                </a:lnTo>
                <a:lnTo>
                  <a:pt x="298233" y="169863"/>
                </a:lnTo>
                <a:lnTo>
                  <a:pt x="306085" y="169308"/>
                </a:lnTo>
                <a:lnTo>
                  <a:pt x="333013" y="153988"/>
                </a:lnTo>
                <a:lnTo>
                  <a:pt x="291065" y="153988"/>
                </a:lnTo>
                <a:lnTo>
                  <a:pt x="284932" y="151655"/>
                </a:lnTo>
                <a:lnTo>
                  <a:pt x="265184" y="111703"/>
                </a:lnTo>
                <a:lnTo>
                  <a:pt x="264174" y="93952"/>
                </a:lnTo>
                <a:lnTo>
                  <a:pt x="264738" y="80372"/>
                </a:lnTo>
                <a:lnTo>
                  <a:pt x="278141" y="42516"/>
                </a:lnTo>
                <a:lnTo>
                  <a:pt x="298233" y="33627"/>
                </a:lnTo>
                <a:lnTo>
                  <a:pt x="332558" y="33627"/>
                </a:lnTo>
                <a:lnTo>
                  <a:pt x="331300" y="32039"/>
                </a:lnTo>
                <a:lnTo>
                  <a:pt x="325870" y="27060"/>
                </a:lnTo>
                <a:lnTo>
                  <a:pt x="319840" y="23114"/>
                </a:lnTo>
                <a:lnTo>
                  <a:pt x="313224" y="20295"/>
                </a:lnTo>
                <a:lnTo>
                  <a:pt x="306022" y="18604"/>
                </a:lnTo>
                <a:lnTo>
                  <a:pt x="298233" y="18040"/>
                </a:lnTo>
                <a:close/>
              </a:path>
              <a:path w="527050" h="179704">
                <a:moveTo>
                  <a:pt x="332558" y="33627"/>
                </a:moveTo>
                <a:lnTo>
                  <a:pt x="305353" y="33627"/>
                </a:lnTo>
                <a:lnTo>
                  <a:pt x="311438" y="35984"/>
                </a:lnTo>
                <a:lnTo>
                  <a:pt x="321589" y="45413"/>
                </a:lnTo>
                <a:lnTo>
                  <a:pt x="332035" y="84711"/>
                </a:lnTo>
                <a:lnTo>
                  <a:pt x="332292" y="93952"/>
                </a:lnTo>
                <a:lnTo>
                  <a:pt x="331733" y="107554"/>
                </a:lnTo>
                <a:lnTo>
                  <a:pt x="318420" y="145221"/>
                </a:lnTo>
                <a:lnTo>
                  <a:pt x="298233" y="153988"/>
                </a:lnTo>
                <a:lnTo>
                  <a:pt x="333013" y="153988"/>
                </a:lnTo>
                <a:lnTo>
                  <a:pt x="348095" y="116285"/>
                </a:lnTo>
                <a:lnTo>
                  <a:pt x="349610" y="93952"/>
                </a:lnTo>
                <a:lnTo>
                  <a:pt x="349227" y="82411"/>
                </a:lnTo>
                <a:lnTo>
                  <a:pt x="340103" y="45028"/>
                </a:lnTo>
                <a:lnTo>
                  <a:pt x="336044" y="38029"/>
                </a:lnTo>
                <a:lnTo>
                  <a:pt x="332558" y="33627"/>
                </a:lnTo>
                <a:close/>
              </a:path>
              <a:path w="527050" h="179704">
                <a:moveTo>
                  <a:pt x="413752" y="126187"/>
                </a:moveTo>
                <a:lnTo>
                  <a:pt x="396887" y="126187"/>
                </a:lnTo>
                <a:lnTo>
                  <a:pt x="396887" y="179628"/>
                </a:lnTo>
                <a:lnTo>
                  <a:pt x="526731" y="179628"/>
                </a:lnTo>
                <a:lnTo>
                  <a:pt x="526731" y="169672"/>
                </a:lnTo>
                <a:lnTo>
                  <a:pt x="413752" y="169672"/>
                </a:lnTo>
                <a:lnTo>
                  <a:pt x="413752" y="126187"/>
                </a:lnTo>
                <a:close/>
              </a:path>
              <a:path w="527050" h="179704">
                <a:moveTo>
                  <a:pt x="526731" y="165811"/>
                </a:moveTo>
                <a:lnTo>
                  <a:pt x="413752" y="165811"/>
                </a:lnTo>
                <a:lnTo>
                  <a:pt x="413752" y="169672"/>
                </a:lnTo>
                <a:lnTo>
                  <a:pt x="526731" y="169672"/>
                </a:lnTo>
                <a:lnTo>
                  <a:pt x="526731" y="165811"/>
                </a:lnTo>
                <a:close/>
              </a:path>
              <a:path w="527050" h="179704">
                <a:moveTo>
                  <a:pt x="522261" y="0"/>
                </a:moveTo>
                <a:lnTo>
                  <a:pt x="505395" y="0"/>
                </a:lnTo>
                <a:lnTo>
                  <a:pt x="505395" y="139801"/>
                </a:lnTo>
                <a:lnTo>
                  <a:pt x="522261" y="139801"/>
                </a:lnTo>
                <a:lnTo>
                  <a:pt x="522261" y="120904"/>
                </a:lnTo>
                <a:lnTo>
                  <a:pt x="509663" y="120904"/>
                </a:lnTo>
                <a:lnTo>
                  <a:pt x="509663" y="108508"/>
                </a:lnTo>
                <a:lnTo>
                  <a:pt x="522261" y="108508"/>
                </a:lnTo>
                <a:lnTo>
                  <a:pt x="522261" y="0"/>
                </a:lnTo>
                <a:close/>
              </a:path>
              <a:path w="527050" h="179704">
                <a:moveTo>
                  <a:pt x="440778" y="96897"/>
                </a:moveTo>
                <a:lnTo>
                  <a:pt x="429475" y="97663"/>
                </a:lnTo>
                <a:lnTo>
                  <a:pt x="423912" y="97832"/>
                </a:lnTo>
                <a:lnTo>
                  <a:pt x="423912" y="133299"/>
                </a:lnTo>
                <a:lnTo>
                  <a:pt x="440778" y="133299"/>
                </a:lnTo>
                <a:lnTo>
                  <a:pt x="440778" y="96897"/>
                </a:lnTo>
                <a:close/>
              </a:path>
              <a:path w="527050" h="179704">
                <a:moveTo>
                  <a:pt x="505395" y="108508"/>
                </a:moveTo>
                <a:lnTo>
                  <a:pt x="468007" y="108508"/>
                </a:lnTo>
                <a:lnTo>
                  <a:pt x="468007" y="120904"/>
                </a:lnTo>
                <a:lnTo>
                  <a:pt x="505395" y="120904"/>
                </a:lnTo>
                <a:lnTo>
                  <a:pt x="505395" y="108508"/>
                </a:lnTo>
                <a:close/>
              </a:path>
              <a:path w="527050" h="179704">
                <a:moveTo>
                  <a:pt x="522261" y="108508"/>
                </a:moveTo>
                <a:lnTo>
                  <a:pt x="509663" y="108508"/>
                </a:lnTo>
                <a:lnTo>
                  <a:pt x="509663" y="120904"/>
                </a:lnTo>
                <a:lnTo>
                  <a:pt x="522261" y="120904"/>
                </a:lnTo>
                <a:lnTo>
                  <a:pt x="522261" y="108508"/>
                </a:lnTo>
                <a:close/>
              </a:path>
              <a:path w="527050" h="179704">
                <a:moveTo>
                  <a:pt x="489343" y="79451"/>
                </a:moveTo>
                <a:lnTo>
                  <a:pt x="459145" y="82451"/>
                </a:lnTo>
                <a:lnTo>
                  <a:pt x="428205" y="84099"/>
                </a:lnTo>
                <a:lnTo>
                  <a:pt x="398217" y="84794"/>
                </a:lnTo>
                <a:lnTo>
                  <a:pt x="370877" y="84937"/>
                </a:lnTo>
                <a:lnTo>
                  <a:pt x="373112" y="98755"/>
                </a:lnTo>
                <a:lnTo>
                  <a:pt x="399951" y="98561"/>
                </a:lnTo>
                <a:lnTo>
                  <a:pt x="423912" y="97832"/>
                </a:lnTo>
                <a:lnTo>
                  <a:pt x="423912" y="92456"/>
                </a:lnTo>
                <a:lnTo>
                  <a:pt x="485606" y="92456"/>
                </a:lnTo>
                <a:lnTo>
                  <a:pt x="490562" y="91846"/>
                </a:lnTo>
                <a:lnTo>
                  <a:pt x="489343" y="79451"/>
                </a:lnTo>
                <a:close/>
              </a:path>
              <a:path w="527050" h="179704">
                <a:moveTo>
                  <a:pt x="440778" y="92456"/>
                </a:moveTo>
                <a:lnTo>
                  <a:pt x="423912" y="92456"/>
                </a:lnTo>
                <a:lnTo>
                  <a:pt x="423912" y="97832"/>
                </a:lnTo>
                <a:lnTo>
                  <a:pt x="429475" y="97663"/>
                </a:lnTo>
                <a:lnTo>
                  <a:pt x="440778" y="96897"/>
                </a:lnTo>
                <a:lnTo>
                  <a:pt x="440778" y="92456"/>
                </a:lnTo>
                <a:close/>
              </a:path>
              <a:path w="527050" h="179704">
                <a:moveTo>
                  <a:pt x="485606" y="92456"/>
                </a:moveTo>
                <a:lnTo>
                  <a:pt x="440778" y="92456"/>
                </a:lnTo>
                <a:lnTo>
                  <a:pt x="440778" y="96897"/>
                </a:lnTo>
                <a:lnTo>
                  <a:pt x="460180" y="95583"/>
                </a:lnTo>
                <a:lnTo>
                  <a:pt x="485606" y="92456"/>
                </a:lnTo>
                <a:close/>
              </a:path>
              <a:path w="527050" h="179704">
                <a:moveTo>
                  <a:pt x="430618" y="7518"/>
                </a:moveTo>
                <a:lnTo>
                  <a:pt x="412136" y="9788"/>
                </a:lnTo>
                <a:lnTo>
                  <a:pt x="397826" y="16230"/>
                </a:lnTo>
                <a:lnTo>
                  <a:pt x="388584" y="26292"/>
                </a:lnTo>
                <a:lnTo>
                  <a:pt x="385304" y="39420"/>
                </a:lnTo>
                <a:lnTo>
                  <a:pt x="388584" y="52666"/>
                </a:lnTo>
                <a:lnTo>
                  <a:pt x="397826" y="62788"/>
                </a:lnTo>
                <a:lnTo>
                  <a:pt x="412136" y="69253"/>
                </a:lnTo>
                <a:lnTo>
                  <a:pt x="430618" y="71526"/>
                </a:lnTo>
                <a:lnTo>
                  <a:pt x="448982" y="69253"/>
                </a:lnTo>
                <a:lnTo>
                  <a:pt x="463231" y="62788"/>
                </a:lnTo>
                <a:lnTo>
                  <a:pt x="466933" y="58724"/>
                </a:lnTo>
                <a:lnTo>
                  <a:pt x="430618" y="58724"/>
                </a:lnTo>
                <a:lnTo>
                  <a:pt x="418759" y="57365"/>
                </a:lnTo>
                <a:lnTo>
                  <a:pt x="409510" y="53492"/>
                </a:lnTo>
                <a:lnTo>
                  <a:pt x="403500" y="47409"/>
                </a:lnTo>
                <a:lnTo>
                  <a:pt x="401357" y="39420"/>
                </a:lnTo>
                <a:lnTo>
                  <a:pt x="403500" y="31432"/>
                </a:lnTo>
                <a:lnTo>
                  <a:pt x="409510" y="25349"/>
                </a:lnTo>
                <a:lnTo>
                  <a:pt x="418759" y="21475"/>
                </a:lnTo>
                <a:lnTo>
                  <a:pt x="430618" y="20116"/>
                </a:lnTo>
                <a:lnTo>
                  <a:pt x="466793" y="20116"/>
                </a:lnTo>
                <a:lnTo>
                  <a:pt x="463231" y="16230"/>
                </a:lnTo>
                <a:lnTo>
                  <a:pt x="448982" y="9788"/>
                </a:lnTo>
                <a:lnTo>
                  <a:pt x="430618" y="7518"/>
                </a:lnTo>
                <a:close/>
              </a:path>
              <a:path w="527050" h="179704">
                <a:moveTo>
                  <a:pt x="466793" y="20116"/>
                </a:moveTo>
                <a:lnTo>
                  <a:pt x="430618" y="20116"/>
                </a:lnTo>
                <a:lnTo>
                  <a:pt x="442359" y="21475"/>
                </a:lnTo>
                <a:lnTo>
                  <a:pt x="451547" y="25349"/>
                </a:lnTo>
                <a:lnTo>
                  <a:pt x="457536" y="31432"/>
                </a:lnTo>
                <a:lnTo>
                  <a:pt x="459675" y="39420"/>
                </a:lnTo>
                <a:lnTo>
                  <a:pt x="457536" y="47409"/>
                </a:lnTo>
                <a:lnTo>
                  <a:pt x="451547" y="53492"/>
                </a:lnTo>
                <a:lnTo>
                  <a:pt x="442359" y="57365"/>
                </a:lnTo>
                <a:lnTo>
                  <a:pt x="430618" y="58724"/>
                </a:lnTo>
                <a:lnTo>
                  <a:pt x="466933" y="58724"/>
                </a:lnTo>
                <a:lnTo>
                  <a:pt x="472452" y="52666"/>
                </a:lnTo>
                <a:lnTo>
                  <a:pt x="475728" y="39420"/>
                </a:lnTo>
                <a:lnTo>
                  <a:pt x="472452" y="26292"/>
                </a:lnTo>
                <a:lnTo>
                  <a:pt x="466793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0" name="object 60" descr=""/>
          <p:cNvSpPr/>
          <p:nvPr/>
        </p:nvSpPr>
        <p:spPr>
          <a:xfrm>
            <a:off x="5699290" y="63216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79"/>
                </a:lnTo>
                <a:lnTo>
                  <a:pt x="39217" y="55879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79"/>
                </a:lnTo>
                <a:lnTo>
                  <a:pt x="147320" y="55879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3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1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1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3"/>
                </a:lnTo>
                <a:lnTo>
                  <a:pt x="271291" y="29463"/>
                </a:lnTo>
                <a:lnTo>
                  <a:pt x="258956" y="18738"/>
                </a:lnTo>
                <a:lnTo>
                  <a:pt x="240166" y="14223"/>
                </a:lnTo>
                <a:close/>
              </a:path>
              <a:path w="337185" h="184150">
                <a:moveTo>
                  <a:pt x="271291" y="29463"/>
                </a:moveTo>
                <a:lnTo>
                  <a:pt x="240166" y="29463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1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1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3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1" name="object 61" descr=""/>
          <p:cNvSpPr/>
          <p:nvPr/>
        </p:nvSpPr>
        <p:spPr>
          <a:xfrm>
            <a:off x="6506409" y="6339935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60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60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60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60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60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60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60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60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60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60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60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60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60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60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2" name="object 62" descr=""/>
          <p:cNvSpPr/>
          <p:nvPr/>
        </p:nvSpPr>
        <p:spPr>
          <a:xfrm>
            <a:off x="5709247" y="66137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4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4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4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4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4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4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4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4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4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4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3" name="object 63" descr=""/>
          <p:cNvSpPr/>
          <p:nvPr/>
        </p:nvSpPr>
        <p:spPr>
          <a:xfrm>
            <a:off x="6506409" y="66320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4" name="object 64" descr=""/>
          <p:cNvSpPr/>
          <p:nvPr/>
        </p:nvSpPr>
        <p:spPr>
          <a:xfrm>
            <a:off x="5702338" y="68931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0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3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1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1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3"/>
                </a:lnTo>
                <a:lnTo>
                  <a:pt x="268243" y="29463"/>
                </a:lnTo>
                <a:lnTo>
                  <a:pt x="255908" y="18738"/>
                </a:lnTo>
                <a:lnTo>
                  <a:pt x="237118" y="14223"/>
                </a:lnTo>
                <a:close/>
              </a:path>
              <a:path w="334645" h="184150">
                <a:moveTo>
                  <a:pt x="268243" y="29463"/>
                </a:moveTo>
                <a:lnTo>
                  <a:pt x="237118" y="29463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1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1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3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5" name="object 65" descr=""/>
          <p:cNvSpPr/>
          <p:nvPr/>
        </p:nvSpPr>
        <p:spPr>
          <a:xfrm>
            <a:off x="6506409" y="69114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6" name="object 66" descr=""/>
          <p:cNvSpPr/>
          <p:nvPr/>
        </p:nvSpPr>
        <p:spPr>
          <a:xfrm>
            <a:off x="5699087" y="71854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60"/>
                </a:moveTo>
                <a:lnTo>
                  <a:pt x="21132" y="10160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60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7" name="object 67" descr=""/>
          <p:cNvSpPr/>
          <p:nvPr/>
        </p:nvSpPr>
        <p:spPr>
          <a:xfrm>
            <a:off x="6500925" y="7203534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68" name="object 68" descr=""/>
          <p:cNvGrpSpPr/>
          <p:nvPr/>
        </p:nvGrpSpPr>
        <p:grpSpPr>
          <a:xfrm>
            <a:off x="9956800" y="7289837"/>
            <a:ext cx="1346200" cy="330200"/>
            <a:chOff x="9956800" y="7289837"/>
            <a:chExt cx="1346200" cy="330200"/>
          </a:xfrm>
        </p:grpSpPr>
        <p:sp>
          <p:nvSpPr>
            <p:cNvPr id="69" name="object 69" descr=""/>
            <p:cNvSpPr/>
            <p:nvPr/>
          </p:nvSpPr>
          <p:spPr>
            <a:xfrm>
              <a:off x="9956800" y="7289837"/>
              <a:ext cx="1346200" cy="330200"/>
            </a:xfrm>
            <a:custGeom>
              <a:avLst/>
              <a:gdLst/>
              <a:ahLst/>
              <a:cxnLst/>
              <a:rect l="l" t="t" r="r" b="b"/>
              <a:pathLst>
                <a:path w="1346200" h="330200">
                  <a:moveTo>
                    <a:pt x="1295400" y="0"/>
                  </a:moveTo>
                  <a:lnTo>
                    <a:pt x="50800" y="0"/>
                  </a:lnTo>
                  <a:lnTo>
                    <a:pt x="31026" y="3992"/>
                  </a:lnTo>
                  <a:lnTo>
                    <a:pt x="14878" y="14878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279400"/>
                  </a:lnTo>
                  <a:lnTo>
                    <a:pt x="3992" y="299173"/>
                  </a:lnTo>
                  <a:lnTo>
                    <a:pt x="14878" y="315321"/>
                  </a:lnTo>
                  <a:lnTo>
                    <a:pt x="31026" y="326207"/>
                  </a:lnTo>
                  <a:lnTo>
                    <a:pt x="50799" y="330200"/>
                  </a:lnTo>
                  <a:lnTo>
                    <a:pt x="1295400" y="330200"/>
                  </a:lnTo>
                  <a:lnTo>
                    <a:pt x="1315173" y="326207"/>
                  </a:lnTo>
                  <a:lnTo>
                    <a:pt x="1331321" y="315321"/>
                  </a:lnTo>
                  <a:lnTo>
                    <a:pt x="1342207" y="299173"/>
                  </a:lnTo>
                  <a:lnTo>
                    <a:pt x="1346200" y="279400"/>
                  </a:lnTo>
                  <a:lnTo>
                    <a:pt x="1346200" y="50800"/>
                  </a:lnTo>
                  <a:lnTo>
                    <a:pt x="1342207" y="31026"/>
                  </a:lnTo>
                  <a:lnTo>
                    <a:pt x="1331321" y="14878"/>
                  </a:lnTo>
                  <a:lnTo>
                    <a:pt x="1315173" y="3992"/>
                  </a:lnTo>
                  <a:lnTo>
                    <a:pt x="12954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0" name="object 70" descr=""/>
            <p:cNvSpPr/>
            <p:nvPr/>
          </p:nvSpPr>
          <p:spPr>
            <a:xfrm>
              <a:off x="10435031" y="7356283"/>
              <a:ext cx="373380" cy="180975"/>
            </a:xfrm>
            <a:custGeom>
              <a:avLst/>
              <a:gdLst/>
              <a:ahLst/>
              <a:cxnLst/>
              <a:rect l="l" t="t" r="r" b="b"/>
              <a:pathLst>
                <a:path w="373379" h="180975">
                  <a:moveTo>
                    <a:pt x="77216" y="13004"/>
                  </a:moveTo>
                  <a:lnTo>
                    <a:pt x="69494" y="13004"/>
                  </a:lnTo>
                  <a:lnTo>
                    <a:pt x="69494" y="18491"/>
                  </a:lnTo>
                  <a:lnTo>
                    <a:pt x="65735" y="33032"/>
                  </a:lnTo>
                  <a:lnTo>
                    <a:pt x="54356" y="46583"/>
                  </a:lnTo>
                  <a:lnTo>
                    <a:pt x="35204" y="57467"/>
                  </a:lnTo>
                  <a:lnTo>
                    <a:pt x="8128" y="64007"/>
                  </a:lnTo>
                  <a:lnTo>
                    <a:pt x="18084" y="85140"/>
                  </a:lnTo>
                  <a:lnTo>
                    <a:pt x="49914" y="76641"/>
                  </a:lnTo>
                  <a:lnTo>
                    <a:pt x="73380" y="61798"/>
                  </a:lnTo>
                  <a:lnTo>
                    <a:pt x="85042" y="45859"/>
                  </a:lnTo>
                  <a:lnTo>
                    <a:pt x="82188" y="41963"/>
                  </a:lnTo>
                  <a:lnTo>
                    <a:pt x="77216" y="18491"/>
                  </a:lnTo>
                  <a:lnTo>
                    <a:pt x="77216" y="13004"/>
                  </a:lnTo>
                  <a:close/>
                </a:path>
                <a:path w="373379" h="180975">
                  <a:moveTo>
                    <a:pt x="100584" y="13004"/>
                  </a:moveTo>
                  <a:lnTo>
                    <a:pt x="92862" y="13004"/>
                  </a:lnTo>
                  <a:lnTo>
                    <a:pt x="92862" y="18491"/>
                  </a:lnTo>
                  <a:lnTo>
                    <a:pt x="87893" y="41963"/>
                  </a:lnTo>
                  <a:lnTo>
                    <a:pt x="85042" y="45859"/>
                  </a:lnTo>
                  <a:lnTo>
                    <a:pt x="96723" y="61798"/>
                  </a:lnTo>
                  <a:lnTo>
                    <a:pt x="120249" y="76641"/>
                  </a:lnTo>
                  <a:lnTo>
                    <a:pt x="152196" y="85140"/>
                  </a:lnTo>
                  <a:lnTo>
                    <a:pt x="161950" y="64007"/>
                  </a:lnTo>
                  <a:lnTo>
                    <a:pt x="134874" y="57467"/>
                  </a:lnTo>
                  <a:lnTo>
                    <a:pt x="115722" y="46583"/>
                  </a:lnTo>
                  <a:lnTo>
                    <a:pt x="104343" y="33032"/>
                  </a:lnTo>
                  <a:lnTo>
                    <a:pt x="100584" y="18491"/>
                  </a:lnTo>
                  <a:lnTo>
                    <a:pt x="100584" y="13004"/>
                  </a:lnTo>
                  <a:close/>
                </a:path>
                <a:path w="373379" h="180975">
                  <a:moveTo>
                    <a:pt x="92862" y="13004"/>
                  </a:moveTo>
                  <a:lnTo>
                    <a:pt x="77216" y="13004"/>
                  </a:lnTo>
                  <a:lnTo>
                    <a:pt x="77216" y="18491"/>
                  </a:lnTo>
                  <a:lnTo>
                    <a:pt x="82188" y="41963"/>
                  </a:lnTo>
                  <a:lnTo>
                    <a:pt x="85042" y="45859"/>
                  </a:lnTo>
                  <a:lnTo>
                    <a:pt x="87893" y="41963"/>
                  </a:lnTo>
                  <a:lnTo>
                    <a:pt x="92862" y="18491"/>
                  </a:lnTo>
                  <a:lnTo>
                    <a:pt x="92862" y="13004"/>
                  </a:lnTo>
                  <a:close/>
                </a:path>
                <a:path w="373379" h="180975">
                  <a:moveTo>
                    <a:pt x="154635" y="1625"/>
                  </a:moveTo>
                  <a:lnTo>
                    <a:pt x="15036" y="1625"/>
                  </a:lnTo>
                  <a:lnTo>
                    <a:pt x="15036" y="22961"/>
                  </a:lnTo>
                  <a:lnTo>
                    <a:pt x="68338" y="22961"/>
                  </a:lnTo>
                  <a:lnTo>
                    <a:pt x="69494" y="18491"/>
                  </a:lnTo>
                  <a:lnTo>
                    <a:pt x="69494" y="13004"/>
                  </a:lnTo>
                  <a:lnTo>
                    <a:pt x="154635" y="13004"/>
                  </a:lnTo>
                  <a:lnTo>
                    <a:pt x="154635" y="1625"/>
                  </a:lnTo>
                  <a:close/>
                </a:path>
                <a:path w="373379" h="180975">
                  <a:moveTo>
                    <a:pt x="154635" y="13004"/>
                  </a:moveTo>
                  <a:lnTo>
                    <a:pt x="100584" y="13004"/>
                  </a:lnTo>
                  <a:lnTo>
                    <a:pt x="100584" y="18491"/>
                  </a:lnTo>
                  <a:lnTo>
                    <a:pt x="101739" y="22961"/>
                  </a:lnTo>
                  <a:lnTo>
                    <a:pt x="154635" y="22961"/>
                  </a:lnTo>
                  <a:lnTo>
                    <a:pt x="154635" y="13004"/>
                  </a:lnTo>
                  <a:close/>
                </a:path>
                <a:path w="373379" h="180975">
                  <a:moveTo>
                    <a:pt x="97739" y="111353"/>
                  </a:moveTo>
                  <a:lnTo>
                    <a:pt x="70916" y="111353"/>
                  </a:lnTo>
                  <a:lnTo>
                    <a:pt x="70916" y="180441"/>
                  </a:lnTo>
                  <a:lnTo>
                    <a:pt x="97739" y="180441"/>
                  </a:lnTo>
                  <a:lnTo>
                    <a:pt x="97739" y="111353"/>
                  </a:lnTo>
                  <a:close/>
                </a:path>
                <a:path w="373379" h="180975">
                  <a:moveTo>
                    <a:pt x="170078" y="95910"/>
                  </a:moveTo>
                  <a:lnTo>
                    <a:pt x="0" y="95910"/>
                  </a:lnTo>
                  <a:lnTo>
                    <a:pt x="0" y="117449"/>
                  </a:lnTo>
                  <a:lnTo>
                    <a:pt x="70916" y="117449"/>
                  </a:lnTo>
                  <a:lnTo>
                    <a:pt x="70916" y="111353"/>
                  </a:lnTo>
                  <a:lnTo>
                    <a:pt x="170078" y="111353"/>
                  </a:lnTo>
                  <a:lnTo>
                    <a:pt x="170078" y="95910"/>
                  </a:lnTo>
                  <a:close/>
                </a:path>
                <a:path w="373379" h="180975">
                  <a:moveTo>
                    <a:pt x="170078" y="111353"/>
                  </a:moveTo>
                  <a:lnTo>
                    <a:pt x="97739" y="111353"/>
                  </a:lnTo>
                  <a:lnTo>
                    <a:pt x="97739" y="117449"/>
                  </a:lnTo>
                  <a:lnTo>
                    <a:pt x="170078" y="117449"/>
                  </a:lnTo>
                  <a:lnTo>
                    <a:pt x="170078" y="111353"/>
                  </a:lnTo>
                  <a:close/>
                </a:path>
                <a:path w="373379" h="180975">
                  <a:moveTo>
                    <a:pt x="249513" y="122326"/>
                  </a:moveTo>
                  <a:lnTo>
                    <a:pt x="222691" y="122326"/>
                  </a:lnTo>
                  <a:lnTo>
                    <a:pt x="222691" y="176987"/>
                  </a:lnTo>
                  <a:lnTo>
                    <a:pt x="354568" y="176987"/>
                  </a:lnTo>
                  <a:lnTo>
                    <a:pt x="354568" y="162559"/>
                  </a:lnTo>
                  <a:lnTo>
                    <a:pt x="249513" y="162559"/>
                  </a:lnTo>
                  <a:lnTo>
                    <a:pt x="249513" y="122326"/>
                  </a:lnTo>
                  <a:close/>
                </a:path>
                <a:path w="373379" h="180975">
                  <a:moveTo>
                    <a:pt x="354568" y="155447"/>
                  </a:moveTo>
                  <a:lnTo>
                    <a:pt x="249513" y="155447"/>
                  </a:lnTo>
                  <a:lnTo>
                    <a:pt x="249513" y="162559"/>
                  </a:lnTo>
                  <a:lnTo>
                    <a:pt x="354568" y="162559"/>
                  </a:lnTo>
                  <a:lnTo>
                    <a:pt x="354568" y="155447"/>
                  </a:lnTo>
                  <a:close/>
                </a:path>
                <a:path w="373379" h="180975">
                  <a:moveTo>
                    <a:pt x="303971" y="98551"/>
                  </a:moveTo>
                  <a:lnTo>
                    <a:pt x="276742" y="98551"/>
                  </a:lnTo>
                  <a:lnTo>
                    <a:pt x="276742" y="138175"/>
                  </a:lnTo>
                  <a:lnTo>
                    <a:pt x="303971" y="138175"/>
                  </a:lnTo>
                  <a:lnTo>
                    <a:pt x="303971" y="98551"/>
                  </a:lnTo>
                  <a:close/>
                </a:path>
                <a:path w="373379" h="180975">
                  <a:moveTo>
                    <a:pt x="373262" y="84937"/>
                  </a:moveTo>
                  <a:lnTo>
                    <a:pt x="202980" y="84937"/>
                  </a:lnTo>
                  <a:lnTo>
                    <a:pt x="202980" y="106476"/>
                  </a:lnTo>
                  <a:lnTo>
                    <a:pt x="276742" y="106476"/>
                  </a:lnTo>
                  <a:lnTo>
                    <a:pt x="276742" y="98551"/>
                  </a:lnTo>
                  <a:lnTo>
                    <a:pt x="373262" y="98551"/>
                  </a:lnTo>
                  <a:lnTo>
                    <a:pt x="373262" y="84937"/>
                  </a:lnTo>
                  <a:close/>
                </a:path>
                <a:path w="373379" h="180975">
                  <a:moveTo>
                    <a:pt x="373262" y="98551"/>
                  </a:moveTo>
                  <a:lnTo>
                    <a:pt x="303971" y="98551"/>
                  </a:lnTo>
                  <a:lnTo>
                    <a:pt x="303971" y="106476"/>
                  </a:lnTo>
                  <a:lnTo>
                    <a:pt x="373262" y="106476"/>
                  </a:lnTo>
                  <a:lnTo>
                    <a:pt x="373262" y="98551"/>
                  </a:lnTo>
                  <a:close/>
                </a:path>
                <a:path w="373379" h="180975">
                  <a:moveTo>
                    <a:pt x="351723" y="0"/>
                  </a:moveTo>
                  <a:lnTo>
                    <a:pt x="223910" y="0"/>
                  </a:lnTo>
                  <a:lnTo>
                    <a:pt x="223910" y="69900"/>
                  </a:lnTo>
                  <a:lnTo>
                    <a:pt x="351723" y="69900"/>
                  </a:lnTo>
                  <a:lnTo>
                    <a:pt x="351723" y="48767"/>
                  </a:lnTo>
                  <a:lnTo>
                    <a:pt x="250326" y="48767"/>
                  </a:lnTo>
                  <a:lnTo>
                    <a:pt x="250326" y="21132"/>
                  </a:lnTo>
                  <a:lnTo>
                    <a:pt x="351723" y="21132"/>
                  </a:lnTo>
                  <a:lnTo>
                    <a:pt x="351723" y="0"/>
                  </a:lnTo>
                  <a:close/>
                </a:path>
                <a:path w="373379" h="180975">
                  <a:moveTo>
                    <a:pt x="351723" y="21132"/>
                  </a:moveTo>
                  <a:lnTo>
                    <a:pt x="325104" y="21132"/>
                  </a:lnTo>
                  <a:lnTo>
                    <a:pt x="325104" y="48767"/>
                  </a:lnTo>
                  <a:lnTo>
                    <a:pt x="351723" y="48767"/>
                  </a:lnTo>
                  <a:lnTo>
                    <a:pt x="351723" y="2113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1" name="object 71" descr=""/>
          <p:cNvGrpSpPr/>
          <p:nvPr/>
        </p:nvGrpSpPr>
        <p:grpSpPr>
          <a:xfrm>
            <a:off x="9956800" y="8636037"/>
            <a:ext cx="1346200" cy="279400"/>
            <a:chOff x="9956800" y="8636037"/>
            <a:chExt cx="1346200" cy="279400"/>
          </a:xfrm>
        </p:grpSpPr>
        <p:sp>
          <p:nvSpPr>
            <p:cNvPr id="72" name="object 72" descr=""/>
            <p:cNvSpPr/>
            <p:nvPr/>
          </p:nvSpPr>
          <p:spPr>
            <a:xfrm>
              <a:off x="9956800" y="8636037"/>
              <a:ext cx="1346200" cy="279400"/>
            </a:xfrm>
            <a:custGeom>
              <a:avLst/>
              <a:gdLst/>
              <a:ahLst/>
              <a:cxnLst/>
              <a:rect l="l" t="t" r="r" b="b"/>
              <a:pathLst>
                <a:path w="1346200" h="279400">
                  <a:moveTo>
                    <a:pt x="1206500" y="0"/>
                  </a:moveTo>
                  <a:lnTo>
                    <a:pt x="139700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2" y="183856"/>
                  </a:lnTo>
                  <a:lnTo>
                    <a:pt x="26954" y="222205"/>
                  </a:lnTo>
                  <a:lnTo>
                    <a:pt x="57195" y="252446"/>
                  </a:lnTo>
                  <a:lnTo>
                    <a:pt x="95544" y="272278"/>
                  </a:lnTo>
                  <a:lnTo>
                    <a:pt x="139700" y="279400"/>
                  </a:lnTo>
                  <a:lnTo>
                    <a:pt x="1206500" y="279400"/>
                  </a:lnTo>
                  <a:lnTo>
                    <a:pt x="1250656" y="272278"/>
                  </a:lnTo>
                  <a:lnTo>
                    <a:pt x="1289005" y="252446"/>
                  </a:lnTo>
                  <a:lnTo>
                    <a:pt x="1319246" y="222205"/>
                  </a:lnTo>
                  <a:lnTo>
                    <a:pt x="1339078" y="183856"/>
                  </a:lnTo>
                  <a:lnTo>
                    <a:pt x="1346200" y="139700"/>
                  </a:lnTo>
                  <a:lnTo>
                    <a:pt x="1339078" y="95543"/>
                  </a:lnTo>
                  <a:lnTo>
                    <a:pt x="1319246" y="57194"/>
                  </a:lnTo>
                  <a:lnTo>
                    <a:pt x="1289005" y="26953"/>
                  </a:lnTo>
                  <a:lnTo>
                    <a:pt x="1250656" y="7121"/>
                  </a:lnTo>
                  <a:lnTo>
                    <a:pt x="1206500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3" name="object 73" descr=""/>
            <p:cNvSpPr/>
            <p:nvPr/>
          </p:nvSpPr>
          <p:spPr>
            <a:xfrm>
              <a:off x="9956800" y="8636037"/>
              <a:ext cx="1346200" cy="279400"/>
            </a:xfrm>
            <a:custGeom>
              <a:avLst/>
              <a:gdLst/>
              <a:ahLst/>
              <a:cxnLst/>
              <a:rect l="l" t="t" r="r" b="b"/>
              <a:pathLst>
                <a:path w="1346200" h="279400">
                  <a:moveTo>
                    <a:pt x="139699" y="0"/>
                  </a:move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1" y="183856"/>
                  </a:lnTo>
                  <a:lnTo>
                    <a:pt x="26953" y="222205"/>
                  </a:lnTo>
                  <a:lnTo>
                    <a:pt x="57194" y="252446"/>
                  </a:lnTo>
                  <a:lnTo>
                    <a:pt x="95543" y="272278"/>
                  </a:lnTo>
                  <a:lnTo>
                    <a:pt x="139699" y="279400"/>
                  </a:lnTo>
                  <a:lnTo>
                    <a:pt x="139700" y="266700"/>
                  </a:lnTo>
                  <a:lnTo>
                    <a:pt x="90265" y="256719"/>
                  </a:lnTo>
                  <a:lnTo>
                    <a:pt x="49897" y="229502"/>
                  </a:lnTo>
                  <a:lnTo>
                    <a:pt x="22680" y="189134"/>
                  </a:lnTo>
                  <a:lnTo>
                    <a:pt x="12700" y="139700"/>
                  </a:lnTo>
                  <a:lnTo>
                    <a:pt x="22680" y="90265"/>
                  </a:lnTo>
                  <a:lnTo>
                    <a:pt x="49897" y="49897"/>
                  </a:lnTo>
                  <a:lnTo>
                    <a:pt x="90265" y="22680"/>
                  </a:lnTo>
                  <a:lnTo>
                    <a:pt x="139699" y="12700"/>
                  </a:lnTo>
                  <a:lnTo>
                    <a:pt x="139699" y="0"/>
                  </a:lnTo>
                  <a:close/>
                </a:path>
                <a:path w="1346200" h="279400">
                  <a:moveTo>
                    <a:pt x="1206499" y="266700"/>
                  </a:moveTo>
                  <a:lnTo>
                    <a:pt x="139700" y="266700"/>
                  </a:lnTo>
                  <a:lnTo>
                    <a:pt x="139700" y="279400"/>
                  </a:lnTo>
                  <a:lnTo>
                    <a:pt x="1206499" y="279400"/>
                  </a:lnTo>
                  <a:lnTo>
                    <a:pt x="1206499" y="266700"/>
                  </a:lnTo>
                  <a:close/>
                </a:path>
                <a:path w="1346200" h="279400">
                  <a:moveTo>
                    <a:pt x="1346199" y="139700"/>
                  </a:moveTo>
                  <a:lnTo>
                    <a:pt x="1333499" y="139700"/>
                  </a:lnTo>
                  <a:lnTo>
                    <a:pt x="1323519" y="189134"/>
                  </a:lnTo>
                  <a:lnTo>
                    <a:pt x="1296302" y="229502"/>
                  </a:lnTo>
                  <a:lnTo>
                    <a:pt x="1255934" y="256719"/>
                  </a:lnTo>
                  <a:lnTo>
                    <a:pt x="1206499" y="266700"/>
                  </a:lnTo>
                  <a:lnTo>
                    <a:pt x="1206499" y="279400"/>
                  </a:lnTo>
                  <a:lnTo>
                    <a:pt x="1250656" y="272278"/>
                  </a:lnTo>
                  <a:lnTo>
                    <a:pt x="1289005" y="252446"/>
                  </a:lnTo>
                  <a:lnTo>
                    <a:pt x="1319246" y="222205"/>
                  </a:lnTo>
                  <a:lnTo>
                    <a:pt x="1339078" y="183856"/>
                  </a:lnTo>
                  <a:lnTo>
                    <a:pt x="1346199" y="139700"/>
                  </a:lnTo>
                  <a:close/>
                </a:path>
                <a:path w="1346200" h="279400">
                  <a:moveTo>
                    <a:pt x="1206499" y="0"/>
                  </a:moveTo>
                  <a:lnTo>
                    <a:pt x="1206499" y="12700"/>
                  </a:lnTo>
                  <a:lnTo>
                    <a:pt x="1255934" y="22680"/>
                  </a:lnTo>
                  <a:lnTo>
                    <a:pt x="1296302" y="49897"/>
                  </a:lnTo>
                  <a:lnTo>
                    <a:pt x="1323519" y="90265"/>
                  </a:lnTo>
                  <a:lnTo>
                    <a:pt x="1333499" y="139700"/>
                  </a:lnTo>
                  <a:lnTo>
                    <a:pt x="1346199" y="139700"/>
                  </a:lnTo>
                  <a:lnTo>
                    <a:pt x="1339078" y="95543"/>
                  </a:lnTo>
                  <a:lnTo>
                    <a:pt x="1319246" y="57194"/>
                  </a:lnTo>
                  <a:lnTo>
                    <a:pt x="1289005" y="26953"/>
                  </a:lnTo>
                  <a:lnTo>
                    <a:pt x="1250656" y="7121"/>
                  </a:lnTo>
                  <a:lnTo>
                    <a:pt x="1206499" y="0"/>
                  </a:lnTo>
                  <a:close/>
                </a:path>
                <a:path w="1346200" h="279400">
                  <a:moveTo>
                    <a:pt x="1206499" y="0"/>
                  </a:moveTo>
                  <a:lnTo>
                    <a:pt x="139699" y="0"/>
                  </a:lnTo>
                  <a:lnTo>
                    <a:pt x="139699" y="12700"/>
                  </a:lnTo>
                  <a:lnTo>
                    <a:pt x="1206499" y="12700"/>
                  </a:lnTo>
                  <a:lnTo>
                    <a:pt x="1206499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4" name="object 74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48228" y="8701921"/>
              <a:ext cx="171809" cy="125972"/>
            </a:xfrm>
            <a:prstGeom prst="rect">
              <a:avLst/>
            </a:prstGeom>
          </p:spPr>
        </p:pic>
      </p:grpSp>
      <p:grpSp>
        <p:nvGrpSpPr>
          <p:cNvPr id="75" name="object 75" descr=""/>
          <p:cNvGrpSpPr/>
          <p:nvPr/>
        </p:nvGrpSpPr>
        <p:grpSpPr>
          <a:xfrm>
            <a:off x="9956800" y="9588537"/>
            <a:ext cx="1341755" cy="279400"/>
            <a:chOff x="9956800" y="9588537"/>
            <a:chExt cx="1341755" cy="279400"/>
          </a:xfrm>
        </p:grpSpPr>
        <p:sp>
          <p:nvSpPr>
            <p:cNvPr id="76" name="object 76" descr=""/>
            <p:cNvSpPr/>
            <p:nvPr/>
          </p:nvSpPr>
          <p:spPr>
            <a:xfrm>
              <a:off x="9956800" y="9588537"/>
              <a:ext cx="1341755" cy="279400"/>
            </a:xfrm>
            <a:custGeom>
              <a:avLst/>
              <a:gdLst/>
              <a:ahLst/>
              <a:cxnLst/>
              <a:rect l="l" t="t" r="r" b="b"/>
              <a:pathLst>
                <a:path w="1341754" h="279400">
                  <a:moveTo>
                    <a:pt x="139699" y="279399"/>
                  </a:moveTo>
                  <a:lnTo>
                    <a:pt x="1201795" y="279399"/>
                  </a:lnTo>
                  <a:lnTo>
                    <a:pt x="1245951" y="272277"/>
                  </a:lnTo>
                  <a:lnTo>
                    <a:pt x="1284300" y="252445"/>
                  </a:lnTo>
                  <a:lnTo>
                    <a:pt x="1314541" y="222204"/>
                  </a:lnTo>
                  <a:lnTo>
                    <a:pt x="1334373" y="183855"/>
                  </a:lnTo>
                  <a:lnTo>
                    <a:pt x="1341495" y="139699"/>
                  </a:lnTo>
                  <a:lnTo>
                    <a:pt x="1334373" y="95543"/>
                  </a:lnTo>
                  <a:lnTo>
                    <a:pt x="1314541" y="57194"/>
                  </a:lnTo>
                  <a:lnTo>
                    <a:pt x="1284300" y="26953"/>
                  </a:lnTo>
                  <a:lnTo>
                    <a:pt x="1245951" y="7121"/>
                  </a:lnTo>
                  <a:lnTo>
                    <a:pt x="1201795" y="0"/>
                  </a:lnTo>
                  <a:lnTo>
                    <a:pt x="139699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699"/>
                  </a:lnTo>
                  <a:lnTo>
                    <a:pt x="7121" y="183855"/>
                  </a:lnTo>
                  <a:lnTo>
                    <a:pt x="26953" y="222204"/>
                  </a:lnTo>
                  <a:lnTo>
                    <a:pt x="57194" y="252445"/>
                  </a:lnTo>
                  <a:lnTo>
                    <a:pt x="95543" y="272277"/>
                  </a:lnTo>
                  <a:lnTo>
                    <a:pt x="139699" y="279399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7" name="object 77" descr=""/>
            <p:cNvSpPr/>
            <p:nvPr/>
          </p:nvSpPr>
          <p:spPr>
            <a:xfrm>
              <a:off x="9956800" y="9588537"/>
              <a:ext cx="1341755" cy="279400"/>
            </a:xfrm>
            <a:custGeom>
              <a:avLst/>
              <a:gdLst/>
              <a:ahLst/>
              <a:cxnLst/>
              <a:rect l="l" t="t" r="r" b="b"/>
              <a:pathLst>
                <a:path w="1341754" h="279400">
                  <a:moveTo>
                    <a:pt x="139700" y="12700"/>
                  </a:moveTo>
                  <a:lnTo>
                    <a:pt x="1201795" y="12700"/>
                  </a:lnTo>
                  <a:lnTo>
                    <a:pt x="1201795" y="0"/>
                  </a:lnTo>
                  <a:lnTo>
                    <a:pt x="139700" y="0"/>
                  </a:lnTo>
                  <a:lnTo>
                    <a:pt x="139700" y="12700"/>
                  </a:lnTo>
                  <a:close/>
                </a:path>
                <a:path w="1341754" h="279400">
                  <a:moveTo>
                    <a:pt x="139699" y="279400"/>
                  </a:moveTo>
                  <a:lnTo>
                    <a:pt x="139700" y="266700"/>
                  </a:lnTo>
                  <a:lnTo>
                    <a:pt x="90265" y="256719"/>
                  </a:lnTo>
                  <a:lnTo>
                    <a:pt x="49897" y="229502"/>
                  </a:lnTo>
                  <a:lnTo>
                    <a:pt x="22680" y="189134"/>
                  </a:lnTo>
                  <a:lnTo>
                    <a:pt x="12700" y="139700"/>
                  </a:lnTo>
                  <a:lnTo>
                    <a:pt x="22680" y="90265"/>
                  </a:lnTo>
                  <a:lnTo>
                    <a:pt x="49897" y="49897"/>
                  </a:lnTo>
                  <a:lnTo>
                    <a:pt x="90266" y="22680"/>
                  </a:lnTo>
                  <a:lnTo>
                    <a:pt x="139700" y="12700"/>
                  </a:lnTo>
                  <a:lnTo>
                    <a:pt x="139700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1" y="183856"/>
                  </a:lnTo>
                  <a:lnTo>
                    <a:pt x="26953" y="222205"/>
                  </a:lnTo>
                  <a:lnTo>
                    <a:pt x="57194" y="252446"/>
                  </a:lnTo>
                  <a:lnTo>
                    <a:pt x="95543" y="272278"/>
                  </a:lnTo>
                  <a:lnTo>
                    <a:pt x="139699" y="279400"/>
                  </a:lnTo>
                  <a:close/>
                </a:path>
                <a:path w="1341754" h="279400">
                  <a:moveTo>
                    <a:pt x="1328795" y="139700"/>
                  </a:moveTo>
                  <a:lnTo>
                    <a:pt x="1341495" y="139700"/>
                  </a:lnTo>
                  <a:lnTo>
                    <a:pt x="1334373" y="95543"/>
                  </a:lnTo>
                  <a:lnTo>
                    <a:pt x="1314541" y="57194"/>
                  </a:lnTo>
                  <a:lnTo>
                    <a:pt x="1284300" y="26953"/>
                  </a:lnTo>
                  <a:lnTo>
                    <a:pt x="1245951" y="7121"/>
                  </a:lnTo>
                  <a:lnTo>
                    <a:pt x="1201795" y="0"/>
                  </a:lnTo>
                  <a:lnTo>
                    <a:pt x="1201795" y="12700"/>
                  </a:lnTo>
                  <a:lnTo>
                    <a:pt x="1251229" y="22680"/>
                  </a:lnTo>
                  <a:lnTo>
                    <a:pt x="1291598" y="49897"/>
                  </a:lnTo>
                  <a:lnTo>
                    <a:pt x="1318815" y="90265"/>
                  </a:lnTo>
                  <a:lnTo>
                    <a:pt x="1328795" y="139700"/>
                  </a:lnTo>
                  <a:close/>
                </a:path>
                <a:path w="1341754" h="279400">
                  <a:moveTo>
                    <a:pt x="1201795" y="279400"/>
                  </a:moveTo>
                  <a:lnTo>
                    <a:pt x="1245951" y="272278"/>
                  </a:lnTo>
                  <a:lnTo>
                    <a:pt x="1284300" y="252446"/>
                  </a:lnTo>
                  <a:lnTo>
                    <a:pt x="1314541" y="222205"/>
                  </a:lnTo>
                  <a:lnTo>
                    <a:pt x="1334373" y="183856"/>
                  </a:lnTo>
                  <a:lnTo>
                    <a:pt x="1341495" y="139700"/>
                  </a:lnTo>
                  <a:lnTo>
                    <a:pt x="1328795" y="139700"/>
                  </a:lnTo>
                  <a:lnTo>
                    <a:pt x="1318815" y="189134"/>
                  </a:lnTo>
                  <a:lnTo>
                    <a:pt x="1291598" y="229502"/>
                  </a:lnTo>
                  <a:lnTo>
                    <a:pt x="1251229" y="256719"/>
                  </a:lnTo>
                  <a:lnTo>
                    <a:pt x="1201795" y="266700"/>
                  </a:lnTo>
                  <a:lnTo>
                    <a:pt x="1201795" y="279400"/>
                  </a:lnTo>
                  <a:close/>
                </a:path>
                <a:path w="1341754" h="279400">
                  <a:moveTo>
                    <a:pt x="139700" y="279400"/>
                  </a:moveTo>
                  <a:lnTo>
                    <a:pt x="1201795" y="279400"/>
                  </a:lnTo>
                  <a:lnTo>
                    <a:pt x="1201795" y="266700"/>
                  </a:lnTo>
                  <a:lnTo>
                    <a:pt x="139700" y="266700"/>
                  </a:lnTo>
                  <a:lnTo>
                    <a:pt x="139700" y="2794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8" name="object 78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54027" y="9672356"/>
              <a:ext cx="176204" cy="134060"/>
            </a:xfrm>
            <a:prstGeom prst="rect">
              <a:avLst/>
            </a:prstGeom>
          </p:spPr>
        </p:pic>
      </p:grpSp>
      <p:pic>
        <p:nvPicPr>
          <p:cNvPr id="79" name="object 79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583834" y="9162801"/>
            <a:ext cx="73241" cy="184727"/>
          </a:xfrm>
          <a:prstGeom prst="rect">
            <a:avLst/>
          </a:prstGeom>
        </p:spPr>
      </p:pic>
      <p:sp>
        <p:nvSpPr>
          <p:cNvPr id="80" name="object 80" descr=""/>
          <p:cNvSpPr/>
          <p:nvPr/>
        </p:nvSpPr>
        <p:spPr>
          <a:xfrm>
            <a:off x="9961502" y="81788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1" name="object 81" descr=""/>
          <p:cNvSpPr/>
          <p:nvPr/>
        </p:nvSpPr>
        <p:spPr>
          <a:xfrm>
            <a:off x="9961502" y="85090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2" name="object 82" descr=""/>
          <p:cNvSpPr/>
          <p:nvPr/>
        </p:nvSpPr>
        <p:spPr>
          <a:xfrm>
            <a:off x="10394524" y="82522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3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2"/>
                </a:moveTo>
                <a:lnTo>
                  <a:pt x="74168" y="113792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2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2"/>
                </a:lnTo>
                <a:lnTo>
                  <a:pt x="166014" y="113792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2"/>
                </a:moveTo>
                <a:lnTo>
                  <a:pt x="90830" y="113792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2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2"/>
                </a:lnTo>
                <a:lnTo>
                  <a:pt x="378067" y="42672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2"/>
                </a:lnTo>
                <a:lnTo>
                  <a:pt x="383147" y="42672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2"/>
                </a:lnTo>
                <a:lnTo>
                  <a:pt x="410376" y="42672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4"/>
                </a:lnTo>
                <a:lnTo>
                  <a:pt x="263056" y="100584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8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83" name="object 83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429002" y="8521737"/>
            <a:ext cx="1866428" cy="1460500"/>
          </a:xfrm>
          <a:prstGeom prst="rect">
            <a:avLst/>
          </a:prstGeom>
        </p:spPr>
      </p:pic>
      <p:sp>
        <p:nvSpPr>
          <p:cNvPr id="84" name="object 84" descr=""/>
          <p:cNvSpPr/>
          <p:nvPr/>
        </p:nvSpPr>
        <p:spPr>
          <a:xfrm>
            <a:off x="5616223" y="81788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5" name="object 85" descr=""/>
          <p:cNvSpPr/>
          <p:nvPr/>
        </p:nvSpPr>
        <p:spPr>
          <a:xfrm>
            <a:off x="5616223" y="103251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6" name="object 86" descr=""/>
          <p:cNvSpPr/>
          <p:nvPr/>
        </p:nvSpPr>
        <p:spPr>
          <a:xfrm>
            <a:off x="5691024" y="8450525"/>
            <a:ext cx="781685" cy="188595"/>
          </a:xfrm>
          <a:custGeom>
            <a:avLst/>
            <a:gdLst/>
            <a:ahLst/>
            <a:cxnLst/>
            <a:rect l="l" t="t" r="r" b="b"/>
            <a:pathLst>
              <a:path w="781685" h="188595">
                <a:moveTo>
                  <a:pt x="97942" y="119278"/>
                </a:moveTo>
                <a:lnTo>
                  <a:pt x="71120" y="119278"/>
                </a:lnTo>
                <a:lnTo>
                  <a:pt x="71120" y="188366"/>
                </a:lnTo>
                <a:lnTo>
                  <a:pt x="97942" y="188366"/>
                </a:lnTo>
                <a:lnTo>
                  <a:pt x="97942" y="119278"/>
                </a:lnTo>
                <a:close/>
              </a:path>
              <a:path w="781685" h="188595">
                <a:moveTo>
                  <a:pt x="170484" y="108508"/>
                </a:moveTo>
                <a:lnTo>
                  <a:pt x="0" y="108508"/>
                </a:lnTo>
                <a:lnTo>
                  <a:pt x="0" y="129844"/>
                </a:lnTo>
                <a:lnTo>
                  <a:pt x="71120" y="129844"/>
                </a:lnTo>
                <a:lnTo>
                  <a:pt x="71120" y="119278"/>
                </a:lnTo>
                <a:lnTo>
                  <a:pt x="170484" y="119278"/>
                </a:lnTo>
                <a:lnTo>
                  <a:pt x="170484" y="108508"/>
                </a:lnTo>
                <a:close/>
              </a:path>
              <a:path w="781685" h="188595">
                <a:moveTo>
                  <a:pt x="170484" y="119278"/>
                </a:moveTo>
                <a:lnTo>
                  <a:pt x="97942" y="119278"/>
                </a:lnTo>
                <a:lnTo>
                  <a:pt x="97942" y="129844"/>
                </a:lnTo>
                <a:lnTo>
                  <a:pt x="170484" y="129844"/>
                </a:lnTo>
                <a:lnTo>
                  <a:pt x="170484" y="119278"/>
                </a:lnTo>
                <a:close/>
              </a:path>
              <a:path w="781685" h="188595">
                <a:moveTo>
                  <a:pt x="46329" y="7315"/>
                </a:moveTo>
                <a:lnTo>
                  <a:pt x="19507" y="7315"/>
                </a:lnTo>
                <a:lnTo>
                  <a:pt x="19507" y="90627"/>
                </a:lnTo>
                <a:lnTo>
                  <a:pt x="150368" y="90627"/>
                </a:lnTo>
                <a:lnTo>
                  <a:pt x="150368" y="69088"/>
                </a:lnTo>
                <a:lnTo>
                  <a:pt x="46329" y="69088"/>
                </a:lnTo>
                <a:lnTo>
                  <a:pt x="46329" y="49784"/>
                </a:lnTo>
                <a:lnTo>
                  <a:pt x="150368" y="49784"/>
                </a:lnTo>
                <a:lnTo>
                  <a:pt x="150368" y="28651"/>
                </a:lnTo>
                <a:lnTo>
                  <a:pt x="46329" y="28651"/>
                </a:lnTo>
                <a:lnTo>
                  <a:pt x="46329" y="7315"/>
                </a:lnTo>
                <a:close/>
              </a:path>
              <a:path w="781685" h="188595">
                <a:moveTo>
                  <a:pt x="150368" y="49784"/>
                </a:moveTo>
                <a:lnTo>
                  <a:pt x="123545" y="49784"/>
                </a:lnTo>
                <a:lnTo>
                  <a:pt x="123545" y="69088"/>
                </a:lnTo>
                <a:lnTo>
                  <a:pt x="150368" y="69088"/>
                </a:lnTo>
                <a:lnTo>
                  <a:pt x="150368" y="49784"/>
                </a:lnTo>
                <a:close/>
              </a:path>
              <a:path w="781685" h="188595">
                <a:moveTo>
                  <a:pt x="150368" y="7315"/>
                </a:moveTo>
                <a:lnTo>
                  <a:pt x="123545" y="7315"/>
                </a:lnTo>
                <a:lnTo>
                  <a:pt x="123545" y="28651"/>
                </a:lnTo>
                <a:lnTo>
                  <a:pt x="150368" y="28651"/>
                </a:lnTo>
                <a:lnTo>
                  <a:pt x="150368" y="7315"/>
                </a:lnTo>
                <a:close/>
              </a:path>
              <a:path w="781685" h="188595">
                <a:moveTo>
                  <a:pt x="258454" y="125171"/>
                </a:moveTo>
                <a:lnTo>
                  <a:pt x="206638" y="125171"/>
                </a:lnTo>
                <a:lnTo>
                  <a:pt x="206638" y="186334"/>
                </a:lnTo>
                <a:lnTo>
                  <a:pt x="336686" y="186334"/>
                </a:lnTo>
                <a:lnTo>
                  <a:pt x="336686" y="164998"/>
                </a:lnTo>
                <a:lnTo>
                  <a:pt x="233257" y="164998"/>
                </a:lnTo>
                <a:lnTo>
                  <a:pt x="233257" y="146100"/>
                </a:lnTo>
                <a:lnTo>
                  <a:pt x="336686" y="146100"/>
                </a:lnTo>
                <a:lnTo>
                  <a:pt x="336686" y="132283"/>
                </a:lnTo>
                <a:lnTo>
                  <a:pt x="258454" y="132283"/>
                </a:lnTo>
                <a:lnTo>
                  <a:pt x="258454" y="125171"/>
                </a:lnTo>
                <a:close/>
              </a:path>
              <a:path w="781685" h="188595">
                <a:moveTo>
                  <a:pt x="336686" y="146100"/>
                </a:moveTo>
                <a:lnTo>
                  <a:pt x="310270" y="146100"/>
                </a:lnTo>
                <a:lnTo>
                  <a:pt x="310270" y="164998"/>
                </a:lnTo>
                <a:lnTo>
                  <a:pt x="336686" y="164998"/>
                </a:lnTo>
                <a:lnTo>
                  <a:pt x="336686" y="146100"/>
                </a:lnTo>
                <a:close/>
              </a:path>
              <a:path w="781685" h="188595">
                <a:moveTo>
                  <a:pt x="285480" y="103632"/>
                </a:moveTo>
                <a:lnTo>
                  <a:pt x="258454" y="103632"/>
                </a:lnTo>
                <a:lnTo>
                  <a:pt x="258454" y="132283"/>
                </a:lnTo>
                <a:lnTo>
                  <a:pt x="285480" y="132283"/>
                </a:lnTo>
                <a:lnTo>
                  <a:pt x="285480" y="103632"/>
                </a:lnTo>
                <a:close/>
              </a:path>
              <a:path w="781685" h="188595">
                <a:moveTo>
                  <a:pt x="336686" y="125171"/>
                </a:moveTo>
                <a:lnTo>
                  <a:pt x="285480" y="125171"/>
                </a:lnTo>
                <a:lnTo>
                  <a:pt x="285480" y="132283"/>
                </a:lnTo>
                <a:lnTo>
                  <a:pt x="336686" y="132283"/>
                </a:lnTo>
                <a:lnTo>
                  <a:pt x="336686" y="125171"/>
                </a:lnTo>
                <a:close/>
              </a:path>
              <a:path w="781685" h="188595">
                <a:moveTo>
                  <a:pt x="357006" y="88188"/>
                </a:moveTo>
                <a:lnTo>
                  <a:pt x="186928" y="88188"/>
                </a:lnTo>
                <a:lnTo>
                  <a:pt x="186928" y="109524"/>
                </a:lnTo>
                <a:lnTo>
                  <a:pt x="258454" y="109524"/>
                </a:lnTo>
                <a:lnTo>
                  <a:pt x="258454" y="103632"/>
                </a:lnTo>
                <a:lnTo>
                  <a:pt x="357006" y="103632"/>
                </a:lnTo>
                <a:lnTo>
                  <a:pt x="357006" y="88188"/>
                </a:lnTo>
                <a:close/>
              </a:path>
              <a:path w="781685" h="188595">
                <a:moveTo>
                  <a:pt x="357006" y="103632"/>
                </a:moveTo>
                <a:lnTo>
                  <a:pt x="285480" y="103632"/>
                </a:lnTo>
                <a:lnTo>
                  <a:pt x="285480" y="109524"/>
                </a:lnTo>
                <a:lnTo>
                  <a:pt x="357006" y="109524"/>
                </a:lnTo>
                <a:lnTo>
                  <a:pt x="357006" y="103632"/>
                </a:lnTo>
                <a:close/>
              </a:path>
              <a:path w="781685" h="188595">
                <a:moveTo>
                  <a:pt x="225739" y="55067"/>
                </a:moveTo>
                <a:lnTo>
                  <a:pt x="203184" y="55067"/>
                </a:lnTo>
                <a:lnTo>
                  <a:pt x="203184" y="76606"/>
                </a:lnTo>
                <a:lnTo>
                  <a:pt x="340547" y="76606"/>
                </a:lnTo>
                <a:lnTo>
                  <a:pt x="340547" y="69088"/>
                </a:lnTo>
                <a:lnTo>
                  <a:pt x="225739" y="69088"/>
                </a:lnTo>
                <a:lnTo>
                  <a:pt x="225739" y="55067"/>
                </a:lnTo>
                <a:close/>
              </a:path>
              <a:path w="781685" h="188595">
                <a:moveTo>
                  <a:pt x="252764" y="13208"/>
                </a:moveTo>
                <a:lnTo>
                  <a:pt x="225739" y="13208"/>
                </a:lnTo>
                <a:lnTo>
                  <a:pt x="225739" y="69088"/>
                </a:lnTo>
                <a:lnTo>
                  <a:pt x="252764" y="69088"/>
                </a:lnTo>
                <a:lnTo>
                  <a:pt x="252764" y="13208"/>
                </a:lnTo>
                <a:close/>
              </a:path>
              <a:path w="781685" h="188595">
                <a:moveTo>
                  <a:pt x="290966" y="55067"/>
                </a:moveTo>
                <a:lnTo>
                  <a:pt x="252764" y="55067"/>
                </a:lnTo>
                <a:lnTo>
                  <a:pt x="252764" y="69088"/>
                </a:lnTo>
                <a:lnTo>
                  <a:pt x="290966" y="69088"/>
                </a:lnTo>
                <a:lnTo>
                  <a:pt x="290966" y="55067"/>
                </a:lnTo>
                <a:close/>
              </a:path>
              <a:path w="781685" h="188595">
                <a:moveTo>
                  <a:pt x="317992" y="13208"/>
                </a:moveTo>
                <a:lnTo>
                  <a:pt x="290966" y="13208"/>
                </a:lnTo>
                <a:lnTo>
                  <a:pt x="290966" y="69088"/>
                </a:lnTo>
                <a:lnTo>
                  <a:pt x="317992" y="69088"/>
                </a:lnTo>
                <a:lnTo>
                  <a:pt x="317992" y="13208"/>
                </a:lnTo>
                <a:close/>
              </a:path>
              <a:path w="781685" h="188595">
                <a:moveTo>
                  <a:pt x="340547" y="55067"/>
                </a:moveTo>
                <a:lnTo>
                  <a:pt x="317992" y="55067"/>
                </a:lnTo>
                <a:lnTo>
                  <a:pt x="317992" y="69088"/>
                </a:lnTo>
                <a:lnTo>
                  <a:pt x="340547" y="69088"/>
                </a:lnTo>
                <a:lnTo>
                  <a:pt x="340547" y="55067"/>
                </a:lnTo>
                <a:close/>
              </a:path>
              <a:path w="781685" h="188595">
                <a:moveTo>
                  <a:pt x="341969" y="5283"/>
                </a:moveTo>
                <a:lnTo>
                  <a:pt x="201761" y="5283"/>
                </a:lnTo>
                <a:lnTo>
                  <a:pt x="201761" y="26822"/>
                </a:lnTo>
                <a:lnTo>
                  <a:pt x="225739" y="26822"/>
                </a:lnTo>
                <a:lnTo>
                  <a:pt x="225739" y="13208"/>
                </a:lnTo>
                <a:lnTo>
                  <a:pt x="341969" y="13208"/>
                </a:lnTo>
                <a:lnTo>
                  <a:pt x="341969" y="5283"/>
                </a:lnTo>
                <a:close/>
              </a:path>
              <a:path w="781685" h="188595">
                <a:moveTo>
                  <a:pt x="290966" y="13208"/>
                </a:moveTo>
                <a:lnTo>
                  <a:pt x="252764" y="13208"/>
                </a:lnTo>
                <a:lnTo>
                  <a:pt x="252764" y="26822"/>
                </a:lnTo>
                <a:lnTo>
                  <a:pt x="290966" y="26822"/>
                </a:lnTo>
                <a:lnTo>
                  <a:pt x="290966" y="13208"/>
                </a:lnTo>
                <a:close/>
              </a:path>
              <a:path w="781685" h="188595">
                <a:moveTo>
                  <a:pt x="341969" y="13208"/>
                </a:moveTo>
                <a:lnTo>
                  <a:pt x="317992" y="13208"/>
                </a:lnTo>
                <a:lnTo>
                  <a:pt x="317992" y="26822"/>
                </a:lnTo>
                <a:lnTo>
                  <a:pt x="341969" y="26822"/>
                </a:lnTo>
                <a:lnTo>
                  <a:pt x="341969" y="13208"/>
                </a:lnTo>
                <a:close/>
              </a:path>
              <a:path w="781685" h="188595">
                <a:moveTo>
                  <a:pt x="569018" y="203"/>
                </a:moveTo>
                <a:lnTo>
                  <a:pt x="541993" y="203"/>
                </a:lnTo>
                <a:lnTo>
                  <a:pt x="541993" y="136144"/>
                </a:lnTo>
                <a:lnTo>
                  <a:pt x="569018" y="136144"/>
                </a:lnTo>
                <a:lnTo>
                  <a:pt x="569018" y="73558"/>
                </a:lnTo>
                <a:lnTo>
                  <a:pt x="561297" y="73558"/>
                </a:lnTo>
                <a:lnTo>
                  <a:pt x="561297" y="51409"/>
                </a:lnTo>
                <a:lnTo>
                  <a:pt x="569018" y="51409"/>
                </a:lnTo>
                <a:lnTo>
                  <a:pt x="569018" y="203"/>
                </a:lnTo>
                <a:close/>
              </a:path>
              <a:path w="781685" h="188595">
                <a:moveTo>
                  <a:pt x="569018" y="51409"/>
                </a:moveTo>
                <a:lnTo>
                  <a:pt x="561297" y="51409"/>
                </a:lnTo>
                <a:lnTo>
                  <a:pt x="561297" y="73558"/>
                </a:lnTo>
                <a:lnTo>
                  <a:pt x="569018" y="73558"/>
                </a:lnTo>
                <a:lnTo>
                  <a:pt x="569018" y="51409"/>
                </a:lnTo>
                <a:close/>
              </a:path>
              <a:path w="781685" h="188595">
                <a:moveTo>
                  <a:pt x="594012" y="51409"/>
                </a:moveTo>
                <a:lnTo>
                  <a:pt x="569018" y="51409"/>
                </a:lnTo>
                <a:lnTo>
                  <a:pt x="569018" y="73558"/>
                </a:lnTo>
                <a:lnTo>
                  <a:pt x="594012" y="73558"/>
                </a:lnTo>
                <a:lnTo>
                  <a:pt x="594012" y="51409"/>
                </a:lnTo>
                <a:close/>
              </a:path>
              <a:path w="781685" h="188595">
                <a:moveTo>
                  <a:pt x="512122" y="15036"/>
                </a:moveTo>
                <a:lnTo>
                  <a:pt x="427997" y="15036"/>
                </a:lnTo>
                <a:lnTo>
                  <a:pt x="427997" y="105460"/>
                </a:lnTo>
                <a:lnTo>
                  <a:pt x="443644" y="105460"/>
                </a:lnTo>
                <a:lnTo>
                  <a:pt x="471568" y="105222"/>
                </a:lnTo>
                <a:lnTo>
                  <a:pt x="493910" y="104317"/>
                </a:lnTo>
                <a:lnTo>
                  <a:pt x="512710" y="102460"/>
                </a:lnTo>
                <a:lnTo>
                  <a:pt x="530004" y="99364"/>
                </a:lnTo>
                <a:lnTo>
                  <a:pt x="529501" y="95300"/>
                </a:lnTo>
                <a:lnTo>
                  <a:pt x="454820" y="95300"/>
                </a:lnTo>
                <a:lnTo>
                  <a:pt x="454820" y="83718"/>
                </a:lnTo>
                <a:lnTo>
                  <a:pt x="443644" y="83718"/>
                </a:lnTo>
                <a:lnTo>
                  <a:pt x="454820" y="83634"/>
                </a:lnTo>
                <a:lnTo>
                  <a:pt x="454820" y="36779"/>
                </a:lnTo>
                <a:lnTo>
                  <a:pt x="512122" y="36779"/>
                </a:lnTo>
                <a:lnTo>
                  <a:pt x="512122" y="15036"/>
                </a:lnTo>
                <a:close/>
              </a:path>
              <a:path w="781685" h="188595">
                <a:moveTo>
                  <a:pt x="527362" y="78028"/>
                </a:moveTo>
                <a:lnTo>
                  <a:pt x="510509" y="80975"/>
                </a:lnTo>
                <a:lnTo>
                  <a:pt x="492361" y="82702"/>
                </a:lnTo>
                <a:lnTo>
                  <a:pt x="470784" y="83515"/>
                </a:lnTo>
                <a:lnTo>
                  <a:pt x="454820" y="83634"/>
                </a:lnTo>
                <a:lnTo>
                  <a:pt x="454820" y="95300"/>
                </a:lnTo>
                <a:lnTo>
                  <a:pt x="529501" y="95300"/>
                </a:lnTo>
                <a:lnTo>
                  <a:pt x="527362" y="78028"/>
                </a:lnTo>
                <a:close/>
              </a:path>
              <a:path w="781685" h="188595">
                <a:moveTo>
                  <a:pt x="454820" y="83634"/>
                </a:moveTo>
                <a:lnTo>
                  <a:pt x="443644" y="83718"/>
                </a:lnTo>
                <a:lnTo>
                  <a:pt x="454820" y="83718"/>
                </a:lnTo>
                <a:close/>
              </a:path>
              <a:path w="781685" h="188595">
                <a:moveTo>
                  <a:pt x="474733" y="121920"/>
                </a:moveTo>
                <a:lnTo>
                  <a:pt x="447708" y="121920"/>
                </a:lnTo>
                <a:lnTo>
                  <a:pt x="447708" y="185115"/>
                </a:lnTo>
                <a:lnTo>
                  <a:pt x="575724" y="185115"/>
                </a:lnTo>
                <a:lnTo>
                  <a:pt x="575724" y="174548"/>
                </a:lnTo>
                <a:lnTo>
                  <a:pt x="474733" y="174548"/>
                </a:lnTo>
                <a:lnTo>
                  <a:pt x="474733" y="121920"/>
                </a:lnTo>
                <a:close/>
              </a:path>
              <a:path w="781685" h="188595">
                <a:moveTo>
                  <a:pt x="575724" y="163576"/>
                </a:moveTo>
                <a:lnTo>
                  <a:pt x="474733" y="163576"/>
                </a:lnTo>
                <a:lnTo>
                  <a:pt x="474733" y="174548"/>
                </a:lnTo>
                <a:lnTo>
                  <a:pt x="575724" y="174548"/>
                </a:lnTo>
                <a:lnTo>
                  <a:pt x="575724" y="163576"/>
                </a:lnTo>
                <a:close/>
              </a:path>
              <a:path w="781685" h="188595">
                <a:moveTo>
                  <a:pt x="755337" y="0"/>
                </a:moveTo>
                <a:lnTo>
                  <a:pt x="728108" y="0"/>
                </a:lnTo>
                <a:lnTo>
                  <a:pt x="728108" y="188163"/>
                </a:lnTo>
                <a:lnTo>
                  <a:pt x="755337" y="188163"/>
                </a:lnTo>
                <a:lnTo>
                  <a:pt x="755337" y="94081"/>
                </a:lnTo>
                <a:lnTo>
                  <a:pt x="748225" y="94081"/>
                </a:lnTo>
                <a:lnTo>
                  <a:pt x="748225" y="71932"/>
                </a:lnTo>
                <a:lnTo>
                  <a:pt x="755337" y="71932"/>
                </a:lnTo>
                <a:lnTo>
                  <a:pt x="755337" y="0"/>
                </a:lnTo>
                <a:close/>
              </a:path>
              <a:path w="781685" h="188595">
                <a:moveTo>
                  <a:pt x="755337" y="71932"/>
                </a:moveTo>
                <a:lnTo>
                  <a:pt x="748225" y="71932"/>
                </a:lnTo>
                <a:lnTo>
                  <a:pt x="748225" y="94081"/>
                </a:lnTo>
                <a:lnTo>
                  <a:pt x="755337" y="94081"/>
                </a:lnTo>
                <a:lnTo>
                  <a:pt x="755337" y="71932"/>
                </a:lnTo>
                <a:close/>
              </a:path>
              <a:path w="781685" h="188595">
                <a:moveTo>
                  <a:pt x="781346" y="71932"/>
                </a:moveTo>
                <a:lnTo>
                  <a:pt x="755337" y="71932"/>
                </a:lnTo>
                <a:lnTo>
                  <a:pt x="755337" y="94081"/>
                </a:lnTo>
                <a:lnTo>
                  <a:pt x="781346" y="94081"/>
                </a:lnTo>
                <a:lnTo>
                  <a:pt x="781346" y="71932"/>
                </a:lnTo>
                <a:close/>
              </a:path>
              <a:path w="781685" h="188595">
                <a:moveTo>
                  <a:pt x="692548" y="19507"/>
                </a:moveTo>
                <a:lnTo>
                  <a:pt x="678730" y="19507"/>
                </a:lnTo>
                <a:lnTo>
                  <a:pt x="678730" y="24180"/>
                </a:lnTo>
                <a:lnTo>
                  <a:pt x="674308" y="59464"/>
                </a:lnTo>
                <a:lnTo>
                  <a:pt x="660874" y="89281"/>
                </a:lnTo>
                <a:lnTo>
                  <a:pt x="638182" y="114334"/>
                </a:lnTo>
                <a:lnTo>
                  <a:pt x="605985" y="135331"/>
                </a:lnTo>
                <a:lnTo>
                  <a:pt x="621022" y="155854"/>
                </a:lnTo>
                <a:lnTo>
                  <a:pt x="660569" y="129206"/>
                </a:lnTo>
                <a:lnTo>
                  <a:pt x="686554" y="97053"/>
                </a:lnTo>
                <a:lnTo>
                  <a:pt x="700803" y="60213"/>
                </a:lnTo>
                <a:lnTo>
                  <a:pt x="702826" y="41249"/>
                </a:lnTo>
                <a:lnTo>
                  <a:pt x="692548" y="41249"/>
                </a:lnTo>
                <a:lnTo>
                  <a:pt x="692548" y="19507"/>
                </a:lnTo>
                <a:close/>
              </a:path>
              <a:path w="781685" h="188595">
                <a:moveTo>
                  <a:pt x="678730" y="19507"/>
                </a:moveTo>
                <a:lnTo>
                  <a:pt x="616348" y="19507"/>
                </a:lnTo>
                <a:lnTo>
                  <a:pt x="616348" y="41249"/>
                </a:lnTo>
                <a:lnTo>
                  <a:pt x="676591" y="41249"/>
                </a:lnTo>
                <a:lnTo>
                  <a:pt x="678730" y="24180"/>
                </a:lnTo>
                <a:lnTo>
                  <a:pt x="678730" y="19507"/>
                </a:lnTo>
                <a:close/>
              </a:path>
              <a:path w="781685" h="188595">
                <a:moveTo>
                  <a:pt x="705146" y="19507"/>
                </a:moveTo>
                <a:lnTo>
                  <a:pt x="692548" y="19507"/>
                </a:lnTo>
                <a:lnTo>
                  <a:pt x="692548" y="41249"/>
                </a:lnTo>
                <a:lnTo>
                  <a:pt x="702826" y="41249"/>
                </a:lnTo>
                <a:lnTo>
                  <a:pt x="705146" y="1950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7" name="object 87" descr=""/>
          <p:cNvSpPr/>
          <p:nvPr/>
        </p:nvSpPr>
        <p:spPr>
          <a:xfrm>
            <a:off x="5698194" y="8746149"/>
            <a:ext cx="527050" cy="179705"/>
          </a:xfrm>
          <a:custGeom>
            <a:avLst/>
            <a:gdLst/>
            <a:ahLst/>
            <a:cxnLst/>
            <a:rect l="l" t="t" r="r" b="b"/>
            <a:pathLst>
              <a:path w="527050" h="179704">
                <a:moveTo>
                  <a:pt x="82058" y="33627"/>
                </a:moveTo>
                <a:lnTo>
                  <a:pt x="50944" y="33627"/>
                </a:lnTo>
                <a:lnTo>
                  <a:pt x="55754" y="34661"/>
                </a:lnTo>
                <a:lnTo>
                  <a:pt x="64317" y="38798"/>
                </a:lnTo>
                <a:lnTo>
                  <a:pt x="67685" y="41733"/>
                </a:lnTo>
                <a:lnTo>
                  <a:pt x="70138" y="45533"/>
                </a:lnTo>
                <a:lnTo>
                  <a:pt x="72640" y="49333"/>
                </a:lnTo>
                <a:lnTo>
                  <a:pt x="73890" y="53831"/>
                </a:lnTo>
                <a:lnTo>
                  <a:pt x="73890" y="63549"/>
                </a:lnTo>
                <a:lnTo>
                  <a:pt x="0" y="154854"/>
                </a:lnTo>
                <a:lnTo>
                  <a:pt x="0" y="167843"/>
                </a:lnTo>
                <a:lnTo>
                  <a:pt x="93229" y="167843"/>
                </a:lnTo>
                <a:lnTo>
                  <a:pt x="93229" y="151968"/>
                </a:lnTo>
                <a:lnTo>
                  <a:pt x="24534" y="151968"/>
                </a:lnTo>
                <a:lnTo>
                  <a:pt x="24534" y="150813"/>
                </a:lnTo>
                <a:lnTo>
                  <a:pt x="57727" y="115311"/>
                </a:lnTo>
                <a:lnTo>
                  <a:pt x="82381" y="85870"/>
                </a:lnTo>
                <a:lnTo>
                  <a:pt x="87673" y="74974"/>
                </a:lnTo>
                <a:lnTo>
                  <a:pt x="89645" y="69779"/>
                </a:lnTo>
                <a:lnTo>
                  <a:pt x="90631" y="64463"/>
                </a:lnTo>
                <a:lnTo>
                  <a:pt x="90539" y="51089"/>
                </a:lnTo>
                <a:lnTo>
                  <a:pt x="88731" y="44523"/>
                </a:lnTo>
                <a:lnTo>
                  <a:pt x="82058" y="33627"/>
                </a:lnTo>
                <a:close/>
              </a:path>
              <a:path w="527050" h="179704">
                <a:moveTo>
                  <a:pt x="54840" y="18040"/>
                </a:moveTo>
                <a:lnTo>
                  <a:pt x="37570" y="18040"/>
                </a:lnTo>
                <a:lnTo>
                  <a:pt x="29801" y="19868"/>
                </a:lnTo>
                <a:lnTo>
                  <a:pt x="15995" y="27181"/>
                </a:lnTo>
                <a:lnTo>
                  <a:pt x="10559" y="32280"/>
                </a:lnTo>
                <a:lnTo>
                  <a:pt x="2573" y="45365"/>
                </a:lnTo>
                <a:lnTo>
                  <a:pt x="577" y="52965"/>
                </a:lnTo>
                <a:lnTo>
                  <a:pt x="577" y="61625"/>
                </a:lnTo>
                <a:lnTo>
                  <a:pt x="17606" y="61625"/>
                </a:lnTo>
                <a:lnTo>
                  <a:pt x="17606" y="55996"/>
                </a:lnTo>
                <a:lnTo>
                  <a:pt x="18737" y="51089"/>
                </a:lnTo>
                <a:lnTo>
                  <a:pt x="39928" y="33627"/>
                </a:lnTo>
                <a:lnTo>
                  <a:pt x="82058" y="33627"/>
                </a:lnTo>
                <a:lnTo>
                  <a:pt x="81130" y="32111"/>
                </a:lnTo>
                <a:lnTo>
                  <a:pt x="75887" y="27181"/>
                </a:lnTo>
                <a:lnTo>
                  <a:pt x="62513" y="19868"/>
                </a:lnTo>
                <a:lnTo>
                  <a:pt x="54840" y="18040"/>
                </a:lnTo>
                <a:close/>
              </a:path>
              <a:path w="527050" h="179704">
                <a:moveTo>
                  <a:pt x="171233" y="18040"/>
                </a:moveTo>
                <a:lnTo>
                  <a:pt x="133386" y="38029"/>
                </a:lnTo>
                <a:lnTo>
                  <a:pt x="120235" y="82411"/>
                </a:lnTo>
                <a:lnTo>
                  <a:pt x="119856" y="93952"/>
                </a:lnTo>
                <a:lnTo>
                  <a:pt x="120235" y="105560"/>
                </a:lnTo>
                <a:lnTo>
                  <a:pt x="129286" y="143061"/>
                </a:lnTo>
                <a:lnTo>
                  <a:pt x="163381" y="169308"/>
                </a:lnTo>
                <a:lnTo>
                  <a:pt x="171233" y="169863"/>
                </a:lnTo>
                <a:lnTo>
                  <a:pt x="179085" y="169308"/>
                </a:lnTo>
                <a:lnTo>
                  <a:pt x="206013" y="153988"/>
                </a:lnTo>
                <a:lnTo>
                  <a:pt x="164065" y="153988"/>
                </a:lnTo>
                <a:lnTo>
                  <a:pt x="157932" y="151655"/>
                </a:lnTo>
                <a:lnTo>
                  <a:pt x="138184" y="111703"/>
                </a:lnTo>
                <a:lnTo>
                  <a:pt x="137174" y="93952"/>
                </a:lnTo>
                <a:lnTo>
                  <a:pt x="137738" y="80372"/>
                </a:lnTo>
                <a:lnTo>
                  <a:pt x="151141" y="42516"/>
                </a:lnTo>
                <a:lnTo>
                  <a:pt x="171233" y="33627"/>
                </a:lnTo>
                <a:lnTo>
                  <a:pt x="205558" y="33627"/>
                </a:lnTo>
                <a:lnTo>
                  <a:pt x="204300" y="32039"/>
                </a:lnTo>
                <a:lnTo>
                  <a:pt x="198870" y="27060"/>
                </a:lnTo>
                <a:lnTo>
                  <a:pt x="192840" y="23114"/>
                </a:lnTo>
                <a:lnTo>
                  <a:pt x="186224" y="20295"/>
                </a:lnTo>
                <a:lnTo>
                  <a:pt x="179022" y="18604"/>
                </a:lnTo>
                <a:lnTo>
                  <a:pt x="171233" y="18040"/>
                </a:lnTo>
                <a:close/>
              </a:path>
              <a:path w="527050" h="179704">
                <a:moveTo>
                  <a:pt x="205558" y="33627"/>
                </a:moveTo>
                <a:lnTo>
                  <a:pt x="178353" y="33627"/>
                </a:lnTo>
                <a:lnTo>
                  <a:pt x="184438" y="35984"/>
                </a:lnTo>
                <a:lnTo>
                  <a:pt x="194589" y="45413"/>
                </a:lnTo>
                <a:lnTo>
                  <a:pt x="205035" y="84711"/>
                </a:lnTo>
                <a:lnTo>
                  <a:pt x="205292" y="93952"/>
                </a:lnTo>
                <a:lnTo>
                  <a:pt x="204733" y="107554"/>
                </a:lnTo>
                <a:lnTo>
                  <a:pt x="191420" y="145221"/>
                </a:lnTo>
                <a:lnTo>
                  <a:pt x="171233" y="153988"/>
                </a:lnTo>
                <a:lnTo>
                  <a:pt x="206013" y="153988"/>
                </a:lnTo>
                <a:lnTo>
                  <a:pt x="221095" y="116285"/>
                </a:lnTo>
                <a:lnTo>
                  <a:pt x="222610" y="93952"/>
                </a:lnTo>
                <a:lnTo>
                  <a:pt x="222227" y="82411"/>
                </a:lnTo>
                <a:lnTo>
                  <a:pt x="213103" y="45028"/>
                </a:lnTo>
                <a:lnTo>
                  <a:pt x="209044" y="38029"/>
                </a:lnTo>
                <a:lnTo>
                  <a:pt x="205558" y="33627"/>
                </a:lnTo>
                <a:close/>
              </a:path>
              <a:path w="527050" h="179704">
                <a:moveTo>
                  <a:pt x="298233" y="18040"/>
                </a:moveTo>
                <a:lnTo>
                  <a:pt x="260386" y="38029"/>
                </a:lnTo>
                <a:lnTo>
                  <a:pt x="247235" y="82411"/>
                </a:lnTo>
                <a:lnTo>
                  <a:pt x="246856" y="93952"/>
                </a:lnTo>
                <a:lnTo>
                  <a:pt x="247235" y="105560"/>
                </a:lnTo>
                <a:lnTo>
                  <a:pt x="256286" y="143061"/>
                </a:lnTo>
                <a:lnTo>
                  <a:pt x="290381" y="169308"/>
                </a:lnTo>
                <a:lnTo>
                  <a:pt x="298233" y="169863"/>
                </a:lnTo>
                <a:lnTo>
                  <a:pt x="306085" y="169308"/>
                </a:lnTo>
                <a:lnTo>
                  <a:pt x="333013" y="153988"/>
                </a:lnTo>
                <a:lnTo>
                  <a:pt x="291065" y="153988"/>
                </a:lnTo>
                <a:lnTo>
                  <a:pt x="284932" y="151655"/>
                </a:lnTo>
                <a:lnTo>
                  <a:pt x="265184" y="111703"/>
                </a:lnTo>
                <a:lnTo>
                  <a:pt x="264174" y="93952"/>
                </a:lnTo>
                <a:lnTo>
                  <a:pt x="264738" y="80372"/>
                </a:lnTo>
                <a:lnTo>
                  <a:pt x="278141" y="42516"/>
                </a:lnTo>
                <a:lnTo>
                  <a:pt x="298233" y="33627"/>
                </a:lnTo>
                <a:lnTo>
                  <a:pt x="332558" y="33627"/>
                </a:lnTo>
                <a:lnTo>
                  <a:pt x="331300" y="32039"/>
                </a:lnTo>
                <a:lnTo>
                  <a:pt x="325870" y="27060"/>
                </a:lnTo>
                <a:lnTo>
                  <a:pt x="319840" y="23114"/>
                </a:lnTo>
                <a:lnTo>
                  <a:pt x="313224" y="20295"/>
                </a:lnTo>
                <a:lnTo>
                  <a:pt x="306022" y="18604"/>
                </a:lnTo>
                <a:lnTo>
                  <a:pt x="298233" y="18040"/>
                </a:lnTo>
                <a:close/>
              </a:path>
              <a:path w="527050" h="179704">
                <a:moveTo>
                  <a:pt x="332558" y="33627"/>
                </a:moveTo>
                <a:lnTo>
                  <a:pt x="305353" y="33627"/>
                </a:lnTo>
                <a:lnTo>
                  <a:pt x="311438" y="35984"/>
                </a:lnTo>
                <a:lnTo>
                  <a:pt x="321589" y="45413"/>
                </a:lnTo>
                <a:lnTo>
                  <a:pt x="332035" y="84711"/>
                </a:lnTo>
                <a:lnTo>
                  <a:pt x="332292" y="93952"/>
                </a:lnTo>
                <a:lnTo>
                  <a:pt x="331733" y="107554"/>
                </a:lnTo>
                <a:lnTo>
                  <a:pt x="318420" y="145221"/>
                </a:lnTo>
                <a:lnTo>
                  <a:pt x="298233" y="153988"/>
                </a:lnTo>
                <a:lnTo>
                  <a:pt x="333013" y="153988"/>
                </a:lnTo>
                <a:lnTo>
                  <a:pt x="348095" y="116285"/>
                </a:lnTo>
                <a:lnTo>
                  <a:pt x="349610" y="93952"/>
                </a:lnTo>
                <a:lnTo>
                  <a:pt x="349227" y="82411"/>
                </a:lnTo>
                <a:lnTo>
                  <a:pt x="340103" y="45028"/>
                </a:lnTo>
                <a:lnTo>
                  <a:pt x="336044" y="38029"/>
                </a:lnTo>
                <a:lnTo>
                  <a:pt x="332558" y="33627"/>
                </a:lnTo>
                <a:close/>
              </a:path>
              <a:path w="527050" h="179704">
                <a:moveTo>
                  <a:pt x="413752" y="126187"/>
                </a:moveTo>
                <a:lnTo>
                  <a:pt x="396887" y="126187"/>
                </a:lnTo>
                <a:lnTo>
                  <a:pt x="396887" y="179628"/>
                </a:lnTo>
                <a:lnTo>
                  <a:pt x="526731" y="179628"/>
                </a:lnTo>
                <a:lnTo>
                  <a:pt x="526731" y="169672"/>
                </a:lnTo>
                <a:lnTo>
                  <a:pt x="413752" y="169672"/>
                </a:lnTo>
                <a:lnTo>
                  <a:pt x="413752" y="126187"/>
                </a:lnTo>
                <a:close/>
              </a:path>
              <a:path w="527050" h="179704">
                <a:moveTo>
                  <a:pt x="526731" y="165811"/>
                </a:moveTo>
                <a:lnTo>
                  <a:pt x="413752" y="165811"/>
                </a:lnTo>
                <a:lnTo>
                  <a:pt x="413752" y="169672"/>
                </a:lnTo>
                <a:lnTo>
                  <a:pt x="526731" y="169672"/>
                </a:lnTo>
                <a:lnTo>
                  <a:pt x="526731" y="165811"/>
                </a:lnTo>
                <a:close/>
              </a:path>
              <a:path w="527050" h="179704">
                <a:moveTo>
                  <a:pt x="522261" y="0"/>
                </a:moveTo>
                <a:lnTo>
                  <a:pt x="505395" y="0"/>
                </a:lnTo>
                <a:lnTo>
                  <a:pt x="505395" y="139801"/>
                </a:lnTo>
                <a:lnTo>
                  <a:pt x="522261" y="139801"/>
                </a:lnTo>
                <a:lnTo>
                  <a:pt x="522261" y="120904"/>
                </a:lnTo>
                <a:lnTo>
                  <a:pt x="509663" y="120904"/>
                </a:lnTo>
                <a:lnTo>
                  <a:pt x="509663" y="108508"/>
                </a:lnTo>
                <a:lnTo>
                  <a:pt x="522261" y="108508"/>
                </a:lnTo>
                <a:lnTo>
                  <a:pt x="522261" y="0"/>
                </a:lnTo>
                <a:close/>
              </a:path>
              <a:path w="527050" h="179704">
                <a:moveTo>
                  <a:pt x="440778" y="96897"/>
                </a:moveTo>
                <a:lnTo>
                  <a:pt x="429475" y="97663"/>
                </a:lnTo>
                <a:lnTo>
                  <a:pt x="423912" y="97832"/>
                </a:lnTo>
                <a:lnTo>
                  <a:pt x="423912" y="133299"/>
                </a:lnTo>
                <a:lnTo>
                  <a:pt x="440778" y="133299"/>
                </a:lnTo>
                <a:lnTo>
                  <a:pt x="440778" y="96897"/>
                </a:lnTo>
                <a:close/>
              </a:path>
              <a:path w="527050" h="179704">
                <a:moveTo>
                  <a:pt x="505395" y="108508"/>
                </a:moveTo>
                <a:lnTo>
                  <a:pt x="468007" y="108508"/>
                </a:lnTo>
                <a:lnTo>
                  <a:pt x="468007" y="120904"/>
                </a:lnTo>
                <a:lnTo>
                  <a:pt x="505395" y="120904"/>
                </a:lnTo>
                <a:lnTo>
                  <a:pt x="505395" y="108508"/>
                </a:lnTo>
                <a:close/>
              </a:path>
              <a:path w="527050" h="179704">
                <a:moveTo>
                  <a:pt x="522261" y="108508"/>
                </a:moveTo>
                <a:lnTo>
                  <a:pt x="509663" y="108508"/>
                </a:lnTo>
                <a:lnTo>
                  <a:pt x="509663" y="120904"/>
                </a:lnTo>
                <a:lnTo>
                  <a:pt x="522261" y="120904"/>
                </a:lnTo>
                <a:lnTo>
                  <a:pt x="522261" y="108508"/>
                </a:lnTo>
                <a:close/>
              </a:path>
              <a:path w="527050" h="179704">
                <a:moveTo>
                  <a:pt x="489343" y="79451"/>
                </a:moveTo>
                <a:lnTo>
                  <a:pt x="459145" y="82451"/>
                </a:lnTo>
                <a:lnTo>
                  <a:pt x="428205" y="84099"/>
                </a:lnTo>
                <a:lnTo>
                  <a:pt x="398217" y="84794"/>
                </a:lnTo>
                <a:lnTo>
                  <a:pt x="370877" y="84937"/>
                </a:lnTo>
                <a:lnTo>
                  <a:pt x="373112" y="98755"/>
                </a:lnTo>
                <a:lnTo>
                  <a:pt x="399951" y="98561"/>
                </a:lnTo>
                <a:lnTo>
                  <a:pt x="423912" y="97832"/>
                </a:lnTo>
                <a:lnTo>
                  <a:pt x="423912" y="92456"/>
                </a:lnTo>
                <a:lnTo>
                  <a:pt x="485606" y="92456"/>
                </a:lnTo>
                <a:lnTo>
                  <a:pt x="490562" y="91846"/>
                </a:lnTo>
                <a:lnTo>
                  <a:pt x="489343" y="79451"/>
                </a:lnTo>
                <a:close/>
              </a:path>
              <a:path w="527050" h="179704">
                <a:moveTo>
                  <a:pt x="440778" y="92456"/>
                </a:moveTo>
                <a:lnTo>
                  <a:pt x="423912" y="92456"/>
                </a:lnTo>
                <a:lnTo>
                  <a:pt x="423912" y="97832"/>
                </a:lnTo>
                <a:lnTo>
                  <a:pt x="429475" y="97663"/>
                </a:lnTo>
                <a:lnTo>
                  <a:pt x="440778" y="96897"/>
                </a:lnTo>
                <a:lnTo>
                  <a:pt x="440778" y="92456"/>
                </a:lnTo>
                <a:close/>
              </a:path>
              <a:path w="527050" h="179704">
                <a:moveTo>
                  <a:pt x="485606" y="92456"/>
                </a:moveTo>
                <a:lnTo>
                  <a:pt x="440778" y="92456"/>
                </a:lnTo>
                <a:lnTo>
                  <a:pt x="440778" y="96897"/>
                </a:lnTo>
                <a:lnTo>
                  <a:pt x="460180" y="95583"/>
                </a:lnTo>
                <a:lnTo>
                  <a:pt x="485606" y="92456"/>
                </a:lnTo>
                <a:close/>
              </a:path>
              <a:path w="527050" h="179704">
                <a:moveTo>
                  <a:pt x="430618" y="7518"/>
                </a:moveTo>
                <a:lnTo>
                  <a:pt x="412136" y="9788"/>
                </a:lnTo>
                <a:lnTo>
                  <a:pt x="397826" y="16230"/>
                </a:lnTo>
                <a:lnTo>
                  <a:pt x="388584" y="26292"/>
                </a:lnTo>
                <a:lnTo>
                  <a:pt x="385304" y="39420"/>
                </a:lnTo>
                <a:lnTo>
                  <a:pt x="388584" y="52666"/>
                </a:lnTo>
                <a:lnTo>
                  <a:pt x="397826" y="62788"/>
                </a:lnTo>
                <a:lnTo>
                  <a:pt x="412136" y="69253"/>
                </a:lnTo>
                <a:lnTo>
                  <a:pt x="430618" y="71526"/>
                </a:lnTo>
                <a:lnTo>
                  <a:pt x="448982" y="69253"/>
                </a:lnTo>
                <a:lnTo>
                  <a:pt x="463231" y="62788"/>
                </a:lnTo>
                <a:lnTo>
                  <a:pt x="466933" y="58724"/>
                </a:lnTo>
                <a:lnTo>
                  <a:pt x="430618" y="58724"/>
                </a:lnTo>
                <a:lnTo>
                  <a:pt x="418759" y="57365"/>
                </a:lnTo>
                <a:lnTo>
                  <a:pt x="409510" y="53492"/>
                </a:lnTo>
                <a:lnTo>
                  <a:pt x="403500" y="47409"/>
                </a:lnTo>
                <a:lnTo>
                  <a:pt x="401357" y="39420"/>
                </a:lnTo>
                <a:lnTo>
                  <a:pt x="403500" y="31432"/>
                </a:lnTo>
                <a:lnTo>
                  <a:pt x="409510" y="25349"/>
                </a:lnTo>
                <a:lnTo>
                  <a:pt x="418759" y="21475"/>
                </a:lnTo>
                <a:lnTo>
                  <a:pt x="430618" y="20116"/>
                </a:lnTo>
                <a:lnTo>
                  <a:pt x="466793" y="20116"/>
                </a:lnTo>
                <a:lnTo>
                  <a:pt x="463231" y="16230"/>
                </a:lnTo>
                <a:lnTo>
                  <a:pt x="448982" y="9788"/>
                </a:lnTo>
                <a:lnTo>
                  <a:pt x="430618" y="7518"/>
                </a:lnTo>
                <a:close/>
              </a:path>
              <a:path w="527050" h="179704">
                <a:moveTo>
                  <a:pt x="466793" y="20116"/>
                </a:moveTo>
                <a:lnTo>
                  <a:pt x="430618" y="20116"/>
                </a:lnTo>
                <a:lnTo>
                  <a:pt x="442359" y="21475"/>
                </a:lnTo>
                <a:lnTo>
                  <a:pt x="451547" y="25349"/>
                </a:lnTo>
                <a:lnTo>
                  <a:pt x="457536" y="31432"/>
                </a:lnTo>
                <a:lnTo>
                  <a:pt x="459675" y="39420"/>
                </a:lnTo>
                <a:lnTo>
                  <a:pt x="457536" y="47409"/>
                </a:lnTo>
                <a:lnTo>
                  <a:pt x="451547" y="53492"/>
                </a:lnTo>
                <a:lnTo>
                  <a:pt x="442359" y="57365"/>
                </a:lnTo>
                <a:lnTo>
                  <a:pt x="430618" y="58724"/>
                </a:lnTo>
                <a:lnTo>
                  <a:pt x="466933" y="58724"/>
                </a:lnTo>
                <a:lnTo>
                  <a:pt x="472452" y="52666"/>
                </a:lnTo>
                <a:lnTo>
                  <a:pt x="475728" y="39420"/>
                </a:lnTo>
                <a:lnTo>
                  <a:pt x="472452" y="26292"/>
                </a:lnTo>
                <a:lnTo>
                  <a:pt x="466793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8" name="object 88" descr=""/>
          <p:cNvSpPr/>
          <p:nvPr/>
        </p:nvSpPr>
        <p:spPr>
          <a:xfrm>
            <a:off x="5699290" y="90394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80"/>
                </a:lnTo>
                <a:lnTo>
                  <a:pt x="39217" y="55880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80"/>
                </a:lnTo>
                <a:lnTo>
                  <a:pt x="147320" y="55880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4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2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2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4"/>
                </a:lnTo>
                <a:lnTo>
                  <a:pt x="271291" y="29464"/>
                </a:lnTo>
                <a:lnTo>
                  <a:pt x="258956" y="18738"/>
                </a:lnTo>
                <a:lnTo>
                  <a:pt x="240166" y="14224"/>
                </a:lnTo>
                <a:close/>
              </a:path>
              <a:path w="337185" h="184150">
                <a:moveTo>
                  <a:pt x="271291" y="29464"/>
                </a:moveTo>
                <a:lnTo>
                  <a:pt x="240166" y="29464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2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2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9" name="object 89" descr=""/>
          <p:cNvSpPr/>
          <p:nvPr/>
        </p:nvSpPr>
        <p:spPr>
          <a:xfrm>
            <a:off x="6506409" y="90577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0" name="object 90" descr=""/>
          <p:cNvSpPr/>
          <p:nvPr/>
        </p:nvSpPr>
        <p:spPr>
          <a:xfrm>
            <a:off x="5709247" y="93315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4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4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4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4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4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4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4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4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4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4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1" name="object 91" descr=""/>
          <p:cNvSpPr/>
          <p:nvPr/>
        </p:nvSpPr>
        <p:spPr>
          <a:xfrm>
            <a:off x="6506409" y="93498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2" name="object 92" descr=""/>
          <p:cNvSpPr/>
          <p:nvPr/>
        </p:nvSpPr>
        <p:spPr>
          <a:xfrm>
            <a:off x="5702338" y="96109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1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4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2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2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4"/>
                </a:lnTo>
                <a:lnTo>
                  <a:pt x="268243" y="29464"/>
                </a:lnTo>
                <a:lnTo>
                  <a:pt x="255908" y="18738"/>
                </a:lnTo>
                <a:lnTo>
                  <a:pt x="237118" y="14224"/>
                </a:lnTo>
                <a:close/>
              </a:path>
              <a:path w="334645" h="184150">
                <a:moveTo>
                  <a:pt x="268243" y="29464"/>
                </a:moveTo>
                <a:lnTo>
                  <a:pt x="237118" y="29464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2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2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3" name="object 93" descr=""/>
          <p:cNvSpPr/>
          <p:nvPr/>
        </p:nvSpPr>
        <p:spPr>
          <a:xfrm>
            <a:off x="6506409" y="96292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4" name="object 94" descr=""/>
          <p:cNvSpPr/>
          <p:nvPr/>
        </p:nvSpPr>
        <p:spPr>
          <a:xfrm>
            <a:off x="5699087" y="99032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60"/>
                </a:moveTo>
                <a:lnTo>
                  <a:pt x="21132" y="10160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60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5" name="object 95" descr=""/>
          <p:cNvSpPr/>
          <p:nvPr/>
        </p:nvSpPr>
        <p:spPr>
          <a:xfrm>
            <a:off x="6500925" y="9921334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96" name="object 96" descr=""/>
          <p:cNvGrpSpPr/>
          <p:nvPr/>
        </p:nvGrpSpPr>
        <p:grpSpPr>
          <a:xfrm>
            <a:off x="9956800" y="10007637"/>
            <a:ext cx="1346200" cy="330200"/>
            <a:chOff x="9956800" y="10007637"/>
            <a:chExt cx="1346200" cy="330200"/>
          </a:xfrm>
        </p:grpSpPr>
        <p:sp>
          <p:nvSpPr>
            <p:cNvPr id="97" name="object 97" descr=""/>
            <p:cNvSpPr/>
            <p:nvPr/>
          </p:nvSpPr>
          <p:spPr>
            <a:xfrm>
              <a:off x="9956800" y="10007637"/>
              <a:ext cx="1346200" cy="330200"/>
            </a:xfrm>
            <a:custGeom>
              <a:avLst/>
              <a:gdLst/>
              <a:ahLst/>
              <a:cxnLst/>
              <a:rect l="l" t="t" r="r" b="b"/>
              <a:pathLst>
                <a:path w="1346200" h="330200">
                  <a:moveTo>
                    <a:pt x="1295400" y="0"/>
                  </a:moveTo>
                  <a:lnTo>
                    <a:pt x="50800" y="0"/>
                  </a:lnTo>
                  <a:lnTo>
                    <a:pt x="31026" y="3992"/>
                  </a:lnTo>
                  <a:lnTo>
                    <a:pt x="14878" y="14878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279400"/>
                  </a:lnTo>
                  <a:lnTo>
                    <a:pt x="3992" y="299173"/>
                  </a:lnTo>
                  <a:lnTo>
                    <a:pt x="14878" y="315321"/>
                  </a:lnTo>
                  <a:lnTo>
                    <a:pt x="31026" y="326207"/>
                  </a:lnTo>
                  <a:lnTo>
                    <a:pt x="50799" y="330200"/>
                  </a:lnTo>
                  <a:lnTo>
                    <a:pt x="1295400" y="330200"/>
                  </a:lnTo>
                  <a:lnTo>
                    <a:pt x="1315173" y="326207"/>
                  </a:lnTo>
                  <a:lnTo>
                    <a:pt x="1331321" y="315321"/>
                  </a:lnTo>
                  <a:lnTo>
                    <a:pt x="1342207" y="299173"/>
                  </a:lnTo>
                  <a:lnTo>
                    <a:pt x="1346200" y="279400"/>
                  </a:lnTo>
                  <a:lnTo>
                    <a:pt x="1346200" y="50800"/>
                  </a:lnTo>
                  <a:lnTo>
                    <a:pt x="1342207" y="31026"/>
                  </a:lnTo>
                  <a:lnTo>
                    <a:pt x="1331321" y="14878"/>
                  </a:lnTo>
                  <a:lnTo>
                    <a:pt x="1315173" y="3992"/>
                  </a:lnTo>
                  <a:lnTo>
                    <a:pt x="12954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8" name="object 98" descr=""/>
            <p:cNvSpPr/>
            <p:nvPr/>
          </p:nvSpPr>
          <p:spPr>
            <a:xfrm>
              <a:off x="10435031" y="10074083"/>
              <a:ext cx="373380" cy="180975"/>
            </a:xfrm>
            <a:custGeom>
              <a:avLst/>
              <a:gdLst/>
              <a:ahLst/>
              <a:cxnLst/>
              <a:rect l="l" t="t" r="r" b="b"/>
              <a:pathLst>
                <a:path w="373379" h="180975">
                  <a:moveTo>
                    <a:pt x="77216" y="13004"/>
                  </a:moveTo>
                  <a:lnTo>
                    <a:pt x="69494" y="13004"/>
                  </a:lnTo>
                  <a:lnTo>
                    <a:pt x="69494" y="18491"/>
                  </a:lnTo>
                  <a:lnTo>
                    <a:pt x="65735" y="33032"/>
                  </a:lnTo>
                  <a:lnTo>
                    <a:pt x="54356" y="46583"/>
                  </a:lnTo>
                  <a:lnTo>
                    <a:pt x="35204" y="57467"/>
                  </a:lnTo>
                  <a:lnTo>
                    <a:pt x="8128" y="64007"/>
                  </a:lnTo>
                  <a:lnTo>
                    <a:pt x="18084" y="85140"/>
                  </a:lnTo>
                  <a:lnTo>
                    <a:pt x="49914" y="76641"/>
                  </a:lnTo>
                  <a:lnTo>
                    <a:pt x="73380" y="61798"/>
                  </a:lnTo>
                  <a:lnTo>
                    <a:pt x="85042" y="45859"/>
                  </a:lnTo>
                  <a:lnTo>
                    <a:pt x="82188" y="41963"/>
                  </a:lnTo>
                  <a:lnTo>
                    <a:pt x="77216" y="18491"/>
                  </a:lnTo>
                  <a:lnTo>
                    <a:pt x="77216" y="13004"/>
                  </a:lnTo>
                  <a:close/>
                </a:path>
                <a:path w="373379" h="180975">
                  <a:moveTo>
                    <a:pt x="100584" y="13004"/>
                  </a:moveTo>
                  <a:lnTo>
                    <a:pt x="92862" y="13004"/>
                  </a:lnTo>
                  <a:lnTo>
                    <a:pt x="92862" y="18491"/>
                  </a:lnTo>
                  <a:lnTo>
                    <a:pt x="87893" y="41963"/>
                  </a:lnTo>
                  <a:lnTo>
                    <a:pt x="85042" y="45859"/>
                  </a:lnTo>
                  <a:lnTo>
                    <a:pt x="96723" y="61798"/>
                  </a:lnTo>
                  <a:lnTo>
                    <a:pt x="120249" y="76641"/>
                  </a:lnTo>
                  <a:lnTo>
                    <a:pt x="152196" y="85140"/>
                  </a:lnTo>
                  <a:lnTo>
                    <a:pt x="161950" y="64007"/>
                  </a:lnTo>
                  <a:lnTo>
                    <a:pt x="134874" y="57467"/>
                  </a:lnTo>
                  <a:lnTo>
                    <a:pt x="115722" y="46583"/>
                  </a:lnTo>
                  <a:lnTo>
                    <a:pt x="104343" y="33032"/>
                  </a:lnTo>
                  <a:lnTo>
                    <a:pt x="100584" y="18491"/>
                  </a:lnTo>
                  <a:lnTo>
                    <a:pt x="100584" y="13004"/>
                  </a:lnTo>
                  <a:close/>
                </a:path>
                <a:path w="373379" h="180975">
                  <a:moveTo>
                    <a:pt x="92862" y="13004"/>
                  </a:moveTo>
                  <a:lnTo>
                    <a:pt x="77216" y="13004"/>
                  </a:lnTo>
                  <a:lnTo>
                    <a:pt x="77216" y="18491"/>
                  </a:lnTo>
                  <a:lnTo>
                    <a:pt x="82188" y="41963"/>
                  </a:lnTo>
                  <a:lnTo>
                    <a:pt x="85042" y="45859"/>
                  </a:lnTo>
                  <a:lnTo>
                    <a:pt x="87893" y="41963"/>
                  </a:lnTo>
                  <a:lnTo>
                    <a:pt x="92862" y="18491"/>
                  </a:lnTo>
                  <a:lnTo>
                    <a:pt x="92862" y="13004"/>
                  </a:lnTo>
                  <a:close/>
                </a:path>
                <a:path w="373379" h="180975">
                  <a:moveTo>
                    <a:pt x="154635" y="1625"/>
                  </a:moveTo>
                  <a:lnTo>
                    <a:pt x="15036" y="1625"/>
                  </a:lnTo>
                  <a:lnTo>
                    <a:pt x="15036" y="22961"/>
                  </a:lnTo>
                  <a:lnTo>
                    <a:pt x="68338" y="22961"/>
                  </a:lnTo>
                  <a:lnTo>
                    <a:pt x="69494" y="18491"/>
                  </a:lnTo>
                  <a:lnTo>
                    <a:pt x="69494" y="13004"/>
                  </a:lnTo>
                  <a:lnTo>
                    <a:pt x="154635" y="13004"/>
                  </a:lnTo>
                  <a:lnTo>
                    <a:pt x="154635" y="1625"/>
                  </a:lnTo>
                  <a:close/>
                </a:path>
                <a:path w="373379" h="180975">
                  <a:moveTo>
                    <a:pt x="154635" y="13004"/>
                  </a:moveTo>
                  <a:lnTo>
                    <a:pt x="100584" y="13004"/>
                  </a:lnTo>
                  <a:lnTo>
                    <a:pt x="100584" y="18491"/>
                  </a:lnTo>
                  <a:lnTo>
                    <a:pt x="101739" y="22961"/>
                  </a:lnTo>
                  <a:lnTo>
                    <a:pt x="154635" y="22961"/>
                  </a:lnTo>
                  <a:lnTo>
                    <a:pt x="154635" y="13004"/>
                  </a:lnTo>
                  <a:close/>
                </a:path>
                <a:path w="373379" h="180975">
                  <a:moveTo>
                    <a:pt x="97739" y="111353"/>
                  </a:moveTo>
                  <a:lnTo>
                    <a:pt x="70916" y="111353"/>
                  </a:lnTo>
                  <a:lnTo>
                    <a:pt x="70916" y="180441"/>
                  </a:lnTo>
                  <a:lnTo>
                    <a:pt x="97739" y="180441"/>
                  </a:lnTo>
                  <a:lnTo>
                    <a:pt x="97739" y="111353"/>
                  </a:lnTo>
                  <a:close/>
                </a:path>
                <a:path w="373379" h="180975">
                  <a:moveTo>
                    <a:pt x="170078" y="95910"/>
                  </a:moveTo>
                  <a:lnTo>
                    <a:pt x="0" y="95910"/>
                  </a:lnTo>
                  <a:lnTo>
                    <a:pt x="0" y="117449"/>
                  </a:lnTo>
                  <a:lnTo>
                    <a:pt x="70916" y="117449"/>
                  </a:lnTo>
                  <a:lnTo>
                    <a:pt x="70916" y="111353"/>
                  </a:lnTo>
                  <a:lnTo>
                    <a:pt x="170078" y="111353"/>
                  </a:lnTo>
                  <a:lnTo>
                    <a:pt x="170078" y="95910"/>
                  </a:lnTo>
                  <a:close/>
                </a:path>
                <a:path w="373379" h="180975">
                  <a:moveTo>
                    <a:pt x="170078" y="111353"/>
                  </a:moveTo>
                  <a:lnTo>
                    <a:pt x="97739" y="111353"/>
                  </a:lnTo>
                  <a:lnTo>
                    <a:pt x="97739" y="117449"/>
                  </a:lnTo>
                  <a:lnTo>
                    <a:pt x="170078" y="117449"/>
                  </a:lnTo>
                  <a:lnTo>
                    <a:pt x="170078" y="111353"/>
                  </a:lnTo>
                  <a:close/>
                </a:path>
                <a:path w="373379" h="180975">
                  <a:moveTo>
                    <a:pt x="249513" y="122326"/>
                  </a:moveTo>
                  <a:lnTo>
                    <a:pt x="222691" y="122326"/>
                  </a:lnTo>
                  <a:lnTo>
                    <a:pt x="222691" y="176987"/>
                  </a:lnTo>
                  <a:lnTo>
                    <a:pt x="354568" y="176987"/>
                  </a:lnTo>
                  <a:lnTo>
                    <a:pt x="354568" y="162559"/>
                  </a:lnTo>
                  <a:lnTo>
                    <a:pt x="249513" y="162559"/>
                  </a:lnTo>
                  <a:lnTo>
                    <a:pt x="249513" y="122326"/>
                  </a:lnTo>
                  <a:close/>
                </a:path>
                <a:path w="373379" h="180975">
                  <a:moveTo>
                    <a:pt x="354568" y="155447"/>
                  </a:moveTo>
                  <a:lnTo>
                    <a:pt x="249513" y="155447"/>
                  </a:lnTo>
                  <a:lnTo>
                    <a:pt x="249513" y="162559"/>
                  </a:lnTo>
                  <a:lnTo>
                    <a:pt x="354568" y="162559"/>
                  </a:lnTo>
                  <a:lnTo>
                    <a:pt x="354568" y="155447"/>
                  </a:lnTo>
                  <a:close/>
                </a:path>
                <a:path w="373379" h="180975">
                  <a:moveTo>
                    <a:pt x="303971" y="98551"/>
                  </a:moveTo>
                  <a:lnTo>
                    <a:pt x="276742" y="98551"/>
                  </a:lnTo>
                  <a:lnTo>
                    <a:pt x="276742" y="138175"/>
                  </a:lnTo>
                  <a:lnTo>
                    <a:pt x="303971" y="138175"/>
                  </a:lnTo>
                  <a:lnTo>
                    <a:pt x="303971" y="98551"/>
                  </a:lnTo>
                  <a:close/>
                </a:path>
                <a:path w="373379" h="180975">
                  <a:moveTo>
                    <a:pt x="373262" y="84937"/>
                  </a:moveTo>
                  <a:lnTo>
                    <a:pt x="202980" y="84937"/>
                  </a:lnTo>
                  <a:lnTo>
                    <a:pt x="202980" y="106476"/>
                  </a:lnTo>
                  <a:lnTo>
                    <a:pt x="276742" y="106476"/>
                  </a:lnTo>
                  <a:lnTo>
                    <a:pt x="276742" y="98551"/>
                  </a:lnTo>
                  <a:lnTo>
                    <a:pt x="373262" y="98551"/>
                  </a:lnTo>
                  <a:lnTo>
                    <a:pt x="373262" y="84937"/>
                  </a:lnTo>
                  <a:close/>
                </a:path>
                <a:path w="373379" h="180975">
                  <a:moveTo>
                    <a:pt x="373262" y="98551"/>
                  </a:moveTo>
                  <a:lnTo>
                    <a:pt x="303971" y="98551"/>
                  </a:lnTo>
                  <a:lnTo>
                    <a:pt x="303971" y="106476"/>
                  </a:lnTo>
                  <a:lnTo>
                    <a:pt x="373262" y="106476"/>
                  </a:lnTo>
                  <a:lnTo>
                    <a:pt x="373262" y="98551"/>
                  </a:lnTo>
                  <a:close/>
                </a:path>
                <a:path w="373379" h="180975">
                  <a:moveTo>
                    <a:pt x="351723" y="0"/>
                  </a:moveTo>
                  <a:lnTo>
                    <a:pt x="223910" y="0"/>
                  </a:lnTo>
                  <a:lnTo>
                    <a:pt x="223910" y="69900"/>
                  </a:lnTo>
                  <a:lnTo>
                    <a:pt x="351723" y="69900"/>
                  </a:lnTo>
                  <a:lnTo>
                    <a:pt x="351723" y="48767"/>
                  </a:lnTo>
                  <a:lnTo>
                    <a:pt x="250326" y="48767"/>
                  </a:lnTo>
                  <a:lnTo>
                    <a:pt x="250326" y="21132"/>
                  </a:lnTo>
                  <a:lnTo>
                    <a:pt x="351723" y="21132"/>
                  </a:lnTo>
                  <a:lnTo>
                    <a:pt x="351723" y="0"/>
                  </a:lnTo>
                  <a:close/>
                </a:path>
                <a:path w="373379" h="180975">
                  <a:moveTo>
                    <a:pt x="351723" y="21132"/>
                  </a:moveTo>
                  <a:lnTo>
                    <a:pt x="325104" y="21132"/>
                  </a:lnTo>
                  <a:lnTo>
                    <a:pt x="325104" y="48767"/>
                  </a:lnTo>
                  <a:lnTo>
                    <a:pt x="351723" y="48767"/>
                  </a:lnTo>
                  <a:lnTo>
                    <a:pt x="351723" y="2113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99" name="object 99" descr=""/>
          <p:cNvGrpSpPr/>
          <p:nvPr/>
        </p:nvGrpSpPr>
        <p:grpSpPr>
          <a:xfrm>
            <a:off x="9944100" y="11353837"/>
            <a:ext cx="1346200" cy="279400"/>
            <a:chOff x="9944100" y="11353837"/>
            <a:chExt cx="1346200" cy="279400"/>
          </a:xfrm>
        </p:grpSpPr>
        <p:sp>
          <p:nvSpPr>
            <p:cNvPr id="100" name="object 100" descr=""/>
            <p:cNvSpPr/>
            <p:nvPr/>
          </p:nvSpPr>
          <p:spPr>
            <a:xfrm>
              <a:off x="9944100" y="11353837"/>
              <a:ext cx="1346200" cy="279400"/>
            </a:xfrm>
            <a:custGeom>
              <a:avLst/>
              <a:gdLst/>
              <a:ahLst/>
              <a:cxnLst/>
              <a:rect l="l" t="t" r="r" b="b"/>
              <a:pathLst>
                <a:path w="1346200" h="279400">
                  <a:moveTo>
                    <a:pt x="1206500" y="0"/>
                  </a:moveTo>
                  <a:lnTo>
                    <a:pt x="139700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2" y="183856"/>
                  </a:lnTo>
                  <a:lnTo>
                    <a:pt x="26954" y="222205"/>
                  </a:lnTo>
                  <a:lnTo>
                    <a:pt x="57195" y="252446"/>
                  </a:lnTo>
                  <a:lnTo>
                    <a:pt x="95544" y="272278"/>
                  </a:lnTo>
                  <a:lnTo>
                    <a:pt x="139700" y="279400"/>
                  </a:lnTo>
                  <a:lnTo>
                    <a:pt x="1206500" y="279400"/>
                  </a:lnTo>
                  <a:lnTo>
                    <a:pt x="1250656" y="272278"/>
                  </a:lnTo>
                  <a:lnTo>
                    <a:pt x="1289005" y="252446"/>
                  </a:lnTo>
                  <a:lnTo>
                    <a:pt x="1319246" y="222205"/>
                  </a:lnTo>
                  <a:lnTo>
                    <a:pt x="1339078" y="183856"/>
                  </a:lnTo>
                  <a:lnTo>
                    <a:pt x="1346200" y="139700"/>
                  </a:lnTo>
                  <a:lnTo>
                    <a:pt x="1339078" y="95543"/>
                  </a:lnTo>
                  <a:lnTo>
                    <a:pt x="1319246" y="57194"/>
                  </a:lnTo>
                  <a:lnTo>
                    <a:pt x="1289005" y="26953"/>
                  </a:lnTo>
                  <a:lnTo>
                    <a:pt x="1250656" y="7121"/>
                  </a:lnTo>
                  <a:lnTo>
                    <a:pt x="1206500" y="0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1" name="object 101" descr=""/>
            <p:cNvSpPr/>
            <p:nvPr/>
          </p:nvSpPr>
          <p:spPr>
            <a:xfrm>
              <a:off x="9944100" y="11353837"/>
              <a:ext cx="1346200" cy="279400"/>
            </a:xfrm>
            <a:custGeom>
              <a:avLst/>
              <a:gdLst/>
              <a:ahLst/>
              <a:cxnLst/>
              <a:rect l="l" t="t" r="r" b="b"/>
              <a:pathLst>
                <a:path w="1346200" h="279400">
                  <a:moveTo>
                    <a:pt x="139699" y="0"/>
                  </a:move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1" y="183856"/>
                  </a:lnTo>
                  <a:lnTo>
                    <a:pt x="26953" y="222205"/>
                  </a:lnTo>
                  <a:lnTo>
                    <a:pt x="57194" y="252446"/>
                  </a:lnTo>
                  <a:lnTo>
                    <a:pt x="95543" y="272278"/>
                  </a:lnTo>
                  <a:lnTo>
                    <a:pt x="139699" y="279400"/>
                  </a:lnTo>
                  <a:lnTo>
                    <a:pt x="139700" y="266700"/>
                  </a:lnTo>
                  <a:lnTo>
                    <a:pt x="90265" y="256719"/>
                  </a:lnTo>
                  <a:lnTo>
                    <a:pt x="49897" y="229502"/>
                  </a:lnTo>
                  <a:lnTo>
                    <a:pt x="22680" y="189134"/>
                  </a:lnTo>
                  <a:lnTo>
                    <a:pt x="12700" y="139700"/>
                  </a:lnTo>
                  <a:lnTo>
                    <a:pt x="22680" y="90265"/>
                  </a:lnTo>
                  <a:lnTo>
                    <a:pt x="49897" y="49897"/>
                  </a:lnTo>
                  <a:lnTo>
                    <a:pt x="90265" y="22680"/>
                  </a:lnTo>
                  <a:lnTo>
                    <a:pt x="139699" y="12700"/>
                  </a:lnTo>
                  <a:lnTo>
                    <a:pt x="139699" y="0"/>
                  </a:lnTo>
                  <a:close/>
                </a:path>
                <a:path w="1346200" h="279400">
                  <a:moveTo>
                    <a:pt x="1206499" y="266700"/>
                  </a:moveTo>
                  <a:lnTo>
                    <a:pt x="139700" y="266700"/>
                  </a:lnTo>
                  <a:lnTo>
                    <a:pt x="139700" y="279400"/>
                  </a:lnTo>
                  <a:lnTo>
                    <a:pt x="1206499" y="279400"/>
                  </a:lnTo>
                  <a:lnTo>
                    <a:pt x="1206499" y="266700"/>
                  </a:lnTo>
                  <a:close/>
                </a:path>
                <a:path w="1346200" h="279400">
                  <a:moveTo>
                    <a:pt x="1346199" y="139700"/>
                  </a:moveTo>
                  <a:lnTo>
                    <a:pt x="1333499" y="139700"/>
                  </a:lnTo>
                  <a:lnTo>
                    <a:pt x="1323519" y="189134"/>
                  </a:lnTo>
                  <a:lnTo>
                    <a:pt x="1296302" y="229502"/>
                  </a:lnTo>
                  <a:lnTo>
                    <a:pt x="1255934" y="256719"/>
                  </a:lnTo>
                  <a:lnTo>
                    <a:pt x="1206499" y="266700"/>
                  </a:lnTo>
                  <a:lnTo>
                    <a:pt x="1206499" y="279400"/>
                  </a:lnTo>
                  <a:lnTo>
                    <a:pt x="1250656" y="272278"/>
                  </a:lnTo>
                  <a:lnTo>
                    <a:pt x="1289005" y="252446"/>
                  </a:lnTo>
                  <a:lnTo>
                    <a:pt x="1319246" y="222205"/>
                  </a:lnTo>
                  <a:lnTo>
                    <a:pt x="1339078" y="183856"/>
                  </a:lnTo>
                  <a:lnTo>
                    <a:pt x="1346199" y="139700"/>
                  </a:lnTo>
                  <a:close/>
                </a:path>
                <a:path w="1346200" h="279400">
                  <a:moveTo>
                    <a:pt x="1206499" y="0"/>
                  </a:moveTo>
                  <a:lnTo>
                    <a:pt x="1206499" y="12700"/>
                  </a:lnTo>
                  <a:lnTo>
                    <a:pt x="1255934" y="22680"/>
                  </a:lnTo>
                  <a:lnTo>
                    <a:pt x="1296302" y="49897"/>
                  </a:lnTo>
                  <a:lnTo>
                    <a:pt x="1323519" y="90265"/>
                  </a:lnTo>
                  <a:lnTo>
                    <a:pt x="1333499" y="139700"/>
                  </a:lnTo>
                  <a:lnTo>
                    <a:pt x="1346199" y="139700"/>
                  </a:lnTo>
                  <a:lnTo>
                    <a:pt x="1339078" y="95543"/>
                  </a:lnTo>
                  <a:lnTo>
                    <a:pt x="1319246" y="57194"/>
                  </a:lnTo>
                  <a:lnTo>
                    <a:pt x="1289005" y="26953"/>
                  </a:lnTo>
                  <a:lnTo>
                    <a:pt x="1250656" y="7121"/>
                  </a:lnTo>
                  <a:lnTo>
                    <a:pt x="1206499" y="0"/>
                  </a:lnTo>
                  <a:close/>
                </a:path>
                <a:path w="1346200" h="279400">
                  <a:moveTo>
                    <a:pt x="1206499" y="0"/>
                  </a:moveTo>
                  <a:lnTo>
                    <a:pt x="139699" y="0"/>
                  </a:lnTo>
                  <a:lnTo>
                    <a:pt x="139699" y="12700"/>
                  </a:lnTo>
                  <a:lnTo>
                    <a:pt x="1206499" y="12700"/>
                  </a:lnTo>
                  <a:lnTo>
                    <a:pt x="1206499" y="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2" name="object 102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35528" y="11419721"/>
              <a:ext cx="171809" cy="125972"/>
            </a:xfrm>
            <a:prstGeom prst="rect">
              <a:avLst/>
            </a:prstGeom>
          </p:spPr>
        </p:pic>
      </p:grpSp>
      <p:grpSp>
        <p:nvGrpSpPr>
          <p:cNvPr id="103" name="object 103" descr=""/>
          <p:cNvGrpSpPr/>
          <p:nvPr/>
        </p:nvGrpSpPr>
        <p:grpSpPr>
          <a:xfrm>
            <a:off x="9944100" y="12306337"/>
            <a:ext cx="1341755" cy="279400"/>
            <a:chOff x="9944100" y="12306337"/>
            <a:chExt cx="1341755" cy="279400"/>
          </a:xfrm>
        </p:grpSpPr>
        <p:sp>
          <p:nvSpPr>
            <p:cNvPr id="104" name="object 104" descr=""/>
            <p:cNvSpPr/>
            <p:nvPr/>
          </p:nvSpPr>
          <p:spPr>
            <a:xfrm>
              <a:off x="9944100" y="12306337"/>
              <a:ext cx="1341755" cy="279400"/>
            </a:xfrm>
            <a:custGeom>
              <a:avLst/>
              <a:gdLst/>
              <a:ahLst/>
              <a:cxnLst/>
              <a:rect l="l" t="t" r="r" b="b"/>
              <a:pathLst>
                <a:path w="1341754" h="279400">
                  <a:moveTo>
                    <a:pt x="139699" y="279399"/>
                  </a:moveTo>
                  <a:lnTo>
                    <a:pt x="1201795" y="279399"/>
                  </a:lnTo>
                  <a:lnTo>
                    <a:pt x="1245951" y="272277"/>
                  </a:lnTo>
                  <a:lnTo>
                    <a:pt x="1284300" y="252445"/>
                  </a:lnTo>
                  <a:lnTo>
                    <a:pt x="1314541" y="222204"/>
                  </a:lnTo>
                  <a:lnTo>
                    <a:pt x="1334373" y="183855"/>
                  </a:lnTo>
                  <a:lnTo>
                    <a:pt x="1341495" y="139699"/>
                  </a:lnTo>
                  <a:lnTo>
                    <a:pt x="1334373" y="95543"/>
                  </a:lnTo>
                  <a:lnTo>
                    <a:pt x="1314541" y="57194"/>
                  </a:lnTo>
                  <a:lnTo>
                    <a:pt x="1284300" y="26953"/>
                  </a:lnTo>
                  <a:lnTo>
                    <a:pt x="1245951" y="7121"/>
                  </a:lnTo>
                  <a:lnTo>
                    <a:pt x="1201795" y="0"/>
                  </a:lnTo>
                  <a:lnTo>
                    <a:pt x="139699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699"/>
                  </a:lnTo>
                  <a:lnTo>
                    <a:pt x="7121" y="183855"/>
                  </a:lnTo>
                  <a:lnTo>
                    <a:pt x="26953" y="222204"/>
                  </a:lnTo>
                  <a:lnTo>
                    <a:pt x="57194" y="252445"/>
                  </a:lnTo>
                  <a:lnTo>
                    <a:pt x="95543" y="272277"/>
                  </a:lnTo>
                  <a:lnTo>
                    <a:pt x="139699" y="279399"/>
                  </a:lnTo>
                  <a:close/>
                </a:path>
              </a:pathLst>
            </a:custGeom>
            <a:solidFill>
              <a:srgbClr val="E2F3F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5" name="object 105" descr=""/>
            <p:cNvSpPr/>
            <p:nvPr/>
          </p:nvSpPr>
          <p:spPr>
            <a:xfrm>
              <a:off x="9944100" y="12306337"/>
              <a:ext cx="1341755" cy="279400"/>
            </a:xfrm>
            <a:custGeom>
              <a:avLst/>
              <a:gdLst/>
              <a:ahLst/>
              <a:cxnLst/>
              <a:rect l="l" t="t" r="r" b="b"/>
              <a:pathLst>
                <a:path w="1341754" h="279400">
                  <a:moveTo>
                    <a:pt x="139700" y="12700"/>
                  </a:moveTo>
                  <a:lnTo>
                    <a:pt x="1201795" y="12700"/>
                  </a:lnTo>
                  <a:lnTo>
                    <a:pt x="1201795" y="0"/>
                  </a:lnTo>
                  <a:lnTo>
                    <a:pt x="139700" y="0"/>
                  </a:lnTo>
                  <a:lnTo>
                    <a:pt x="139700" y="12700"/>
                  </a:lnTo>
                  <a:close/>
                </a:path>
                <a:path w="1341754" h="279400">
                  <a:moveTo>
                    <a:pt x="139699" y="279400"/>
                  </a:moveTo>
                  <a:lnTo>
                    <a:pt x="139700" y="266700"/>
                  </a:lnTo>
                  <a:lnTo>
                    <a:pt x="90265" y="256719"/>
                  </a:lnTo>
                  <a:lnTo>
                    <a:pt x="49897" y="229502"/>
                  </a:lnTo>
                  <a:lnTo>
                    <a:pt x="22680" y="189134"/>
                  </a:lnTo>
                  <a:lnTo>
                    <a:pt x="12700" y="139700"/>
                  </a:lnTo>
                  <a:lnTo>
                    <a:pt x="22680" y="90265"/>
                  </a:lnTo>
                  <a:lnTo>
                    <a:pt x="49897" y="49897"/>
                  </a:lnTo>
                  <a:lnTo>
                    <a:pt x="90266" y="22680"/>
                  </a:lnTo>
                  <a:lnTo>
                    <a:pt x="139700" y="12700"/>
                  </a:lnTo>
                  <a:lnTo>
                    <a:pt x="139700" y="0"/>
                  </a:lnTo>
                  <a:lnTo>
                    <a:pt x="95543" y="7121"/>
                  </a:lnTo>
                  <a:lnTo>
                    <a:pt x="57194" y="26953"/>
                  </a:lnTo>
                  <a:lnTo>
                    <a:pt x="26953" y="57194"/>
                  </a:lnTo>
                  <a:lnTo>
                    <a:pt x="7121" y="95543"/>
                  </a:lnTo>
                  <a:lnTo>
                    <a:pt x="0" y="139700"/>
                  </a:lnTo>
                  <a:lnTo>
                    <a:pt x="7121" y="183856"/>
                  </a:lnTo>
                  <a:lnTo>
                    <a:pt x="26953" y="222205"/>
                  </a:lnTo>
                  <a:lnTo>
                    <a:pt x="57194" y="252446"/>
                  </a:lnTo>
                  <a:lnTo>
                    <a:pt x="95543" y="272278"/>
                  </a:lnTo>
                  <a:lnTo>
                    <a:pt x="139699" y="279400"/>
                  </a:lnTo>
                  <a:close/>
                </a:path>
                <a:path w="1341754" h="279400">
                  <a:moveTo>
                    <a:pt x="1328795" y="139700"/>
                  </a:moveTo>
                  <a:lnTo>
                    <a:pt x="1341495" y="139700"/>
                  </a:lnTo>
                  <a:lnTo>
                    <a:pt x="1334373" y="95543"/>
                  </a:lnTo>
                  <a:lnTo>
                    <a:pt x="1314541" y="57194"/>
                  </a:lnTo>
                  <a:lnTo>
                    <a:pt x="1284300" y="26953"/>
                  </a:lnTo>
                  <a:lnTo>
                    <a:pt x="1245951" y="7121"/>
                  </a:lnTo>
                  <a:lnTo>
                    <a:pt x="1201795" y="0"/>
                  </a:lnTo>
                  <a:lnTo>
                    <a:pt x="1201795" y="12700"/>
                  </a:lnTo>
                  <a:lnTo>
                    <a:pt x="1251229" y="22680"/>
                  </a:lnTo>
                  <a:lnTo>
                    <a:pt x="1291598" y="49897"/>
                  </a:lnTo>
                  <a:lnTo>
                    <a:pt x="1318815" y="90265"/>
                  </a:lnTo>
                  <a:lnTo>
                    <a:pt x="1328795" y="139700"/>
                  </a:lnTo>
                  <a:close/>
                </a:path>
                <a:path w="1341754" h="279400">
                  <a:moveTo>
                    <a:pt x="1201795" y="279400"/>
                  </a:moveTo>
                  <a:lnTo>
                    <a:pt x="1245951" y="272278"/>
                  </a:lnTo>
                  <a:lnTo>
                    <a:pt x="1284300" y="252446"/>
                  </a:lnTo>
                  <a:lnTo>
                    <a:pt x="1314541" y="222205"/>
                  </a:lnTo>
                  <a:lnTo>
                    <a:pt x="1334373" y="183856"/>
                  </a:lnTo>
                  <a:lnTo>
                    <a:pt x="1341495" y="139700"/>
                  </a:lnTo>
                  <a:lnTo>
                    <a:pt x="1328795" y="139700"/>
                  </a:lnTo>
                  <a:lnTo>
                    <a:pt x="1318815" y="189134"/>
                  </a:lnTo>
                  <a:lnTo>
                    <a:pt x="1291598" y="229502"/>
                  </a:lnTo>
                  <a:lnTo>
                    <a:pt x="1251229" y="256719"/>
                  </a:lnTo>
                  <a:lnTo>
                    <a:pt x="1201795" y="266700"/>
                  </a:lnTo>
                  <a:lnTo>
                    <a:pt x="1201795" y="279400"/>
                  </a:lnTo>
                  <a:close/>
                </a:path>
                <a:path w="1341754" h="279400">
                  <a:moveTo>
                    <a:pt x="139700" y="279400"/>
                  </a:moveTo>
                  <a:lnTo>
                    <a:pt x="1201795" y="279400"/>
                  </a:lnTo>
                  <a:lnTo>
                    <a:pt x="1201795" y="266700"/>
                  </a:lnTo>
                  <a:lnTo>
                    <a:pt x="139700" y="266700"/>
                  </a:lnTo>
                  <a:lnTo>
                    <a:pt x="139700" y="279400"/>
                  </a:lnTo>
                  <a:close/>
                </a:path>
              </a:pathLst>
            </a:custGeom>
            <a:solidFill>
              <a:srgbClr val="219E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6" name="object 10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41327" y="12390156"/>
              <a:ext cx="176204" cy="134060"/>
            </a:xfrm>
            <a:prstGeom prst="rect">
              <a:avLst/>
            </a:prstGeom>
          </p:spPr>
        </p:pic>
      </p:grpSp>
      <p:pic>
        <p:nvPicPr>
          <p:cNvPr id="107" name="object 107" descr="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10571134" y="11880601"/>
            <a:ext cx="73241" cy="184727"/>
          </a:xfrm>
          <a:prstGeom prst="rect">
            <a:avLst/>
          </a:prstGeom>
        </p:spPr>
      </p:pic>
      <p:sp>
        <p:nvSpPr>
          <p:cNvPr id="108" name="object 108" descr=""/>
          <p:cNvSpPr/>
          <p:nvPr/>
        </p:nvSpPr>
        <p:spPr>
          <a:xfrm>
            <a:off x="9948802" y="108966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700"/>
                </a:lnTo>
                <a:lnTo>
                  <a:pt x="1341495" y="12700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9" name="object 109" descr=""/>
          <p:cNvSpPr/>
          <p:nvPr/>
        </p:nvSpPr>
        <p:spPr>
          <a:xfrm>
            <a:off x="9948802" y="11226837"/>
            <a:ext cx="1341755" cy="12700"/>
          </a:xfrm>
          <a:custGeom>
            <a:avLst/>
            <a:gdLst/>
            <a:ahLst/>
            <a:cxnLst/>
            <a:rect l="l" t="t" r="r" b="b"/>
            <a:pathLst>
              <a:path w="1341754" h="12700">
                <a:moveTo>
                  <a:pt x="1341495" y="0"/>
                </a:moveTo>
                <a:lnTo>
                  <a:pt x="0" y="0"/>
                </a:lnTo>
                <a:lnTo>
                  <a:pt x="0" y="12699"/>
                </a:lnTo>
                <a:lnTo>
                  <a:pt x="1341495" y="12699"/>
                </a:lnTo>
                <a:lnTo>
                  <a:pt x="13414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0" name="object 110" descr=""/>
          <p:cNvSpPr/>
          <p:nvPr/>
        </p:nvSpPr>
        <p:spPr>
          <a:xfrm>
            <a:off x="10381824" y="10970093"/>
            <a:ext cx="410845" cy="184150"/>
          </a:xfrm>
          <a:custGeom>
            <a:avLst/>
            <a:gdLst/>
            <a:ahLst/>
            <a:cxnLst/>
            <a:rect l="l" t="t" r="r" b="b"/>
            <a:pathLst>
              <a:path w="410845" h="184150">
                <a:moveTo>
                  <a:pt x="77216" y="6502"/>
                </a:moveTo>
                <a:lnTo>
                  <a:pt x="74168" y="6502"/>
                </a:lnTo>
                <a:lnTo>
                  <a:pt x="74168" y="16662"/>
                </a:lnTo>
                <a:lnTo>
                  <a:pt x="68595" y="35325"/>
                </a:lnTo>
                <a:lnTo>
                  <a:pt x="53822" y="51206"/>
                </a:lnTo>
                <a:lnTo>
                  <a:pt x="32762" y="63125"/>
                </a:lnTo>
                <a:lnTo>
                  <a:pt x="8331" y="69900"/>
                </a:lnTo>
                <a:lnTo>
                  <a:pt x="15036" y="83515"/>
                </a:lnTo>
                <a:lnTo>
                  <a:pt x="42710" y="75269"/>
                </a:lnTo>
                <a:lnTo>
                  <a:pt x="66344" y="60833"/>
                </a:lnTo>
                <a:lnTo>
                  <a:pt x="82816" y="41024"/>
                </a:lnTo>
                <a:lnTo>
                  <a:pt x="83141" y="39744"/>
                </a:lnTo>
                <a:lnTo>
                  <a:pt x="77216" y="16662"/>
                </a:lnTo>
                <a:lnTo>
                  <a:pt x="77216" y="6502"/>
                </a:lnTo>
                <a:close/>
              </a:path>
              <a:path w="410845" h="184150">
                <a:moveTo>
                  <a:pt x="91846" y="6502"/>
                </a:moveTo>
                <a:lnTo>
                  <a:pt x="89001" y="6502"/>
                </a:lnTo>
                <a:lnTo>
                  <a:pt x="89001" y="16662"/>
                </a:lnTo>
                <a:lnTo>
                  <a:pt x="83141" y="39744"/>
                </a:lnTo>
                <a:lnTo>
                  <a:pt x="83426" y="40852"/>
                </a:lnTo>
                <a:lnTo>
                  <a:pt x="99923" y="60680"/>
                </a:lnTo>
                <a:lnTo>
                  <a:pt x="123507" y="75212"/>
                </a:lnTo>
                <a:lnTo>
                  <a:pt x="150977" y="83515"/>
                </a:lnTo>
                <a:lnTo>
                  <a:pt x="157683" y="69900"/>
                </a:lnTo>
                <a:lnTo>
                  <a:pt x="133423" y="63039"/>
                </a:lnTo>
                <a:lnTo>
                  <a:pt x="112344" y="50977"/>
                </a:lnTo>
                <a:lnTo>
                  <a:pt x="97475" y="35067"/>
                </a:lnTo>
                <a:lnTo>
                  <a:pt x="91846" y="16662"/>
                </a:lnTo>
                <a:lnTo>
                  <a:pt x="91846" y="6502"/>
                </a:lnTo>
                <a:close/>
              </a:path>
              <a:path w="410845" h="184150">
                <a:moveTo>
                  <a:pt x="89001" y="6502"/>
                </a:moveTo>
                <a:lnTo>
                  <a:pt x="77216" y="6502"/>
                </a:lnTo>
                <a:lnTo>
                  <a:pt x="77216" y="16662"/>
                </a:lnTo>
                <a:lnTo>
                  <a:pt x="83141" y="39744"/>
                </a:lnTo>
                <a:lnTo>
                  <a:pt x="89001" y="16662"/>
                </a:lnTo>
                <a:lnTo>
                  <a:pt x="89001" y="6502"/>
                </a:lnTo>
                <a:close/>
              </a:path>
              <a:path w="410845" h="184150">
                <a:moveTo>
                  <a:pt x="90830" y="113792"/>
                </a:moveTo>
                <a:lnTo>
                  <a:pt x="74168" y="113792"/>
                </a:lnTo>
                <a:lnTo>
                  <a:pt x="74168" y="183692"/>
                </a:lnTo>
                <a:lnTo>
                  <a:pt x="90830" y="183692"/>
                </a:lnTo>
                <a:lnTo>
                  <a:pt x="90830" y="113792"/>
                </a:lnTo>
                <a:close/>
              </a:path>
              <a:path w="410845" h="184150">
                <a:moveTo>
                  <a:pt x="166014" y="103428"/>
                </a:moveTo>
                <a:lnTo>
                  <a:pt x="0" y="103428"/>
                </a:lnTo>
                <a:lnTo>
                  <a:pt x="0" y="117449"/>
                </a:lnTo>
                <a:lnTo>
                  <a:pt x="74168" y="117449"/>
                </a:lnTo>
                <a:lnTo>
                  <a:pt x="74168" y="113792"/>
                </a:lnTo>
                <a:lnTo>
                  <a:pt x="166014" y="113792"/>
                </a:lnTo>
                <a:lnTo>
                  <a:pt x="166014" y="103428"/>
                </a:lnTo>
                <a:close/>
              </a:path>
              <a:path w="410845" h="184150">
                <a:moveTo>
                  <a:pt x="166014" y="113792"/>
                </a:moveTo>
                <a:lnTo>
                  <a:pt x="90830" y="113792"/>
                </a:lnTo>
                <a:lnTo>
                  <a:pt x="90830" y="117449"/>
                </a:lnTo>
                <a:lnTo>
                  <a:pt x="166014" y="117449"/>
                </a:lnTo>
                <a:lnTo>
                  <a:pt x="166014" y="113792"/>
                </a:lnTo>
                <a:close/>
              </a:path>
              <a:path w="410845" h="184150">
                <a:moveTo>
                  <a:pt x="383147" y="0"/>
                </a:moveTo>
                <a:lnTo>
                  <a:pt x="366282" y="0"/>
                </a:lnTo>
                <a:lnTo>
                  <a:pt x="366282" y="111150"/>
                </a:lnTo>
                <a:lnTo>
                  <a:pt x="383147" y="111150"/>
                </a:lnTo>
                <a:lnTo>
                  <a:pt x="383147" y="81280"/>
                </a:lnTo>
                <a:lnTo>
                  <a:pt x="378067" y="81280"/>
                </a:lnTo>
                <a:lnTo>
                  <a:pt x="378067" y="67259"/>
                </a:lnTo>
                <a:lnTo>
                  <a:pt x="383147" y="67259"/>
                </a:lnTo>
                <a:lnTo>
                  <a:pt x="383147" y="42672"/>
                </a:lnTo>
                <a:lnTo>
                  <a:pt x="378067" y="42672"/>
                </a:lnTo>
                <a:lnTo>
                  <a:pt x="378067" y="28651"/>
                </a:lnTo>
                <a:lnTo>
                  <a:pt x="383147" y="28651"/>
                </a:lnTo>
                <a:lnTo>
                  <a:pt x="383147" y="0"/>
                </a:lnTo>
                <a:close/>
              </a:path>
              <a:path w="410845" h="184150">
                <a:moveTo>
                  <a:pt x="383147" y="67259"/>
                </a:moveTo>
                <a:lnTo>
                  <a:pt x="378067" y="67259"/>
                </a:lnTo>
                <a:lnTo>
                  <a:pt x="378067" y="81280"/>
                </a:lnTo>
                <a:lnTo>
                  <a:pt x="383147" y="81280"/>
                </a:lnTo>
                <a:lnTo>
                  <a:pt x="383147" y="67259"/>
                </a:lnTo>
                <a:close/>
              </a:path>
              <a:path w="410845" h="184150">
                <a:moveTo>
                  <a:pt x="410376" y="67259"/>
                </a:moveTo>
                <a:lnTo>
                  <a:pt x="383147" y="67259"/>
                </a:lnTo>
                <a:lnTo>
                  <a:pt x="383147" y="81280"/>
                </a:lnTo>
                <a:lnTo>
                  <a:pt x="410376" y="81280"/>
                </a:lnTo>
                <a:lnTo>
                  <a:pt x="410376" y="67259"/>
                </a:lnTo>
                <a:close/>
              </a:path>
              <a:path w="410845" h="184150">
                <a:moveTo>
                  <a:pt x="383147" y="28651"/>
                </a:moveTo>
                <a:lnTo>
                  <a:pt x="378067" y="28651"/>
                </a:lnTo>
                <a:lnTo>
                  <a:pt x="378067" y="42672"/>
                </a:lnTo>
                <a:lnTo>
                  <a:pt x="383147" y="42672"/>
                </a:lnTo>
                <a:lnTo>
                  <a:pt x="383147" y="28651"/>
                </a:lnTo>
                <a:close/>
              </a:path>
              <a:path w="410845" h="184150">
                <a:moveTo>
                  <a:pt x="410376" y="28651"/>
                </a:moveTo>
                <a:lnTo>
                  <a:pt x="383147" y="28651"/>
                </a:lnTo>
                <a:lnTo>
                  <a:pt x="383147" y="42672"/>
                </a:lnTo>
                <a:lnTo>
                  <a:pt x="410376" y="42672"/>
                </a:lnTo>
                <a:lnTo>
                  <a:pt x="410376" y="28651"/>
                </a:lnTo>
                <a:close/>
              </a:path>
              <a:path w="410845" h="184150">
                <a:moveTo>
                  <a:pt x="330925" y="11379"/>
                </a:moveTo>
                <a:lnTo>
                  <a:pt x="248223" y="11379"/>
                </a:lnTo>
                <a:lnTo>
                  <a:pt x="248223" y="25196"/>
                </a:lnTo>
                <a:lnTo>
                  <a:pt x="314263" y="25196"/>
                </a:lnTo>
                <a:lnTo>
                  <a:pt x="314263" y="48158"/>
                </a:lnTo>
                <a:lnTo>
                  <a:pt x="248629" y="48158"/>
                </a:lnTo>
                <a:lnTo>
                  <a:pt x="248629" y="100584"/>
                </a:lnTo>
                <a:lnTo>
                  <a:pt x="263056" y="100584"/>
                </a:lnTo>
                <a:lnTo>
                  <a:pt x="286907" y="100317"/>
                </a:lnTo>
                <a:lnTo>
                  <a:pt x="308471" y="99364"/>
                </a:lnTo>
                <a:lnTo>
                  <a:pt x="329122" y="97497"/>
                </a:lnTo>
                <a:lnTo>
                  <a:pt x="343104" y="95504"/>
                </a:lnTo>
                <a:lnTo>
                  <a:pt x="265088" y="95504"/>
                </a:lnTo>
                <a:lnTo>
                  <a:pt x="265088" y="86563"/>
                </a:lnTo>
                <a:lnTo>
                  <a:pt x="263056" y="86563"/>
                </a:lnTo>
                <a:lnTo>
                  <a:pt x="265088" y="86542"/>
                </a:lnTo>
                <a:lnTo>
                  <a:pt x="265088" y="61366"/>
                </a:lnTo>
                <a:lnTo>
                  <a:pt x="330925" y="61366"/>
                </a:lnTo>
                <a:lnTo>
                  <a:pt x="330925" y="11379"/>
                </a:lnTo>
                <a:close/>
              </a:path>
              <a:path w="410845" h="184150">
                <a:moveTo>
                  <a:pt x="348807" y="80467"/>
                </a:moveTo>
                <a:lnTo>
                  <a:pt x="328007" y="83562"/>
                </a:lnTo>
                <a:lnTo>
                  <a:pt x="307684" y="85420"/>
                </a:lnTo>
                <a:lnTo>
                  <a:pt x="286485" y="86325"/>
                </a:lnTo>
                <a:lnTo>
                  <a:pt x="265088" y="86542"/>
                </a:lnTo>
                <a:lnTo>
                  <a:pt x="265088" y="95504"/>
                </a:lnTo>
                <a:lnTo>
                  <a:pt x="343104" y="95504"/>
                </a:lnTo>
                <a:lnTo>
                  <a:pt x="350229" y="94488"/>
                </a:lnTo>
                <a:lnTo>
                  <a:pt x="348807" y="80467"/>
                </a:lnTo>
                <a:close/>
              </a:path>
              <a:path w="410845" h="184150">
                <a:moveTo>
                  <a:pt x="265088" y="86542"/>
                </a:moveTo>
                <a:lnTo>
                  <a:pt x="263056" y="86563"/>
                </a:lnTo>
                <a:lnTo>
                  <a:pt x="265088" y="86563"/>
                </a:lnTo>
                <a:close/>
              </a:path>
              <a:path w="410845" h="184150">
                <a:moveTo>
                  <a:pt x="324423" y="116636"/>
                </a:moveTo>
                <a:lnTo>
                  <a:pt x="299219" y="118872"/>
                </a:lnTo>
                <a:lnTo>
                  <a:pt x="280227" y="125374"/>
                </a:lnTo>
                <a:lnTo>
                  <a:pt x="268244" y="135839"/>
                </a:lnTo>
                <a:lnTo>
                  <a:pt x="264072" y="149961"/>
                </a:lnTo>
                <a:lnTo>
                  <a:pt x="268244" y="164201"/>
                </a:lnTo>
                <a:lnTo>
                  <a:pt x="280227" y="174726"/>
                </a:lnTo>
                <a:lnTo>
                  <a:pt x="299219" y="181251"/>
                </a:lnTo>
                <a:lnTo>
                  <a:pt x="324423" y="183489"/>
                </a:lnTo>
                <a:lnTo>
                  <a:pt x="349711" y="181251"/>
                </a:lnTo>
                <a:lnTo>
                  <a:pt x="368695" y="174726"/>
                </a:lnTo>
                <a:lnTo>
                  <a:pt x="373735" y="170281"/>
                </a:lnTo>
                <a:lnTo>
                  <a:pt x="324423" y="170281"/>
                </a:lnTo>
                <a:lnTo>
                  <a:pt x="305992" y="168935"/>
                </a:lnTo>
                <a:lnTo>
                  <a:pt x="292190" y="164998"/>
                </a:lnTo>
                <a:lnTo>
                  <a:pt x="283532" y="158623"/>
                </a:lnTo>
                <a:lnTo>
                  <a:pt x="280531" y="149961"/>
                </a:lnTo>
                <a:lnTo>
                  <a:pt x="283532" y="141417"/>
                </a:lnTo>
                <a:lnTo>
                  <a:pt x="292190" y="135102"/>
                </a:lnTo>
                <a:lnTo>
                  <a:pt x="305992" y="131187"/>
                </a:lnTo>
                <a:lnTo>
                  <a:pt x="324423" y="129844"/>
                </a:lnTo>
                <a:lnTo>
                  <a:pt x="373793" y="129844"/>
                </a:lnTo>
                <a:lnTo>
                  <a:pt x="368695" y="125374"/>
                </a:lnTo>
                <a:lnTo>
                  <a:pt x="349711" y="118872"/>
                </a:lnTo>
                <a:lnTo>
                  <a:pt x="324423" y="116636"/>
                </a:lnTo>
                <a:close/>
              </a:path>
              <a:path w="410845" h="184150">
                <a:moveTo>
                  <a:pt x="373793" y="129844"/>
                </a:moveTo>
                <a:lnTo>
                  <a:pt x="324423" y="129844"/>
                </a:lnTo>
                <a:lnTo>
                  <a:pt x="342885" y="131187"/>
                </a:lnTo>
                <a:lnTo>
                  <a:pt x="356757" y="135102"/>
                </a:lnTo>
                <a:lnTo>
                  <a:pt x="365485" y="141417"/>
                </a:lnTo>
                <a:lnTo>
                  <a:pt x="368517" y="149961"/>
                </a:lnTo>
                <a:lnTo>
                  <a:pt x="365485" y="158623"/>
                </a:lnTo>
                <a:lnTo>
                  <a:pt x="356757" y="164998"/>
                </a:lnTo>
                <a:lnTo>
                  <a:pt x="342885" y="168935"/>
                </a:lnTo>
                <a:lnTo>
                  <a:pt x="324423" y="170281"/>
                </a:lnTo>
                <a:lnTo>
                  <a:pt x="373735" y="170281"/>
                </a:lnTo>
                <a:lnTo>
                  <a:pt x="380630" y="164201"/>
                </a:lnTo>
                <a:lnTo>
                  <a:pt x="384773" y="149961"/>
                </a:lnTo>
                <a:lnTo>
                  <a:pt x="380630" y="135839"/>
                </a:lnTo>
                <a:lnTo>
                  <a:pt x="373793" y="1298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11" name="object 111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416302" y="11239537"/>
            <a:ext cx="1866428" cy="1460500"/>
          </a:xfrm>
          <a:prstGeom prst="rect">
            <a:avLst/>
          </a:prstGeom>
        </p:spPr>
      </p:pic>
      <p:sp>
        <p:nvSpPr>
          <p:cNvPr id="112" name="object 112" descr=""/>
          <p:cNvSpPr/>
          <p:nvPr/>
        </p:nvSpPr>
        <p:spPr>
          <a:xfrm>
            <a:off x="5603523" y="108966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700"/>
                </a:lnTo>
                <a:lnTo>
                  <a:pt x="4039067" y="12700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3" name="object 113" descr=""/>
          <p:cNvSpPr/>
          <p:nvPr/>
        </p:nvSpPr>
        <p:spPr>
          <a:xfrm>
            <a:off x="5603523" y="13042937"/>
            <a:ext cx="4039235" cy="12700"/>
          </a:xfrm>
          <a:custGeom>
            <a:avLst/>
            <a:gdLst/>
            <a:ahLst/>
            <a:cxnLst/>
            <a:rect l="l" t="t" r="r" b="b"/>
            <a:pathLst>
              <a:path w="4039234" h="12700">
                <a:moveTo>
                  <a:pt x="4039067" y="0"/>
                </a:moveTo>
                <a:lnTo>
                  <a:pt x="0" y="0"/>
                </a:lnTo>
                <a:lnTo>
                  <a:pt x="0" y="12699"/>
                </a:lnTo>
                <a:lnTo>
                  <a:pt x="4039067" y="12699"/>
                </a:lnTo>
                <a:lnTo>
                  <a:pt x="4039067" y="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4" name="object 114" descr=""/>
          <p:cNvSpPr/>
          <p:nvPr/>
        </p:nvSpPr>
        <p:spPr>
          <a:xfrm>
            <a:off x="5678324" y="11168325"/>
            <a:ext cx="781685" cy="188595"/>
          </a:xfrm>
          <a:custGeom>
            <a:avLst/>
            <a:gdLst/>
            <a:ahLst/>
            <a:cxnLst/>
            <a:rect l="l" t="t" r="r" b="b"/>
            <a:pathLst>
              <a:path w="781685" h="188595">
                <a:moveTo>
                  <a:pt x="97942" y="119278"/>
                </a:moveTo>
                <a:lnTo>
                  <a:pt x="71120" y="119278"/>
                </a:lnTo>
                <a:lnTo>
                  <a:pt x="71120" y="188366"/>
                </a:lnTo>
                <a:lnTo>
                  <a:pt x="97942" y="188366"/>
                </a:lnTo>
                <a:lnTo>
                  <a:pt x="97942" y="119278"/>
                </a:lnTo>
                <a:close/>
              </a:path>
              <a:path w="781685" h="188595">
                <a:moveTo>
                  <a:pt x="170484" y="108508"/>
                </a:moveTo>
                <a:lnTo>
                  <a:pt x="0" y="108508"/>
                </a:lnTo>
                <a:lnTo>
                  <a:pt x="0" y="129844"/>
                </a:lnTo>
                <a:lnTo>
                  <a:pt x="71120" y="129844"/>
                </a:lnTo>
                <a:lnTo>
                  <a:pt x="71120" y="119278"/>
                </a:lnTo>
                <a:lnTo>
                  <a:pt x="170484" y="119278"/>
                </a:lnTo>
                <a:lnTo>
                  <a:pt x="170484" y="108508"/>
                </a:lnTo>
                <a:close/>
              </a:path>
              <a:path w="781685" h="188595">
                <a:moveTo>
                  <a:pt x="170484" y="119278"/>
                </a:moveTo>
                <a:lnTo>
                  <a:pt x="97942" y="119278"/>
                </a:lnTo>
                <a:lnTo>
                  <a:pt x="97942" y="129844"/>
                </a:lnTo>
                <a:lnTo>
                  <a:pt x="170484" y="129844"/>
                </a:lnTo>
                <a:lnTo>
                  <a:pt x="170484" y="119278"/>
                </a:lnTo>
                <a:close/>
              </a:path>
              <a:path w="781685" h="188595">
                <a:moveTo>
                  <a:pt x="46329" y="7315"/>
                </a:moveTo>
                <a:lnTo>
                  <a:pt x="19507" y="7315"/>
                </a:lnTo>
                <a:lnTo>
                  <a:pt x="19507" y="90627"/>
                </a:lnTo>
                <a:lnTo>
                  <a:pt x="150368" y="90627"/>
                </a:lnTo>
                <a:lnTo>
                  <a:pt x="150368" y="69088"/>
                </a:lnTo>
                <a:lnTo>
                  <a:pt x="46329" y="69088"/>
                </a:lnTo>
                <a:lnTo>
                  <a:pt x="46329" y="49784"/>
                </a:lnTo>
                <a:lnTo>
                  <a:pt x="150368" y="49784"/>
                </a:lnTo>
                <a:lnTo>
                  <a:pt x="150368" y="28651"/>
                </a:lnTo>
                <a:lnTo>
                  <a:pt x="46329" y="28651"/>
                </a:lnTo>
                <a:lnTo>
                  <a:pt x="46329" y="7315"/>
                </a:lnTo>
                <a:close/>
              </a:path>
              <a:path w="781685" h="188595">
                <a:moveTo>
                  <a:pt x="150368" y="49784"/>
                </a:moveTo>
                <a:lnTo>
                  <a:pt x="123545" y="49784"/>
                </a:lnTo>
                <a:lnTo>
                  <a:pt x="123545" y="69088"/>
                </a:lnTo>
                <a:lnTo>
                  <a:pt x="150368" y="69088"/>
                </a:lnTo>
                <a:lnTo>
                  <a:pt x="150368" y="49784"/>
                </a:lnTo>
                <a:close/>
              </a:path>
              <a:path w="781685" h="188595">
                <a:moveTo>
                  <a:pt x="150368" y="7315"/>
                </a:moveTo>
                <a:lnTo>
                  <a:pt x="123545" y="7315"/>
                </a:lnTo>
                <a:lnTo>
                  <a:pt x="123545" y="28651"/>
                </a:lnTo>
                <a:lnTo>
                  <a:pt x="150368" y="28651"/>
                </a:lnTo>
                <a:lnTo>
                  <a:pt x="150368" y="7315"/>
                </a:lnTo>
                <a:close/>
              </a:path>
              <a:path w="781685" h="188595">
                <a:moveTo>
                  <a:pt x="258454" y="125171"/>
                </a:moveTo>
                <a:lnTo>
                  <a:pt x="206638" y="125171"/>
                </a:lnTo>
                <a:lnTo>
                  <a:pt x="206638" y="186334"/>
                </a:lnTo>
                <a:lnTo>
                  <a:pt x="336686" y="186334"/>
                </a:lnTo>
                <a:lnTo>
                  <a:pt x="336686" y="164998"/>
                </a:lnTo>
                <a:lnTo>
                  <a:pt x="233257" y="164998"/>
                </a:lnTo>
                <a:lnTo>
                  <a:pt x="233257" y="146100"/>
                </a:lnTo>
                <a:lnTo>
                  <a:pt x="336686" y="146100"/>
                </a:lnTo>
                <a:lnTo>
                  <a:pt x="336686" y="132283"/>
                </a:lnTo>
                <a:lnTo>
                  <a:pt x="258454" y="132283"/>
                </a:lnTo>
                <a:lnTo>
                  <a:pt x="258454" y="125171"/>
                </a:lnTo>
                <a:close/>
              </a:path>
              <a:path w="781685" h="188595">
                <a:moveTo>
                  <a:pt x="336686" y="146100"/>
                </a:moveTo>
                <a:lnTo>
                  <a:pt x="310270" y="146100"/>
                </a:lnTo>
                <a:lnTo>
                  <a:pt x="310270" y="164998"/>
                </a:lnTo>
                <a:lnTo>
                  <a:pt x="336686" y="164998"/>
                </a:lnTo>
                <a:lnTo>
                  <a:pt x="336686" y="146100"/>
                </a:lnTo>
                <a:close/>
              </a:path>
              <a:path w="781685" h="188595">
                <a:moveTo>
                  <a:pt x="285480" y="103632"/>
                </a:moveTo>
                <a:lnTo>
                  <a:pt x="258454" y="103632"/>
                </a:lnTo>
                <a:lnTo>
                  <a:pt x="258454" y="132283"/>
                </a:lnTo>
                <a:lnTo>
                  <a:pt x="285480" y="132283"/>
                </a:lnTo>
                <a:lnTo>
                  <a:pt x="285480" y="103632"/>
                </a:lnTo>
                <a:close/>
              </a:path>
              <a:path w="781685" h="188595">
                <a:moveTo>
                  <a:pt x="336686" y="125171"/>
                </a:moveTo>
                <a:lnTo>
                  <a:pt x="285480" y="125171"/>
                </a:lnTo>
                <a:lnTo>
                  <a:pt x="285480" y="132283"/>
                </a:lnTo>
                <a:lnTo>
                  <a:pt x="336686" y="132283"/>
                </a:lnTo>
                <a:lnTo>
                  <a:pt x="336686" y="125171"/>
                </a:lnTo>
                <a:close/>
              </a:path>
              <a:path w="781685" h="188595">
                <a:moveTo>
                  <a:pt x="357006" y="88188"/>
                </a:moveTo>
                <a:lnTo>
                  <a:pt x="186928" y="88188"/>
                </a:lnTo>
                <a:lnTo>
                  <a:pt x="186928" y="109524"/>
                </a:lnTo>
                <a:lnTo>
                  <a:pt x="258454" y="109524"/>
                </a:lnTo>
                <a:lnTo>
                  <a:pt x="258454" y="103632"/>
                </a:lnTo>
                <a:lnTo>
                  <a:pt x="357006" y="103632"/>
                </a:lnTo>
                <a:lnTo>
                  <a:pt x="357006" y="88188"/>
                </a:lnTo>
                <a:close/>
              </a:path>
              <a:path w="781685" h="188595">
                <a:moveTo>
                  <a:pt x="357006" y="103632"/>
                </a:moveTo>
                <a:lnTo>
                  <a:pt x="285480" y="103632"/>
                </a:lnTo>
                <a:lnTo>
                  <a:pt x="285480" y="109524"/>
                </a:lnTo>
                <a:lnTo>
                  <a:pt x="357006" y="109524"/>
                </a:lnTo>
                <a:lnTo>
                  <a:pt x="357006" y="103632"/>
                </a:lnTo>
                <a:close/>
              </a:path>
              <a:path w="781685" h="188595">
                <a:moveTo>
                  <a:pt x="225739" y="55067"/>
                </a:moveTo>
                <a:lnTo>
                  <a:pt x="203184" y="55067"/>
                </a:lnTo>
                <a:lnTo>
                  <a:pt x="203184" y="76606"/>
                </a:lnTo>
                <a:lnTo>
                  <a:pt x="340547" y="76606"/>
                </a:lnTo>
                <a:lnTo>
                  <a:pt x="340547" y="69088"/>
                </a:lnTo>
                <a:lnTo>
                  <a:pt x="225739" y="69088"/>
                </a:lnTo>
                <a:lnTo>
                  <a:pt x="225739" y="55067"/>
                </a:lnTo>
                <a:close/>
              </a:path>
              <a:path w="781685" h="188595">
                <a:moveTo>
                  <a:pt x="252764" y="13208"/>
                </a:moveTo>
                <a:lnTo>
                  <a:pt x="225739" y="13208"/>
                </a:lnTo>
                <a:lnTo>
                  <a:pt x="225739" y="69088"/>
                </a:lnTo>
                <a:lnTo>
                  <a:pt x="252764" y="69088"/>
                </a:lnTo>
                <a:lnTo>
                  <a:pt x="252764" y="13208"/>
                </a:lnTo>
                <a:close/>
              </a:path>
              <a:path w="781685" h="188595">
                <a:moveTo>
                  <a:pt x="290966" y="55067"/>
                </a:moveTo>
                <a:lnTo>
                  <a:pt x="252764" y="55067"/>
                </a:lnTo>
                <a:lnTo>
                  <a:pt x="252764" y="69088"/>
                </a:lnTo>
                <a:lnTo>
                  <a:pt x="290966" y="69088"/>
                </a:lnTo>
                <a:lnTo>
                  <a:pt x="290966" y="55067"/>
                </a:lnTo>
                <a:close/>
              </a:path>
              <a:path w="781685" h="188595">
                <a:moveTo>
                  <a:pt x="317992" y="13208"/>
                </a:moveTo>
                <a:lnTo>
                  <a:pt x="290966" y="13208"/>
                </a:lnTo>
                <a:lnTo>
                  <a:pt x="290966" y="69088"/>
                </a:lnTo>
                <a:lnTo>
                  <a:pt x="317992" y="69088"/>
                </a:lnTo>
                <a:lnTo>
                  <a:pt x="317992" y="13208"/>
                </a:lnTo>
                <a:close/>
              </a:path>
              <a:path w="781685" h="188595">
                <a:moveTo>
                  <a:pt x="340547" y="55067"/>
                </a:moveTo>
                <a:lnTo>
                  <a:pt x="317992" y="55067"/>
                </a:lnTo>
                <a:lnTo>
                  <a:pt x="317992" y="69088"/>
                </a:lnTo>
                <a:lnTo>
                  <a:pt x="340547" y="69088"/>
                </a:lnTo>
                <a:lnTo>
                  <a:pt x="340547" y="55067"/>
                </a:lnTo>
                <a:close/>
              </a:path>
              <a:path w="781685" h="188595">
                <a:moveTo>
                  <a:pt x="341969" y="5283"/>
                </a:moveTo>
                <a:lnTo>
                  <a:pt x="201761" y="5283"/>
                </a:lnTo>
                <a:lnTo>
                  <a:pt x="201761" y="26822"/>
                </a:lnTo>
                <a:lnTo>
                  <a:pt x="225739" y="26822"/>
                </a:lnTo>
                <a:lnTo>
                  <a:pt x="225739" y="13208"/>
                </a:lnTo>
                <a:lnTo>
                  <a:pt x="341969" y="13208"/>
                </a:lnTo>
                <a:lnTo>
                  <a:pt x="341969" y="5283"/>
                </a:lnTo>
                <a:close/>
              </a:path>
              <a:path w="781685" h="188595">
                <a:moveTo>
                  <a:pt x="290966" y="13208"/>
                </a:moveTo>
                <a:lnTo>
                  <a:pt x="252764" y="13208"/>
                </a:lnTo>
                <a:lnTo>
                  <a:pt x="252764" y="26822"/>
                </a:lnTo>
                <a:lnTo>
                  <a:pt x="290966" y="26822"/>
                </a:lnTo>
                <a:lnTo>
                  <a:pt x="290966" y="13208"/>
                </a:lnTo>
                <a:close/>
              </a:path>
              <a:path w="781685" h="188595">
                <a:moveTo>
                  <a:pt x="341969" y="13208"/>
                </a:moveTo>
                <a:lnTo>
                  <a:pt x="317992" y="13208"/>
                </a:lnTo>
                <a:lnTo>
                  <a:pt x="317992" y="26822"/>
                </a:lnTo>
                <a:lnTo>
                  <a:pt x="341969" y="26822"/>
                </a:lnTo>
                <a:lnTo>
                  <a:pt x="341969" y="13208"/>
                </a:lnTo>
                <a:close/>
              </a:path>
              <a:path w="781685" h="188595">
                <a:moveTo>
                  <a:pt x="569018" y="203"/>
                </a:moveTo>
                <a:lnTo>
                  <a:pt x="541993" y="203"/>
                </a:lnTo>
                <a:lnTo>
                  <a:pt x="541993" y="136144"/>
                </a:lnTo>
                <a:lnTo>
                  <a:pt x="569018" y="136144"/>
                </a:lnTo>
                <a:lnTo>
                  <a:pt x="569018" y="73558"/>
                </a:lnTo>
                <a:lnTo>
                  <a:pt x="561297" y="73558"/>
                </a:lnTo>
                <a:lnTo>
                  <a:pt x="561297" y="51409"/>
                </a:lnTo>
                <a:lnTo>
                  <a:pt x="569018" y="51409"/>
                </a:lnTo>
                <a:lnTo>
                  <a:pt x="569018" y="203"/>
                </a:lnTo>
                <a:close/>
              </a:path>
              <a:path w="781685" h="188595">
                <a:moveTo>
                  <a:pt x="569018" y="51409"/>
                </a:moveTo>
                <a:lnTo>
                  <a:pt x="561297" y="51409"/>
                </a:lnTo>
                <a:lnTo>
                  <a:pt x="561297" y="73558"/>
                </a:lnTo>
                <a:lnTo>
                  <a:pt x="569018" y="73558"/>
                </a:lnTo>
                <a:lnTo>
                  <a:pt x="569018" y="51409"/>
                </a:lnTo>
                <a:close/>
              </a:path>
              <a:path w="781685" h="188595">
                <a:moveTo>
                  <a:pt x="594012" y="51409"/>
                </a:moveTo>
                <a:lnTo>
                  <a:pt x="569018" y="51409"/>
                </a:lnTo>
                <a:lnTo>
                  <a:pt x="569018" y="73558"/>
                </a:lnTo>
                <a:lnTo>
                  <a:pt x="594012" y="73558"/>
                </a:lnTo>
                <a:lnTo>
                  <a:pt x="594012" y="51409"/>
                </a:lnTo>
                <a:close/>
              </a:path>
              <a:path w="781685" h="188595">
                <a:moveTo>
                  <a:pt x="512122" y="15036"/>
                </a:moveTo>
                <a:lnTo>
                  <a:pt x="427997" y="15036"/>
                </a:lnTo>
                <a:lnTo>
                  <a:pt x="427997" y="105460"/>
                </a:lnTo>
                <a:lnTo>
                  <a:pt x="443644" y="105460"/>
                </a:lnTo>
                <a:lnTo>
                  <a:pt x="471568" y="105222"/>
                </a:lnTo>
                <a:lnTo>
                  <a:pt x="493910" y="104317"/>
                </a:lnTo>
                <a:lnTo>
                  <a:pt x="512710" y="102460"/>
                </a:lnTo>
                <a:lnTo>
                  <a:pt x="530004" y="99364"/>
                </a:lnTo>
                <a:lnTo>
                  <a:pt x="529501" y="95300"/>
                </a:lnTo>
                <a:lnTo>
                  <a:pt x="454820" y="95300"/>
                </a:lnTo>
                <a:lnTo>
                  <a:pt x="454820" y="83718"/>
                </a:lnTo>
                <a:lnTo>
                  <a:pt x="443644" y="83718"/>
                </a:lnTo>
                <a:lnTo>
                  <a:pt x="454820" y="83634"/>
                </a:lnTo>
                <a:lnTo>
                  <a:pt x="454820" y="36779"/>
                </a:lnTo>
                <a:lnTo>
                  <a:pt x="512122" y="36779"/>
                </a:lnTo>
                <a:lnTo>
                  <a:pt x="512122" y="15036"/>
                </a:lnTo>
                <a:close/>
              </a:path>
              <a:path w="781685" h="188595">
                <a:moveTo>
                  <a:pt x="527362" y="78028"/>
                </a:moveTo>
                <a:lnTo>
                  <a:pt x="510509" y="80975"/>
                </a:lnTo>
                <a:lnTo>
                  <a:pt x="492361" y="82702"/>
                </a:lnTo>
                <a:lnTo>
                  <a:pt x="470784" y="83515"/>
                </a:lnTo>
                <a:lnTo>
                  <a:pt x="454820" y="83634"/>
                </a:lnTo>
                <a:lnTo>
                  <a:pt x="454820" y="95300"/>
                </a:lnTo>
                <a:lnTo>
                  <a:pt x="529501" y="95300"/>
                </a:lnTo>
                <a:lnTo>
                  <a:pt x="527362" y="78028"/>
                </a:lnTo>
                <a:close/>
              </a:path>
              <a:path w="781685" h="188595">
                <a:moveTo>
                  <a:pt x="454820" y="83634"/>
                </a:moveTo>
                <a:lnTo>
                  <a:pt x="443644" y="83718"/>
                </a:lnTo>
                <a:lnTo>
                  <a:pt x="454820" y="83718"/>
                </a:lnTo>
                <a:close/>
              </a:path>
              <a:path w="781685" h="188595">
                <a:moveTo>
                  <a:pt x="474733" y="121920"/>
                </a:moveTo>
                <a:lnTo>
                  <a:pt x="447708" y="121920"/>
                </a:lnTo>
                <a:lnTo>
                  <a:pt x="447708" y="185115"/>
                </a:lnTo>
                <a:lnTo>
                  <a:pt x="575724" y="185115"/>
                </a:lnTo>
                <a:lnTo>
                  <a:pt x="575724" y="174548"/>
                </a:lnTo>
                <a:lnTo>
                  <a:pt x="474733" y="174548"/>
                </a:lnTo>
                <a:lnTo>
                  <a:pt x="474733" y="121920"/>
                </a:lnTo>
                <a:close/>
              </a:path>
              <a:path w="781685" h="188595">
                <a:moveTo>
                  <a:pt x="575724" y="163576"/>
                </a:moveTo>
                <a:lnTo>
                  <a:pt x="474733" y="163576"/>
                </a:lnTo>
                <a:lnTo>
                  <a:pt x="474733" y="174548"/>
                </a:lnTo>
                <a:lnTo>
                  <a:pt x="575724" y="174548"/>
                </a:lnTo>
                <a:lnTo>
                  <a:pt x="575724" y="163576"/>
                </a:lnTo>
                <a:close/>
              </a:path>
              <a:path w="781685" h="188595">
                <a:moveTo>
                  <a:pt x="755337" y="0"/>
                </a:moveTo>
                <a:lnTo>
                  <a:pt x="728108" y="0"/>
                </a:lnTo>
                <a:lnTo>
                  <a:pt x="728108" y="188163"/>
                </a:lnTo>
                <a:lnTo>
                  <a:pt x="755337" y="188163"/>
                </a:lnTo>
                <a:lnTo>
                  <a:pt x="755337" y="94081"/>
                </a:lnTo>
                <a:lnTo>
                  <a:pt x="748225" y="94081"/>
                </a:lnTo>
                <a:lnTo>
                  <a:pt x="748225" y="71932"/>
                </a:lnTo>
                <a:lnTo>
                  <a:pt x="755337" y="71932"/>
                </a:lnTo>
                <a:lnTo>
                  <a:pt x="755337" y="0"/>
                </a:lnTo>
                <a:close/>
              </a:path>
              <a:path w="781685" h="188595">
                <a:moveTo>
                  <a:pt x="755337" y="71932"/>
                </a:moveTo>
                <a:lnTo>
                  <a:pt x="748225" y="71932"/>
                </a:lnTo>
                <a:lnTo>
                  <a:pt x="748225" y="94081"/>
                </a:lnTo>
                <a:lnTo>
                  <a:pt x="755337" y="94081"/>
                </a:lnTo>
                <a:lnTo>
                  <a:pt x="755337" y="71932"/>
                </a:lnTo>
                <a:close/>
              </a:path>
              <a:path w="781685" h="188595">
                <a:moveTo>
                  <a:pt x="781346" y="71932"/>
                </a:moveTo>
                <a:lnTo>
                  <a:pt x="755337" y="71932"/>
                </a:lnTo>
                <a:lnTo>
                  <a:pt x="755337" y="94081"/>
                </a:lnTo>
                <a:lnTo>
                  <a:pt x="781346" y="94081"/>
                </a:lnTo>
                <a:lnTo>
                  <a:pt x="781346" y="71932"/>
                </a:lnTo>
                <a:close/>
              </a:path>
              <a:path w="781685" h="188595">
                <a:moveTo>
                  <a:pt x="692548" y="19507"/>
                </a:moveTo>
                <a:lnTo>
                  <a:pt x="678730" y="19507"/>
                </a:lnTo>
                <a:lnTo>
                  <a:pt x="678730" y="24180"/>
                </a:lnTo>
                <a:lnTo>
                  <a:pt x="674308" y="59464"/>
                </a:lnTo>
                <a:lnTo>
                  <a:pt x="660874" y="89281"/>
                </a:lnTo>
                <a:lnTo>
                  <a:pt x="638182" y="114334"/>
                </a:lnTo>
                <a:lnTo>
                  <a:pt x="605985" y="135331"/>
                </a:lnTo>
                <a:lnTo>
                  <a:pt x="621022" y="155854"/>
                </a:lnTo>
                <a:lnTo>
                  <a:pt x="660569" y="129206"/>
                </a:lnTo>
                <a:lnTo>
                  <a:pt x="686554" y="97053"/>
                </a:lnTo>
                <a:lnTo>
                  <a:pt x="700803" y="60213"/>
                </a:lnTo>
                <a:lnTo>
                  <a:pt x="702826" y="41249"/>
                </a:lnTo>
                <a:lnTo>
                  <a:pt x="692548" y="41249"/>
                </a:lnTo>
                <a:lnTo>
                  <a:pt x="692548" y="19507"/>
                </a:lnTo>
                <a:close/>
              </a:path>
              <a:path w="781685" h="188595">
                <a:moveTo>
                  <a:pt x="678730" y="19507"/>
                </a:moveTo>
                <a:lnTo>
                  <a:pt x="616348" y="19507"/>
                </a:lnTo>
                <a:lnTo>
                  <a:pt x="616348" y="41249"/>
                </a:lnTo>
                <a:lnTo>
                  <a:pt x="676591" y="41249"/>
                </a:lnTo>
                <a:lnTo>
                  <a:pt x="678730" y="24180"/>
                </a:lnTo>
                <a:lnTo>
                  <a:pt x="678730" y="19507"/>
                </a:lnTo>
                <a:close/>
              </a:path>
              <a:path w="781685" h="188595">
                <a:moveTo>
                  <a:pt x="705146" y="19507"/>
                </a:moveTo>
                <a:lnTo>
                  <a:pt x="692548" y="19507"/>
                </a:lnTo>
                <a:lnTo>
                  <a:pt x="692548" y="41249"/>
                </a:lnTo>
                <a:lnTo>
                  <a:pt x="702826" y="41249"/>
                </a:lnTo>
                <a:lnTo>
                  <a:pt x="705146" y="19507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5" name="object 115" descr=""/>
          <p:cNvSpPr/>
          <p:nvPr/>
        </p:nvSpPr>
        <p:spPr>
          <a:xfrm>
            <a:off x="5685494" y="11463949"/>
            <a:ext cx="527050" cy="179705"/>
          </a:xfrm>
          <a:custGeom>
            <a:avLst/>
            <a:gdLst/>
            <a:ahLst/>
            <a:cxnLst/>
            <a:rect l="l" t="t" r="r" b="b"/>
            <a:pathLst>
              <a:path w="527050" h="179704">
                <a:moveTo>
                  <a:pt x="82058" y="33627"/>
                </a:moveTo>
                <a:lnTo>
                  <a:pt x="50944" y="33627"/>
                </a:lnTo>
                <a:lnTo>
                  <a:pt x="55754" y="34661"/>
                </a:lnTo>
                <a:lnTo>
                  <a:pt x="64317" y="38798"/>
                </a:lnTo>
                <a:lnTo>
                  <a:pt x="67685" y="41733"/>
                </a:lnTo>
                <a:lnTo>
                  <a:pt x="70138" y="45533"/>
                </a:lnTo>
                <a:lnTo>
                  <a:pt x="72640" y="49333"/>
                </a:lnTo>
                <a:lnTo>
                  <a:pt x="73890" y="53831"/>
                </a:lnTo>
                <a:lnTo>
                  <a:pt x="73890" y="63549"/>
                </a:lnTo>
                <a:lnTo>
                  <a:pt x="0" y="154854"/>
                </a:lnTo>
                <a:lnTo>
                  <a:pt x="0" y="167843"/>
                </a:lnTo>
                <a:lnTo>
                  <a:pt x="93229" y="167843"/>
                </a:lnTo>
                <a:lnTo>
                  <a:pt x="93229" y="151968"/>
                </a:lnTo>
                <a:lnTo>
                  <a:pt x="24534" y="151968"/>
                </a:lnTo>
                <a:lnTo>
                  <a:pt x="24534" y="150813"/>
                </a:lnTo>
                <a:lnTo>
                  <a:pt x="57727" y="115311"/>
                </a:lnTo>
                <a:lnTo>
                  <a:pt x="82381" y="85870"/>
                </a:lnTo>
                <a:lnTo>
                  <a:pt x="87673" y="74974"/>
                </a:lnTo>
                <a:lnTo>
                  <a:pt x="89645" y="69779"/>
                </a:lnTo>
                <a:lnTo>
                  <a:pt x="90631" y="64463"/>
                </a:lnTo>
                <a:lnTo>
                  <a:pt x="90539" y="51089"/>
                </a:lnTo>
                <a:lnTo>
                  <a:pt x="88731" y="44523"/>
                </a:lnTo>
                <a:lnTo>
                  <a:pt x="82058" y="33627"/>
                </a:lnTo>
                <a:close/>
              </a:path>
              <a:path w="527050" h="179704">
                <a:moveTo>
                  <a:pt x="54840" y="18040"/>
                </a:moveTo>
                <a:lnTo>
                  <a:pt x="37570" y="18040"/>
                </a:lnTo>
                <a:lnTo>
                  <a:pt x="29801" y="19868"/>
                </a:lnTo>
                <a:lnTo>
                  <a:pt x="15995" y="27181"/>
                </a:lnTo>
                <a:lnTo>
                  <a:pt x="10559" y="32280"/>
                </a:lnTo>
                <a:lnTo>
                  <a:pt x="2573" y="45365"/>
                </a:lnTo>
                <a:lnTo>
                  <a:pt x="577" y="52965"/>
                </a:lnTo>
                <a:lnTo>
                  <a:pt x="577" y="61625"/>
                </a:lnTo>
                <a:lnTo>
                  <a:pt x="17606" y="61625"/>
                </a:lnTo>
                <a:lnTo>
                  <a:pt x="17606" y="55996"/>
                </a:lnTo>
                <a:lnTo>
                  <a:pt x="18737" y="51089"/>
                </a:lnTo>
                <a:lnTo>
                  <a:pt x="39928" y="33627"/>
                </a:lnTo>
                <a:lnTo>
                  <a:pt x="82058" y="33627"/>
                </a:lnTo>
                <a:lnTo>
                  <a:pt x="81130" y="32111"/>
                </a:lnTo>
                <a:lnTo>
                  <a:pt x="75887" y="27181"/>
                </a:lnTo>
                <a:lnTo>
                  <a:pt x="62513" y="19868"/>
                </a:lnTo>
                <a:lnTo>
                  <a:pt x="54840" y="18040"/>
                </a:lnTo>
                <a:close/>
              </a:path>
              <a:path w="527050" h="179704">
                <a:moveTo>
                  <a:pt x="171233" y="18040"/>
                </a:moveTo>
                <a:lnTo>
                  <a:pt x="133386" y="38029"/>
                </a:lnTo>
                <a:lnTo>
                  <a:pt x="120235" y="82411"/>
                </a:lnTo>
                <a:lnTo>
                  <a:pt x="119856" y="93952"/>
                </a:lnTo>
                <a:lnTo>
                  <a:pt x="120235" y="105560"/>
                </a:lnTo>
                <a:lnTo>
                  <a:pt x="129286" y="143061"/>
                </a:lnTo>
                <a:lnTo>
                  <a:pt x="163381" y="169308"/>
                </a:lnTo>
                <a:lnTo>
                  <a:pt x="171233" y="169863"/>
                </a:lnTo>
                <a:lnTo>
                  <a:pt x="179085" y="169308"/>
                </a:lnTo>
                <a:lnTo>
                  <a:pt x="206013" y="153988"/>
                </a:lnTo>
                <a:lnTo>
                  <a:pt x="164065" y="153988"/>
                </a:lnTo>
                <a:lnTo>
                  <a:pt x="157932" y="151655"/>
                </a:lnTo>
                <a:lnTo>
                  <a:pt x="138184" y="111703"/>
                </a:lnTo>
                <a:lnTo>
                  <a:pt x="137174" y="93952"/>
                </a:lnTo>
                <a:lnTo>
                  <a:pt x="137738" y="80372"/>
                </a:lnTo>
                <a:lnTo>
                  <a:pt x="151141" y="42516"/>
                </a:lnTo>
                <a:lnTo>
                  <a:pt x="171233" y="33627"/>
                </a:lnTo>
                <a:lnTo>
                  <a:pt x="205558" y="33627"/>
                </a:lnTo>
                <a:lnTo>
                  <a:pt x="204300" y="32039"/>
                </a:lnTo>
                <a:lnTo>
                  <a:pt x="198870" y="27060"/>
                </a:lnTo>
                <a:lnTo>
                  <a:pt x="192840" y="23114"/>
                </a:lnTo>
                <a:lnTo>
                  <a:pt x="186224" y="20295"/>
                </a:lnTo>
                <a:lnTo>
                  <a:pt x="179022" y="18604"/>
                </a:lnTo>
                <a:lnTo>
                  <a:pt x="171233" y="18040"/>
                </a:lnTo>
                <a:close/>
              </a:path>
              <a:path w="527050" h="179704">
                <a:moveTo>
                  <a:pt x="205558" y="33627"/>
                </a:moveTo>
                <a:lnTo>
                  <a:pt x="178353" y="33627"/>
                </a:lnTo>
                <a:lnTo>
                  <a:pt x="184438" y="35984"/>
                </a:lnTo>
                <a:lnTo>
                  <a:pt x="194589" y="45413"/>
                </a:lnTo>
                <a:lnTo>
                  <a:pt x="205035" y="84711"/>
                </a:lnTo>
                <a:lnTo>
                  <a:pt x="205292" y="93952"/>
                </a:lnTo>
                <a:lnTo>
                  <a:pt x="204733" y="107554"/>
                </a:lnTo>
                <a:lnTo>
                  <a:pt x="191420" y="145221"/>
                </a:lnTo>
                <a:lnTo>
                  <a:pt x="171233" y="153988"/>
                </a:lnTo>
                <a:lnTo>
                  <a:pt x="206013" y="153988"/>
                </a:lnTo>
                <a:lnTo>
                  <a:pt x="221095" y="116285"/>
                </a:lnTo>
                <a:lnTo>
                  <a:pt x="222610" y="93952"/>
                </a:lnTo>
                <a:lnTo>
                  <a:pt x="222227" y="82411"/>
                </a:lnTo>
                <a:lnTo>
                  <a:pt x="213103" y="45028"/>
                </a:lnTo>
                <a:lnTo>
                  <a:pt x="209044" y="38029"/>
                </a:lnTo>
                <a:lnTo>
                  <a:pt x="205558" y="33627"/>
                </a:lnTo>
                <a:close/>
              </a:path>
              <a:path w="527050" h="179704">
                <a:moveTo>
                  <a:pt x="298233" y="18040"/>
                </a:moveTo>
                <a:lnTo>
                  <a:pt x="260386" y="38029"/>
                </a:lnTo>
                <a:lnTo>
                  <a:pt x="247235" y="82411"/>
                </a:lnTo>
                <a:lnTo>
                  <a:pt x="246856" y="93952"/>
                </a:lnTo>
                <a:lnTo>
                  <a:pt x="247235" y="105560"/>
                </a:lnTo>
                <a:lnTo>
                  <a:pt x="256286" y="143061"/>
                </a:lnTo>
                <a:lnTo>
                  <a:pt x="290381" y="169308"/>
                </a:lnTo>
                <a:lnTo>
                  <a:pt x="298233" y="169863"/>
                </a:lnTo>
                <a:lnTo>
                  <a:pt x="306085" y="169308"/>
                </a:lnTo>
                <a:lnTo>
                  <a:pt x="333013" y="153988"/>
                </a:lnTo>
                <a:lnTo>
                  <a:pt x="291065" y="153988"/>
                </a:lnTo>
                <a:lnTo>
                  <a:pt x="284932" y="151655"/>
                </a:lnTo>
                <a:lnTo>
                  <a:pt x="265184" y="111703"/>
                </a:lnTo>
                <a:lnTo>
                  <a:pt x="264174" y="93952"/>
                </a:lnTo>
                <a:lnTo>
                  <a:pt x="264738" y="80372"/>
                </a:lnTo>
                <a:lnTo>
                  <a:pt x="278141" y="42516"/>
                </a:lnTo>
                <a:lnTo>
                  <a:pt x="298233" y="33627"/>
                </a:lnTo>
                <a:lnTo>
                  <a:pt x="332558" y="33627"/>
                </a:lnTo>
                <a:lnTo>
                  <a:pt x="331300" y="32039"/>
                </a:lnTo>
                <a:lnTo>
                  <a:pt x="325870" y="27060"/>
                </a:lnTo>
                <a:lnTo>
                  <a:pt x="319840" y="23114"/>
                </a:lnTo>
                <a:lnTo>
                  <a:pt x="313224" y="20295"/>
                </a:lnTo>
                <a:lnTo>
                  <a:pt x="306022" y="18604"/>
                </a:lnTo>
                <a:lnTo>
                  <a:pt x="298233" y="18040"/>
                </a:lnTo>
                <a:close/>
              </a:path>
              <a:path w="527050" h="179704">
                <a:moveTo>
                  <a:pt x="332558" y="33627"/>
                </a:moveTo>
                <a:lnTo>
                  <a:pt x="305353" y="33627"/>
                </a:lnTo>
                <a:lnTo>
                  <a:pt x="311438" y="35984"/>
                </a:lnTo>
                <a:lnTo>
                  <a:pt x="321589" y="45413"/>
                </a:lnTo>
                <a:lnTo>
                  <a:pt x="332035" y="84711"/>
                </a:lnTo>
                <a:lnTo>
                  <a:pt x="332292" y="93952"/>
                </a:lnTo>
                <a:lnTo>
                  <a:pt x="331733" y="107554"/>
                </a:lnTo>
                <a:lnTo>
                  <a:pt x="318420" y="145221"/>
                </a:lnTo>
                <a:lnTo>
                  <a:pt x="298233" y="153988"/>
                </a:lnTo>
                <a:lnTo>
                  <a:pt x="333013" y="153988"/>
                </a:lnTo>
                <a:lnTo>
                  <a:pt x="348095" y="116285"/>
                </a:lnTo>
                <a:lnTo>
                  <a:pt x="349610" y="93952"/>
                </a:lnTo>
                <a:lnTo>
                  <a:pt x="349227" y="82411"/>
                </a:lnTo>
                <a:lnTo>
                  <a:pt x="340103" y="45028"/>
                </a:lnTo>
                <a:lnTo>
                  <a:pt x="336044" y="38029"/>
                </a:lnTo>
                <a:lnTo>
                  <a:pt x="332558" y="33627"/>
                </a:lnTo>
                <a:close/>
              </a:path>
              <a:path w="527050" h="179704">
                <a:moveTo>
                  <a:pt x="413752" y="126187"/>
                </a:moveTo>
                <a:lnTo>
                  <a:pt x="396887" y="126187"/>
                </a:lnTo>
                <a:lnTo>
                  <a:pt x="396887" y="179628"/>
                </a:lnTo>
                <a:lnTo>
                  <a:pt x="526731" y="179628"/>
                </a:lnTo>
                <a:lnTo>
                  <a:pt x="526731" y="169672"/>
                </a:lnTo>
                <a:lnTo>
                  <a:pt x="413752" y="169672"/>
                </a:lnTo>
                <a:lnTo>
                  <a:pt x="413752" y="126187"/>
                </a:lnTo>
                <a:close/>
              </a:path>
              <a:path w="527050" h="179704">
                <a:moveTo>
                  <a:pt x="526731" y="165811"/>
                </a:moveTo>
                <a:lnTo>
                  <a:pt x="413752" y="165811"/>
                </a:lnTo>
                <a:lnTo>
                  <a:pt x="413752" y="169672"/>
                </a:lnTo>
                <a:lnTo>
                  <a:pt x="526731" y="169672"/>
                </a:lnTo>
                <a:lnTo>
                  <a:pt x="526731" y="165811"/>
                </a:lnTo>
                <a:close/>
              </a:path>
              <a:path w="527050" h="179704">
                <a:moveTo>
                  <a:pt x="522261" y="0"/>
                </a:moveTo>
                <a:lnTo>
                  <a:pt x="505395" y="0"/>
                </a:lnTo>
                <a:lnTo>
                  <a:pt x="505395" y="139801"/>
                </a:lnTo>
                <a:lnTo>
                  <a:pt x="522261" y="139801"/>
                </a:lnTo>
                <a:lnTo>
                  <a:pt x="522261" y="120904"/>
                </a:lnTo>
                <a:lnTo>
                  <a:pt x="509663" y="120904"/>
                </a:lnTo>
                <a:lnTo>
                  <a:pt x="509663" y="108508"/>
                </a:lnTo>
                <a:lnTo>
                  <a:pt x="522261" y="108508"/>
                </a:lnTo>
                <a:lnTo>
                  <a:pt x="522261" y="0"/>
                </a:lnTo>
                <a:close/>
              </a:path>
              <a:path w="527050" h="179704">
                <a:moveTo>
                  <a:pt x="440778" y="96897"/>
                </a:moveTo>
                <a:lnTo>
                  <a:pt x="429475" y="97663"/>
                </a:lnTo>
                <a:lnTo>
                  <a:pt x="423912" y="97832"/>
                </a:lnTo>
                <a:lnTo>
                  <a:pt x="423912" y="133299"/>
                </a:lnTo>
                <a:lnTo>
                  <a:pt x="440778" y="133299"/>
                </a:lnTo>
                <a:lnTo>
                  <a:pt x="440778" y="96897"/>
                </a:lnTo>
                <a:close/>
              </a:path>
              <a:path w="527050" h="179704">
                <a:moveTo>
                  <a:pt x="505395" y="108508"/>
                </a:moveTo>
                <a:lnTo>
                  <a:pt x="468007" y="108508"/>
                </a:lnTo>
                <a:lnTo>
                  <a:pt x="468007" y="120904"/>
                </a:lnTo>
                <a:lnTo>
                  <a:pt x="505395" y="120904"/>
                </a:lnTo>
                <a:lnTo>
                  <a:pt x="505395" y="108508"/>
                </a:lnTo>
                <a:close/>
              </a:path>
              <a:path w="527050" h="179704">
                <a:moveTo>
                  <a:pt x="522261" y="108508"/>
                </a:moveTo>
                <a:lnTo>
                  <a:pt x="509663" y="108508"/>
                </a:lnTo>
                <a:lnTo>
                  <a:pt x="509663" y="120904"/>
                </a:lnTo>
                <a:lnTo>
                  <a:pt x="522261" y="120904"/>
                </a:lnTo>
                <a:lnTo>
                  <a:pt x="522261" y="108508"/>
                </a:lnTo>
                <a:close/>
              </a:path>
              <a:path w="527050" h="179704">
                <a:moveTo>
                  <a:pt x="489343" y="79451"/>
                </a:moveTo>
                <a:lnTo>
                  <a:pt x="459145" y="82451"/>
                </a:lnTo>
                <a:lnTo>
                  <a:pt x="428205" y="84099"/>
                </a:lnTo>
                <a:lnTo>
                  <a:pt x="398217" y="84794"/>
                </a:lnTo>
                <a:lnTo>
                  <a:pt x="370877" y="84937"/>
                </a:lnTo>
                <a:lnTo>
                  <a:pt x="373112" y="98755"/>
                </a:lnTo>
                <a:lnTo>
                  <a:pt x="399951" y="98561"/>
                </a:lnTo>
                <a:lnTo>
                  <a:pt x="423912" y="97832"/>
                </a:lnTo>
                <a:lnTo>
                  <a:pt x="423912" y="92455"/>
                </a:lnTo>
                <a:lnTo>
                  <a:pt x="485606" y="92455"/>
                </a:lnTo>
                <a:lnTo>
                  <a:pt x="490562" y="91846"/>
                </a:lnTo>
                <a:lnTo>
                  <a:pt x="489343" y="79451"/>
                </a:lnTo>
                <a:close/>
              </a:path>
              <a:path w="527050" h="179704">
                <a:moveTo>
                  <a:pt x="440778" y="92455"/>
                </a:moveTo>
                <a:lnTo>
                  <a:pt x="423912" y="92455"/>
                </a:lnTo>
                <a:lnTo>
                  <a:pt x="423912" y="97832"/>
                </a:lnTo>
                <a:lnTo>
                  <a:pt x="429475" y="97663"/>
                </a:lnTo>
                <a:lnTo>
                  <a:pt x="440778" y="96897"/>
                </a:lnTo>
                <a:lnTo>
                  <a:pt x="440778" y="92455"/>
                </a:lnTo>
                <a:close/>
              </a:path>
              <a:path w="527050" h="179704">
                <a:moveTo>
                  <a:pt x="485606" y="92455"/>
                </a:moveTo>
                <a:lnTo>
                  <a:pt x="440778" y="92455"/>
                </a:lnTo>
                <a:lnTo>
                  <a:pt x="440778" y="96897"/>
                </a:lnTo>
                <a:lnTo>
                  <a:pt x="460180" y="95583"/>
                </a:lnTo>
                <a:lnTo>
                  <a:pt x="485606" y="92455"/>
                </a:lnTo>
                <a:close/>
              </a:path>
              <a:path w="527050" h="179704">
                <a:moveTo>
                  <a:pt x="430618" y="7518"/>
                </a:moveTo>
                <a:lnTo>
                  <a:pt x="412136" y="9788"/>
                </a:lnTo>
                <a:lnTo>
                  <a:pt x="397826" y="16230"/>
                </a:lnTo>
                <a:lnTo>
                  <a:pt x="388584" y="26292"/>
                </a:lnTo>
                <a:lnTo>
                  <a:pt x="385304" y="39420"/>
                </a:lnTo>
                <a:lnTo>
                  <a:pt x="388584" y="52666"/>
                </a:lnTo>
                <a:lnTo>
                  <a:pt x="397826" y="62788"/>
                </a:lnTo>
                <a:lnTo>
                  <a:pt x="412136" y="69253"/>
                </a:lnTo>
                <a:lnTo>
                  <a:pt x="430618" y="71526"/>
                </a:lnTo>
                <a:lnTo>
                  <a:pt x="448982" y="69253"/>
                </a:lnTo>
                <a:lnTo>
                  <a:pt x="463231" y="62788"/>
                </a:lnTo>
                <a:lnTo>
                  <a:pt x="466933" y="58724"/>
                </a:lnTo>
                <a:lnTo>
                  <a:pt x="430618" y="58724"/>
                </a:lnTo>
                <a:lnTo>
                  <a:pt x="418759" y="57365"/>
                </a:lnTo>
                <a:lnTo>
                  <a:pt x="409510" y="53492"/>
                </a:lnTo>
                <a:lnTo>
                  <a:pt x="403500" y="47409"/>
                </a:lnTo>
                <a:lnTo>
                  <a:pt x="401357" y="39420"/>
                </a:lnTo>
                <a:lnTo>
                  <a:pt x="403500" y="31432"/>
                </a:lnTo>
                <a:lnTo>
                  <a:pt x="409510" y="25349"/>
                </a:lnTo>
                <a:lnTo>
                  <a:pt x="418759" y="21475"/>
                </a:lnTo>
                <a:lnTo>
                  <a:pt x="430618" y="20116"/>
                </a:lnTo>
                <a:lnTo>
                  <a:pt x="466793" y="20116"/>
                </a:lnTo>
                <a:lnTo>
                  <a:pt x="463231" y="16230"/>
                </a:lnTo>
                <a:lnTo>
                  <a:pt x="448982" y="9788"/>
                </a:lnTo>
                <a:lnTo>
                  <a:pt x="430618" y="7518"/>
                </a:lnTo>
                <a:close/>
              </a:path>
              <a:path w="527050" h="179704">
                <a:moveTo>
                  <a:pt x="466793" y="20116"/>
                </a:moveTo>
                <a:lnTo>
                  <a:pt x="430618" y="20116"/>
                </a:lnTo>
                <a:lnTo>
                  <a:pt x="442359" y="21475"/>
                </a:lnTo>
                <a:lnTo>
                  <a:pt x="451547" y="25349"/>
                </a:lnTo>
                <a:lnTo>
                  <a:pt x="457536" y="31432"/>
                </a:lnTo>
                <a:lnTo>
                  <a:pt x="459675" y="39420"/>
                </a:lnTo>
                <a:lnTo>
                  <a:pt x="457536" y="47409"/>
                </a:lnTo>
                <a:lnTo>
                  <a:pt x="451547" y="53492"/>
                </a:lnTo>
                <a:lnTo>
                  <a:pt x="442359" y="57365"/>
                </a:lnTo>
                <a:lnTo>
                  <a:pt x="430618" y="58724"/>
                </a:lnTo>
                <a:lnTo>
                  <a:pt x="466933" y="58724"/>
                </a:lnTo>
                <a:lnTo>
                  <a:pt x="472452" y="52666"/>
                </a:lnTo>
                <a:lnTo>
                  <a:pt x="475728" y="39420"/>
                </a:lnTo>
                <a:lnTo>
                  <a:pt x="472452" y="26292"/>
                </a:lnTo>
                <a:lnTo>
                  <a:pt x="466793" y="20116"/>
                </a:lnTo>
                <a:close/>
              </a:path>
            </a:pathLst>
          </a:custGeom>
          <a:solidFill>
            <a:srgbClr val="219E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6" name="object 116" descr=""/>
          <p:cNvSpPr/>
          <p:nvPr/>
        </p:nvSpPr>
        <p:spPr>
          <a:xfrm>
            <a:off x="5686590" y="11757290"/>
            <a:ext cx="337185" cy="184150"/>
          </a:xfrm>
          <a:custGeom>
            <a:avLst/>
            <a:gdLst/>
            <a:ahLst/>
            <a:cxnLst/>
            <a:rect l="l" t="t" r="r" b="b"/>
            <a:pathLst>
              <a:path w="337185" h="184150">
                <a:moveTo>
                  <a:pt x="74574" y="83921"/>
                </a:moveTo>
                <a:lnTo>
                  <a:pt x="0" y="83921"/>
                </a:lnTo>
                <a:lnTo>
                  <a:pt x="0" y="97332"/>
                </a:lnTo>
                <a:lnTo>
                  <a:pt x="166014" y="97332"/>
                </a:lnTo>
                <a:lnTo>
                  <a:pt x="166014" y="93065"/>
                </a:lnTo>
                <a:lnTo>
                  <a:pt x="74574" y="93065"/>
                </a:lnTo>
                <a:lnTo>
                  <a:pt x="74574" y="83921"/>
                </a:lnTo>
                <a:close/>
              </a:path>
              <a:path w="337185" h="184150">
                <a:moveTo>
                  <a:pt x="91236" y="56083"/>
                </a:moveTo>
                <a:lnTo>
                  <a:pt x="74574" y="56083"/>
                </a:lnTo>
                <a:lnTo>
                  <a:pt x="74574" y="93065"/>
                </a:lnTo>
                <a:lnTo>
                  <a:pt x="91236" y="93065"/>
                </a:lnTo>
                <a:lnTo>
                  <a:pt x="91236" y="56083"/>
                </a:lnTo>
                <a:close/>
              </a:path>
              <a:path w="337185" h="184150">
                <a:moveTo>
                  <a:pt x="166014" y="83921"/>
                </a:moveTo>
                <a:lnTo>
                  <a:pt x="91236" y="83921"/>
                </a:lnTo>
                <a:lnTo>
                  <a:pt x="91236" y="93065"/>
                </a:lnTo>
                <a:lnTo>
                  <a:pt x="166014" y="93065"/>
                </a:lnTo>
                <a:lnTo>
                  <a:pt x="166014" y="83921"/>
                </a:lnTo>
                <a:close/>
              </a:path>
              <a:path w="337185" h="184150">
                <a:moveTo>
                  <a:pt x="39217" y="4267"/>
                </a:moveTo>
                <a:lnTo>
                  <a:pt x="22555" y="4267"/>
                </a:lnTo>
                <a:lnTo>
                  <a:pt x="22555" y="60756"/>
                </a:lnTo>
                <a:lnTo>
                  <a:pt x="74574" y="60756"/>
                </a:lnTo>
                <a:lnTo>
                  <a:pt x="74574" y="56083"/>
                </a:lnTo>
                <a:lnTo>
                  <a:pt x="147320" y="56083"/>
                </a:lnTo>
                <a:lnTo>
                  <a:pt x="147320" y="55880"/>
                </a:lnTo>
                <a:lnTo>
                  <a:pt x="39217" y="55880"/>
                </a:lnTo>
                <a:lnTo>
                  <a:pt x="39217" y="4267"/>
                </a:lnTo>
                <a:close/>
              </a:path>
              <a:path w="337185" h="184150">
                <a:moveTo>
                  <a:pt x="147320" y="56083"/>
                </a:moveTo>
                <a:lnTo>
                  <a:pt x="91236" y="56083"/>
                </a:lnTo>
                <a:lnTo>
                  <a:pt x="91236" y="60756"/>
                </a:lnTo>
                <a:lnTo>
                  <a:pt x="147320" y="60756"/>
                </a:lnTo>
                <a:lnTo>
                  <a:pt x="147320" y="56083"/>
                </a:lnTo>
                <a:close/>
              </a:path>
              <a:path w="337185" h="184150">
                <a:moveTo>
                  <a:pt x="147320" y="47142"/>
                </a:moveTo>
                <a:lnTo>
                  <a:pt x="39217" y="47142"/>
                </a:lnTo>
                <a:lnTo>
                  <a:pt x="39217" y="55880"/>
                </a:lnTo>
                <a:lnTo>
                  <a:pt x="147320" y="55880"/>
                </a:lnTo>
                <a:lnTo>
                  <a:pt x="147320" y="47142"/>
                </a:lnTo>
                <a:close/>
              </a:path>
              <a:path w="337185" h="184150">
                <a:moveTo>
                  <a:pt x="46329" y="167843"/>
                </a:moveTo>
                <a:lnTo>
                  <a:pt x="16662" y="167843"/>
                </a:lnTo>
                <a:lnTo>
                  <a:pt x="16662" y="181457"/>
                </a:lnTo>
                <a:lnTo>
                  <a:pt x="149351" y="181457"/>
                </a:lnTo>
                <a:lnTo>
                  <a:pt x="149351" y="174142"/>
                </a:lnTo>
                <a:lnTo>
                  <a:pt x="46329" y="174142"/>
                </a:lnTo>
                <a:lnTo>
                  <a:pt x="46329" y="167843"/>
                </a:lnTo>
                <a:close/>
              </a:path>
              <a:path w="337185" h="184150">
                <a:moveTo>
                  <a:pt x="62991" y="119684"/>
                </a:moveTo>
                <a:lnTo>
                  <a:pt x="46329" y="119684"/>
                </a:lnTo>
                <a:lnTo>
                  <a:pt x="46329" y="174142"/>
                </a:lnTo>
                <a:lnTo>
                  <a:pt x="62991" y="174142"/>
                </a:lnTo>
                <a:lnTo>
                  <a:pt x="62991" y="119684"/>
                </a:lnTo>
                <a:close/>
              </a:path>
              <a:path w="337185" h="184150">
                <a:moveTo>
                  <a:pt x="103022" y="167843"/>
                </a:moveTo>
                <a:lnTo>
                  <a:pt x="62991" y="167843"/>
                </a:lnTo>
                <a:lnTo>
                  <a:pt x="62991" y="174142"/>
                </a:lnTo>
                <a:lnTo>
                  <a:pt x="103022" y="174142"/>
                </a:lnTo>
                <a:lnTo>
                  <a:pt x="103022" y="167843"/>
                </a:lnTo>
                <a:close/>
              </a:path>
              <a:path w="337185" h="184150">
                <a:moveTo>
                  <a:pt x="119684" y="119684"/>
                </a:moveTo>
                <a:lnTo>
                  <a:pt x="103022" y="119684"/>
                </a:lnTo>
                <a:lnTo>
                  <a:pt x="103022" y="174142"/>
                </a:lnTo>
                <a:lnTo>
                  <a:pt x="119684" y="174142"/>
                </a:lnTo>
                <a:lnTo>
                  <a:pt x="119684" y="119684"/>
                </a:lnTo>
                <a:close/>
              </a:path>
              <a:path w="337185" h="184150">
                <a:moveTo>
                  <a:pt x="149351" y="167843"/>
                </a:moveTo>
                <a:lnTo>
                  <a:pt x="119684" y="167843"/>
                </a:lnTo>
                <a:lnTo>
                  <a:pt x="119684" y="174142"/>
                </a:lnTo>
                <a:lnTo>
                  <a:pt x="149351" y="174142"/>
                </a:lnTo>
                <a:lnTo>
                  <a:pt x="149351" y="167843"/>
                </a:lnTo>
                <a:close/>
              </a:path>
              <a:path w="337185" h="184150">
                <a:moveTo>
                  <a:pt x="147726" y="115620"/>
                </a:moveTo>
                <a:lnTo>
                  <a:pt x="18491" y="115620"/>
                </a:lnTo>
                <a:lnTo>
                  <a:pt x="18491" y="129235"/>
                </a:lnTo>
                <a:lnTo>
                  <a:pt x="46329" y="129235"/>
                </a:lnTo>
                <a:lnTo>
                  <a:pt x="46329" y="119684"/>
                </a:lnTo>
                <a:lnTo>
                  <a:pt x="147726" y="119684"/>
                </a:lnTo>
                <a:lnTo>
                  <a:pt x="147726" y="115620"/>
                </a:lnTo>
                <a:close/>
              </a:path>
              <a:path w="337185" h="184150">
                <a:moveTo>
                  <a:pt x="103022" y="119684"/>
                </a:moveTo>
                <a:lnTo>
                  <a:pt x="62991" y="119684"/>
                </a:lnTo>
                <a:lnTo>
                  <a:pt x="62991" y="129235"/>
                </a:lnTo>
                <a:lnTo>
                  <a:pt x="103022" y="129235"/>
                </a:lnTo>
                <a:lnTo>
                  <a:pt x="103022" y="119684"/>
                </a:lnTo>
                <a:close/>
              </a:path>
              <a:path w="337185" h="184150">
                <a:moveTo>
                  <a:pt x="147726" y="119684"/>
                </a:moveTo>
                <a:lnTo>
                  <a:pt x="119684" y="119684"/>
                </a:lnTo>
                <a:lnTo>
                  <a:pt x="119684" y="129235"/>
                </a:lnTo>
                <a:lnTo>
                  <a:pt x="147726" y="129235"/>
                </a:lnTo>
                <a:lnTo>
                  <a:pt x="147726" y="119684"/>
                </a:lnTo>
                <a:close/>
              </a:path>
              <a:path w="337185" h="184150">
                <a:moveTo>
                  <a:pt x="337092" y="0"/>
                </a:moveTo>
                <a:lnTo>
                  <a:pt x="320227" y="0"/>
                </a:lnTo>
                <a:lnTo>
                  <a:pt x="320227" y="184099"/>
                </a:lnTo>
                <a:lnTo>
                  <a:pt x="337092" y="184099"/>
                </a:lnTo>
                <a:lnTo>
                  <a:pt x="337092" y="0"/>
                </a:lnTo>
                <a:close/>
              </a:path>
              <a:path w="337185" h="184150">
                <a:moveTo>
                  <a:pt x="240166" y="14224"/>
                </a:moveTo>
                <a:lnTo>
                  <a:pt x="221494" y="18738"/>
                </a:lnTo>
                <a:lnTo>
                  <a:pt x="206765" y="31597"/>
                </a:lnTo>
                <a:lnTo>
                  <a:pt x="197103" y="51771"/>
                </a:lnTo>
                <a:lnTo>
                  <a:pt x="193633" y="78232"/>
                </a:lnTo>
                <a:lnTo>
                  <a:pt x="197103" y="104809"/>
                </a:lnTo>
                <a:lnTo>
                  <a:pt x="206765" y="125044"/>
                </a:lnTo>
                <a:lnTo>
                  <a:pt x="221494" y="137925"/>
                </a:lnTo>
                <a:lnTo>
                  <a:pt x="240166" y="142443"/>
                </a:lnTo>
                <a:lnTo>
                  <a:pt x="258956" y="137925"/>
                </a:lnTo>
                <a:lnTo>
                  <a:pt x="270799" y="127609"/>
                </a:lnTo>
                <a:lnTo>
                  <a:pt x="240166" y="127609"/>
                </a:lnTo>
                <a:lnTo>
                  <a:pt x="227860" y="124094"/>
                </a:lnTo>
                <a:lnTo>
                  <a:pt x="218220" y="114122"/>
                </a:lnTo>
                <a:lnTo>
                  <a:pt x="211934" y="98548"/>
                </a:lnTo>
                <a:lnTo>
                  <a:pt x="209686" y="78232"/>
                </a:lnTo>
                <a:lnTo>
                  <a:pt x="211934" y="58096"/>
                </a:lnTo>
                <a:lnTo>
                  <a:pt x="218220" y="42722"/>
                </a:lnTo>
                <a:lnTo>
                  <a:pt x="227860" y="32912"/>
                </a:lnTo>
                <a:lnTo>
                  <a:pt x="240166" y="29464"/>
                </a:lnTo>
                <a:lnTo>
                  <a:pt x="271291" y="29464"/>
                </a:lnTo>
                <a:lnTo>
                  <a:pt x="258956" y="18738"/>
                </a:lnTo>
                <a:lnTo>
                  <a:pt x="240166" y="14224"/>
                </a:lnTo>
                <a:close/>
              </a:path>
              <a:path w="337185" h="184150">
                <a:moveTo>
                  <a:pt x="271291" y="29464"/>
                </a:moveTo>
                <a:lnTo>
                  <a:pt x="240166" y="29464"/>
                </a:lnTo>
                <a:lnTo>
                  <a:pt x="252558" y="32912"/>
                </a:lnTo>
                <a:lnTo>
                  <a:pt x="262188" y="42722"/>
                </a:lnTo>
                <a:lnTo>
                  <a:pt x="268427" y="58096"/>
                </a:lnTo>
                <a:lnTo>
                  <a:pt x="270646" y="78232"/>
                </a:lnTo>
                <a:lnTo>
                  <a:pt x="268427" y="98548"/>
                </a:lnTo>
                <a:lnTo>
                  <a:pt x="262188" y="114122"/>
                </a:lnTo>
                <a:lnTo>
                  <a:pt x="252558" y="124094"/>
                </a:lnTo>
                <a:lnTo>
                  <a:pt x="240166" y="127609"/>
                </a:lnTo>
                <a:lnTo>
                  <a:pt x="270799" y="127609"/>
                </a:lnTo>
                <a:lnTo>
                  <a:pt x="273745" y="125044"/>
                </a:lnTo>
                <a:lnTo>
                  <a:pt x="283429" y="104809"/>
                </a:lnTo>
                <a:lnTo>
                  <a:pt x="286902" y="78232"/>
                </a:lnTo>
                <a:lnTo>
                  <a:pt x="283429" y="51771"/>
                </a:lnTo>
                <a:lnTo>
                  <a:pt x="273745" y="31597"/>
                </a:lnTo>
                <a:lnTo>
                  <a:pt x="271291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7" name="object 117" descr=""/>
          <p:cNvSpPr/>
          <p:nvPr/>
        </p:nvSpPr>
        <p:spPr>
          <a:xfrm>
            <a:off x="6493709" y="117755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8" name="object 118" descr=""/>
          <p:cNvSpPr/>
          <p:nvPr/>
        </p:nvSpPr>
        <p:spPr>
          <a:xfrm>
            <a:off x="5696547" y="12049390"/>
            <a:ext cx="327660" cy="184785"/>
          </a:xfrm>
          <a:custGeom>
            <a:avLst/>
            <a:gdLst/>
            <a:ahLst/>
            <a:cxnLst/>
            <a:rect l="l" t="t" r="r" b="b"/>
            <a:pathLst>
              <a:path w="327660" h="184784">
                <a:moveTo>
                  <a:pt x="141427" y="203"/>
                </a:moveTo>
                <a:lnTo>
                  <a:pt x="124561" y="203"/>
                </a:lnTo>
                <a:lnTo>
                  <a:pt x="124561" y="184302"/>
                </a:lnTo>
                <a:lnTo>
                  <a:pt x="141427" y="184302"/>
                </a:lnTo>
                <a:lnTo>
                  <a:pt x="141427" y="74574"/>
                </a:lnTo>
                <a:lnTo>
                  <a:pt x="130047" y="74574"/>
                </a:lnTo>
                <a:lnTo>
                  <a:pt x="130047" y="60756"/>
                </a:lnTo>
                <a:lnTo>
                  <a:pt x="141427" y="60756"/>
                </a:lnTo>
                <a:lnTo>
                  <a:pt x="141427" y="203"/>
                </a:lnTo>
                <a:close/>
              </a:path>
              <a:path w="327660" h="184784">
                <a:moveTo>
                  <a:pt x="16662" y="20726"/>
                </a:moveTo>
                <a:lnTo>
                  <a:pt x="0" y="20726"/>
                </a:lnTo>
                <a:lnTo>
                  <a:pt x="0" y="139801"/>
                </a:lnTo>
                <a:lnTo>
                  <a:pt x="14223" y="139801"/>
                </a:lnTo>
                <a:lnTo>
                  <a:pt x="35512" y="139426"/>
                </a:lnTo>
                <a:lnTo>
                  <a:pt x="56210" y="138176"/>
                </a:lnTo>
                <a:lnTo>
                  <a:pt x="76946" y="135858"/>
                </a:lnTo>
                <a:lnTo>
                  <a:pt x="84967" y="134518"/>
                </a:lnTo>
                <a:lnTo>
                  <a:pt x="16662" y="134518"/>
                </a:lnTo>
                <a:lnTo>
                  <a:pt x="16662" y="125577"/>
                </a:lnTo>
                <a:lnTo>
                  <a:pt x="14223" y="125577"/>
                </a:lnTo>
                <a:lnTo>
                  <a:pt x="16662" y="125537"/>
                </a:lnTo>
                <a:lnTo>
                  <a:pt x="16662" y="20726"/>
                </a:lnTo>
                <a:close/>
              </a:path>
              <a:path w="327660" h="184784">
                <a:moveTo>
                  <a:pt x="96316" y="118059"/>
                </a:moveTo>
                <a:lnTo>
                  <a:pt x="75574" y="121719"/>
                </a:lnTo>
                <a:lnTo>
                  <a:pt x="55346" y="124028"/>
                </a:lnTo>
                <a:lnTo>
                  <a:pt x="35080" y="125231"/>
                </a:lnTo>
                <a:lnTo>
                  <a:pt x="16662" y="125537"/>
                </a:lnTo>
                <a:lnTo>
                  <a:pt x="16662" y="134518"/>
                </a:lnTo>
                <a:lnTo>
                  <a:pt x="84967" y="134518"/>
                </a:lnTo>
                <a:lnTo>
                  <a:pt x="98348" y="132283"/>
                </a:lnTo>
                <a:lnTo>
                  <a:pt x="96316" y="118059"/>
                </a:lnTo>
                <a:close/>
              </a:path>
              <a:path w="327660" h="184784">
                <a:moveTo>
                  <a:pt x="16662" y="125537"/>
                </a:moveTo>
                <a:lnTo>
                  <a:pt x="14223" y="125577"/>
                </a:lnTo>
                <a:lnTo>
                  <a:pt x="16662" y="125577"/>
                </a:lnTo>
                <a:close/>
              </a:path>
              <a:path w="327660" h="184784">
                <a:moveTo>
                  <a:pt x="124561" y="60756"/>
                </a:moveTo>
                <a:lnTo>
                  <a:pt x="68071" y="60756"/>
                </a:lnTo>
                <a:lnTo>
                  <a:pt x="68071" y="74574"/>
                </a:lnTo>
                <a:lnTo>
                  <a:pt x="124561" y="74574"/>
                </a:lnTo>
                <a:lnTo>
                  <a:pt x="124561" y="60756"/>
                </a:lnTo>
                <a:close/>
              </a:path>
              <a:path w="327660" h="184784">
                <a:moveTo>
                  <a:pt x="141427" y="60756"/>
                </a:moveTo>
                <a:lnTo>
                  <a:pt x="130047" y="60756"/>
                </a:lnTo>
                <a:lnTo>
                  <a:pt x="130047" y="74574"/>
                </a:lnTo>
                <a:lnTo>
                  <a:pt x="141427" y="74574"/>
                </a:lnTo>
                <a:lnTo>
                  <a:pt x="141427" y="60756"/>
                </a:lnTo>
                <a:close/>
              </a:path>
              <a:path w="327660" h="184784">
                <a:moveTo>
                  <a:pt x="327136" y="0"/>
                </a:moveTo>
                <a:lnTo>
                  <a:pt x="310270" y="0"/>
                </a:lnTo>
                <a:lnTo>
                  <a:pt x="310270" y="184099"/>
                </a:lnTo>
                <a:lnTo>
                  <a:pt x="327136" y="184099"/>
                </a:lnTo>
                <a:lnTo>
                  <a:pt x="327136" y="0"/>
                </a:lnTo>
                <a:close/>
              </a:path>
              <a:path w="327660" h="184784">
                <a:moveTo>
                  <a:pt x="203996" y="15646"/>
                </a:moveTo>
                <a:lnTo>
                  <a:pt x="187334" y="15646"/>
                </a:lnTo>
                <a:lnTo>
                  <a:pt x="187334" y="139801"/>
                </a:lnTo>
                <a:lnTo>
                  <a:pt x="273897" y="139801"/>
                </a:lnTo>
                <a:lnTo>
                  <a:pt x="273897" y="125984"/>
                </a:lnTo>
                <a:lnTo>
                  <a:pt x="203996" y="125984"/>
                </a:lnTo>
                <a:lnTo>
                  <a:pt x="203996" y="77622"/>
                </a:lnTo>
                <a:lnTo>
                  <a:pt x="273897" y="77622"/>
                </a:lnTo>
                <a:lnTo>
                  <a:pt x="273897" y="64211"/>
                </a:lnTo>
                <a:lnTo>
                  <a:pt x="203996" y="64211"/>
                </a:lnTo>
                <a:lnTo>
                  <a:pt x="203996" y="15646"/>
                </a:lnTo>
                <a:close/>
              </a:path>
              <a:path w="327660" h="184784">
                <a:moveTo>
                  <a:pt x="273897" y="77622"/>
                </a:moveTo>
                <a:lnTo>
                  <a:pt x="257032" y="77622"/>
                </a:lnTo>
                <a:lnTo>
                  <a:pt x="257032" y="125984"/>
                </a:lnTo>
                <a:lnTo>
                  <a:pt x="273897" y="125984"/>
                </a:lnTo>
                <a:lnTo>
                  <a:pt x="273897" y="77622"/>
                </a:lnTo>
                <a:close/>
              </a:path>
              <a:path w="327660" h="184784">
                <a:moveTo>
                  <a:pt x="273897" y="15646"/>
                </a:moveTo>
                <a:lnTo>
                  <a:pt x="257032" y="15646"/>
                </a:lnTo>
                <a:lnTo>
                  <a:pt x="257032" y="64211"/>
                </a:lnTo>
                <a:lnTo>
                  <a:pt x="273897" y="64211"/>
                </a:lnTo>
                <a:lnTo>
                  <a:pt x="273897" y="15646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9" name="object 119" descr=""/>
          <p:cNvSpPr/>
          <p:nvPr/>
        </p:nvSpPr>
        <p:spPr>
          <a:xfrm>
            <a:off x="6493709" y="120676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5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5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0" name="object 120" descr=""/>
          <p:cNvSpPr/>
          <p:nvPr/>
        </p:nvSpPr>
        <p:spPr>
          <a:xfrm>
            <a:off x="5689638" y="12328790"/>
            <a:ext cx="334645" cy="184150"/>
          </a:xfrm>
          <a:custGeom>
            <a:avLst/>
            <a:gdLst/>
            <a:ahLst/>
            <a:cxnLst/>
            <a:rect l="l" t="t" r="r" b="b"/>
            <a:pathLst>
              <a:path w="334645" h="184150">
                <a:moveTo>
                  <a:pt x="147523" y="203"/>
                </a:moveTo>
                <a:lnTo>
                  <a:pt x="130454" y="203"/>
                </a:lnTo>
                <a:lnTo>
                  <a:pt x="130454" y="93878"/>
                </a:lnTo>
                <a:lnTo>
                  <a:pt x="147523" y="93878"/>
                </a:lnTo>
                <a:lnTo>
                  <a:pt x="147523" y="203"/>
                </a:lnTo>
                <a:close/>
              </a:path>
              <a:path w="334645" h="184150">
                <a:moveTo>
                  <a:pt x="85750" y="9143"/>
                </a:moveTo>
                <a:lnTo>
                  <a:pt x="74371" y="9143"/>
                </a:lnTo>
                <a:lnTo>
                  <a:pt x="74371" y="17678"/>
                </a:lnTo>
                <a:lnTo>
                  <a:pt x="69551" y="40001"/>
                </a:lnTo>
                <a:lnTo>
                  <a:pt x="55321" y="58801"/>
                </a:lnTo>
                <a:lnTo>
                  <a:pt x="32023" y="73599"/>
                </a:lnTo>
                <a:lnTo>
                  <a:pt x="0" y="83921"/>
                </a:lnTo>
                <a:lnTo>
                  <a:pt x="6095" y="97739"/>
                </a:lnTo>
                <a:lnTo>
                  <a:pt x="42456" y="85182"/>
                </a:lnTo>
                <a:lnTo>
                  <a:pt x="69748" y="66319"/>
                </a:lnTo>
                <a:lnTo>
                  <a:pt x="86906" y="41017"/>
                </a:lnTo>
                <a:lnTo>
                  <a:pt x="90280" y="22961"/>
                </a:lnTo>
                <a:lnTo>
                  <a:pt x="85750" y="22961"/>
                </a:lnTo>
                <a:lnTo>
                  <a:pt x="85750" y="9143"/>
                </a:lnTo>
                <a:close/>
              </a:path>
              <a:path w="334645" h="184150">
                <a:moveTo>
                  <a:pt x="74371" y="9143"/>
                </a:moveTo>
                <a:lnTo>
                  <a:pt x="9143" y="9143"/>
                </a:lnTo>
                <a:lnTo>
                  <a:pt x="9143" y="22961"/>
                </a:lnTo>
                <a:lnTo>
                  <a:pt x="73230" y="22961"/>
                </a:lnTo>
                <a:lnTo>
                  <a:pt x="74371" y="17678"/>
                </a:lnTo>
                <a:lnTo>
                  <a:pt x="74371" y="9143"/>
                </a:lnTo>
                <a:close/>
              </a:path>
              <a:path w="334645" h="184150">
                <a:moveTo>
                  <a:pt x="92862" y="9143"/>
                </a:moveTo>
                <a:lnTo>
                  <a:pt x="85750" y="9143"/>
                </a:lnTo>
                <a:lnTo>
                  <a:pt x="85750" y="22961"/>
                </a:lnTo>
                <a:lnTo>
                  <a:pt x="90280" y="22961"/>
                </a:lnTo>
                <a:lnTo>
                  <a:pt x="92862" y="9143"/>
                </a:lnTo>
                <a:close/>
              </a:path>
              <a:path w="334645" h="184150">
                <a:moveTo>
                  <a:pt x="147523" y="102819"/>
                </a:moveTo>
                <a:lnTo>
                  <a:pt x="28651" y="102819"/>
                </a:lnTo>
                <a:lnTo>
                  <a:pt x="28651" y="116230"/>
                </a:lnTo>
                <a:lnTo>
                  <a:pt x="130657" y="116230"/>
                </a:lnTo>
                <a:lnTo>
                  <a:pt x="130657" y="134924"/>
                </a:lnTo>
                <a:lnTo>
                  <a:pt x="29057" y="134924"/>
                </a:lnTo>
                <a:lnTo>
                  <a:pt x="29057" y="182067"/>
                </a:lnTo>
                <a:lnTo>
                  <a:pt x="153619" y="182067"/>
                </a:lnTo>
                <a:lnTo>
                  <a:pt x="153619" y="175361"/>
                </a:lnTo>
                <a:lnTo>
                  <a:pt x="45719" y="175361"/>
                </a:lnTo>
                <a:lnTo>
                  <a:pt x="45719" y="147523"/>
                </a:lnTo>
                <a:lnTo>
                  <a:pt x="147523" y="147523"/>
                </a:lnTo>
                <a:lnTo>
                  <a:pt x="147523" y="102819"/>
                </a:lnTo>
                <a:close/>
              </a:path>
              <a:path w="334645" h="184150">
                <a:moveTo>
                  <a:pt x="153619" y="168656"/>
                </a:moveTo>
                <a:lnTo>
                  <a:pt x="45719" y="168656"/>
                </a:lnTo>
                <a:lnTo>
                  <a:pt x="45719" y="175361"/>
                </a:lnTo>
                <a:lnTo>
                  <a:pt x="153619" y="175361"/>
                </a:lnTo>
                <a:lnTo>
                  <a:pt x="153619" y="168656"/>
                </a:lnTo>
                <a:close/>
              </a:path>
              <a:path w="334645" h="184150">
                <a:moveTo>
                  <a:pt x="334044" y="0"/>
                </a:moveTo>
                <a:lnTo>
                  <a:pt x="317179" y="0"/>
                </a:lnTo>
                <a:lnTo>
                  <a:pt x="317179" y="184099"/>
                </a:lnTo>
                <a:lnTo>
                  <a:pt x="334044" y="184099"/>
                </a:lnTo>
                <a:lnTo>
                  <a:pt x="334044" y="0"/>
                </a:lnTo>
                <a:close/>
              </a:path>
              <a:path w="334645" h="184150">
                <a:moveTo>
                  <a:pt x="237118" y="14224"/>
                </a:moveTo>
                <a:lnTo>
                  <a:pt x="218446" y="18738"/>
                </a:lnTo>
                <a:lnTo>
                  <a:pt x="203717" y="31597"/>
                </a:lnTo>
                <a:lnTo>
                  <a:pt x="194055" y="51771"/>
                </a:lnTo>
                <a:lnTo>
                  <a:pt x="190585" y="78232"/>
                </a:lnTo>
                <a:lnTo>
                  <a:pt x="194055" y="104809"/>
                </a:lnTo>
                <a:lnTo>
                  <a:pt x="203717" y="125044"/>
                </a:lnTo>
                <a:lnTo>
                  <a:pt x="218446" y="137925"/>
                </a:lnTo>
                <a:lnTo>
                  <a:pt x="237118" y="142443"/>
                </a:lnTo>
                <a:lnTo>
                  <a:pt x="255908" y="137925"/>
                </a:lnTo>
                <a:lnTo>
                  <a:pt x="267751" y="127609"/>
                </a:lnTo>
                <a:lnTo>
                  <a:pt x="237118" y="127609"/>
                </a:lnTo>
                <a:lnTo>
                  <a:pt x="224812" y="124094"/>
                </a:lnTo>
                <a:lnTo>
                  <a:pt x="215172" y="114122"/>
                </a:lnTo>
                <a:lnTo>
                  <a:pt x="208886" y="98548"/>
                </a:lnTo>
                <a:lnTo>
                  <a:pt x="206638" y="78232"/>
                </a:lnTo>
                <a:lnTo>
                  <a:pt x="208886" y="58096"/>
                </a:lnTo>
                <a:lnTo>
                  <a:pt x="215172" y="42722"/>
                </a:lnTo>
                <a:lnTo>
                  <a:pt x="224812" y="32912"/>
                </a:lnTo>
                <a:lnTo>
                  <a:pt x="237118" y="29464"/>
                </a:lnTo>
                <a:lnTo>
                  <a:pt x="268243" y="29464"/>
                </a:lnTo>
                <a:lnTo>
                  <a:pt x="255908" y="18738"/>
                </a:lnTo>
                <a:lnTo>
                  <a:pt x="237118" y="14224"/>
                </a:lnTo>
                <a:close/>
              </a:path>
              <a:path w="334645" h="184150">
                <a:moveTo>
                  <a:pt x="268243" y="29464"/>
                </a:moveTo>
                <a:lnTo>
                  <a:pt x="237118" y="29464"/>
                </a:lnTo>
                <a:lnTo>
                  <a:pt x="249510" y="32912"/>
                </a:lnTo>
                <a:lnTo>
                  <a:pt x="259140" y="42722"/>
                </a:lnTo>
                <a:lnTo>
                  <a:pt x="265379" y="58096"/>
                </a:lnTo>
                <a:lnTo>
                  <a:pt x="267598" y="78232"/>
                </a:lnTo>
                <a:lnTo>
                  <a:pt x="265379" y="98548"/>
                </a:lnTo>
                <a:lnTo>
                  <a:pt x="259140" y="114122"/>
                </a:lnTo>
                <a:lnTo>
                  <a:pt x="249510" y="124094"/>
                </a:lnTo>
                <a:lnTo>
                  <a:pt x="237118" y="127609"/>
                </a:lnTo>
                <a:lnTo>
                  <a:pt x="267751" y="127609"/>
                </a:lnTo>
                <a:lnTo>
                  <a:pt x="270697" y="125044"/>
                </a:lnTo>
                <a:lnTo>
                  <a:pt x="280381" y="104809"/>
                </a:lnTo>
                <a:lnTo>
                  <a:pt x="283854" y="78232"/>
                </a:lnTo>
                <a:lnTo>
                  <a:pt x="280381" y="51771"/>
                </a:lnTo>
                <a:lnTo>
                  <a:pt x="270697" y="31597"/>
                </a:lnTo>
                <a:lnTo>
                  <a:pt x="268243" y="294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1" name="object 121" descr=""/>
          <p:cNvSpPr/>
          <p:nvPr/>
        </p:nvSpPr>
        <p:spPr>
          <a:xfrm>
            <a:off x="6493709" y="12347034"/>
            <a:ext cx="568960" cy="149860"/>
          </a:xfrm>
          <a:custGeom>
            <a:avLst/>
            <a:gdLst/>
            <a:ahLst/>
            <a:cxnLst/>
            <a:rect l="l" t="t" r="r" b="b"/>
            <a:pathLst>
              <a:path w="568959" h="149859">
                <a:moveTo>
                  <a:pt x="82058" y="15586"/>
                </a:moveTo>
                <a:lnTo>
                  <a:pt x="50944" y="15586"/>
                </a:lnTo>
                <a:lnTo>
                  <a:pt x="55754" y="16620"/>
                </a:lnTo>
                <a:lnTo>
                  <a:pt x="64317" y="20757"/>
                </a:lnTo>
                <a:lnTo>
                  <a:pt x="67685" y="23692"/>
                </a:lnTo>
                <a:lnTo>
                  <a:pt x="70138" y="27492"/>
                </a:lnTo>
                <a:lnTo>
                  <a:pt x="72640" y="31292"/>
                </a:lnTo>
                <a:lnTo>
                  <a:pt x="73890" y="35790"/>
                </a:lnTo>
                <a:lnTo>
                  <a:pt x="73890" y="45508"/>
                </a:lnTo>
                <a:lnTo>
                  <a:pt x="0" y="136813"/>
                </a:lnTo>
                <a:lnTo>
                  <a:pt x="0" y="149802"/>
                </a:lnTo>
                <a:lnTo>
                  <a:pt x="93229" y="149802"/>
                </a:lnTo>
                <a:lnTo>
                  <a:pt x="93229" y="133927"/>
                </a:lnTo>
                <a:lnTo>
                  <a:pt x="24534" y="133927"/>
                </a:lnTo>
                <a:lnTo>
                  <a:pt x="24534" y="132772"/>
                </a:lnTo>
                <a:lnTo>
                  <a:pt x="57727" y="97270"/>
                </a:lnTo>
                <a:lnTo>
                  <a:pt x="82381" y="67829"/>
                </a:lnTo>
                <a:lnTo>
                  <a:pt x="87673" y="56933"/>
                </a:lnTo>
                <a:lnTo>
                  <a:pt x="89645" y="51738"/>
                </a:lnTo>
                <a:lnTo>
                  <a:pt x="90631" y="46422"/>
                </a:lnTo>
                <a:lnTo>
                  <a:pt x="90539" y="33048"/>
                </a:lnTo>
                <a:lnTo>
                  <a:pt x="88731" y="26482"/>
                </a:lnTo>
                <a:lnTo>
                  <a:pt x="82058" y="15586"/>
                </a:lnTo>
                <a:close/>
              </a:path>
              <a:path w="568959" h="149859">
                <a:moveTo>
                  <a:pt x="54840" y="0"/>
                </a:moveTo>
                <a:lnTo>
                  <a:pt x="37570" y="0"/>
                </a:lnTo>
                <a:lnTo>
                  <a:pt x="29801" y="1828"/>
                </a:lnTo>
                <a:lnTo>
                  <a:pt x="15995" y="9140"/>
                </a:lnTo>
                <a:lnTo>
                  <a:pt x="10559" y="14239"/>
                </a:lnTo>
                <a:lnTo>
                  <a:pt x="2573" y="27324"/>
                </a:lnTo>
                <a:lnTo>
                  <a:pt x="577" y="34924"/>
                </a:lnTo>
                <a:lnTo>
                  <a:pt x="577" y="43584"/>
                </a:lnTo>
                <a:lnTo>
                  <a:pt x="17606" y="43584"/>
                </a:lnTo>
                <a:lnTo>
                  <a:pt x="17606" y="37955"/>
                </a:lnTo>
                <a:lnTo>
                  <a:pt x="18737" y="33048"/>
                </a:lnTo>
                <a:lnTo>
                  <a:pt x="39928" y="15586"/>
                </a:lnTo>
                <a:lnTo>
                  <a:pt x="82058" y="15586"/>
                </a:lnTo>
                <a:lnTo>
                  <a:pt x="81130" y="14071"/>
                </a:lnTo>
                <a:lnTo>
                  <a:pt x="75887" y="9140"/>
                </a:lnTo>
                <a:lnTo>
                  <a:pt x="62513" y="1828"/>
                </a:lnTo>
                <a:lnTo>
                  <a:pt x="54840" y="0"/>
                </a:lnTo>
                <a:close/>
              </a:path>
              <a:path w="568959" h="149859">
                <a:moveTo>
                  <a:pt x="205090" y="15586"/>
                </a:moveTo>
                <a:lnTo>
                  <a:pt x="173975" y="15586"/>
                </a:lnTo>
                <a:lnTo>
                  <a:pt x="178786" y="16620"/>
                </a:lnTo>
                <a:lnTo>
                  <a:pt x="187349" y="20757"/>
                </a:lnTo>
                <a:lnTo>
                  <a:pt x="190716" y="23692"/>
                </a:lnTo>
                <a:lnTo>
                  <a:pt x="193169" y="27492"/>
                </a:lnTo>
                <a:lnTo>
                  <a:pt x="195671" y="31292"/>
                </a:lnTo>
                <a:lnTo>
                  <a:pt x="196922" y="35790"/>
                </a:lnTo>
                <a:lnTo>
                  <a:pt x="196922" y="45508"/>
                </a:lnTo>
                <a:lnTo>
                  <a:pt x="123031" y="136813"/>
                </a:lnTo>
                <a:lnTo>
                  <a:pt x="123031" y="149802"/>
                </a:lnTo>
                <a:lnTo>
                  <a:pt x="216260" y="149802"/>
                </a:lnTo>
                <a:lnTo>
                  <a:pt x="216260" y="133927"/>
                </a:lnTo>
                <a:lnTo>
                  <a:pt x="147565" y="133927"/>
                </a:lnTo>
                <a:lnTo>
                  <a:pt x="147565" y="132772"/>
                </a:lnTo>
                <a:lnTo>
                  <a:pt x="180758" y="97270"/>
                </a:lnTo>
                <a:lnTo>
                  <a:pt x="205412" y="67829"/>
                </a:lnTo>
                <a:lnTo>
                  <a:pt x="210704" y="56933"/>
                </a:lnTo>
                <a:lnTo>
                  <a:pt x="212676" y="51738"/>
                </a:lnTo>
                <a:lnTo>
                  <a:pt x="213663" y="46422"/>
                </a:lnTo>
                <a:lnTo>
                  <a:pt x="213570" y="33048"/>
                </a:lnTo>
                <a:lnTo>
                  <a:pt x="211762" y="26482"/>
                </a:lnTo>
                <a:lnTo>
                  <a:pt x="205090" y="15586"/>
                </a:lnTo>
                <a:close/>
              </a:path>
              <a:path w="568959" h="149859">
                <a:moveTo>
                  <a:pt x="177872" y="0"/>
                </a:moveTo>
                <a:lnTo>
                  <a:pt x="160602" y="0"/>
                </a:lnTo>
                <a:lnTo>
                  <a:pt x="152832" y="1828"/>
                </a:lnTo>
                <a:lnTo>
                  <a:pt x="139026" y="9140"/>
                </a:lnTo>
                <a:lnTo>
                  <a:pt x="133590" y="14239"/>
                </a:lnTo>
                <a:lnTo>
                  <a:pt x="125604" y="27324"/>
                </a:lnTo>
                <a:lnTo>
                  <a:pt x="123608" y="34924"/>
                </a:lnTo>
                <a:lnTo>
                  <a:pt x="123608" y="43584"/>
                </a:lnTo>
                <a:lnTo>
                  <a:pt x="140638" y="43584"/>
                </a:lnTo>
                <a:lnTo>
                  <a:pt x="140638" y="37955"/>
                </a:lnTo>
                <a:lnTo>
                  <a:pt x="141768" y="33048"/>
                </a:lnTo>
                <a:lnTo>
                  <a:pt x="162959" y="15586"/>
                </a:lnTo>
                <a:lnTo>
                  <a:pt x="205090" y="15586"/>
                </a:lnTo>
                <a:lnTo>
                  <a:pt x="204162" y="14071"/>
                </a:lnTo>
                <a:lnTo>
                  <a:pt x="198918" y="9140"/>
                </a:lnTo>
                <a:lnTo>
                  <a:pt x="185545" y="1828"/>
                </a:lnTo>
                <a:lnTo>
                  <a:pt x="177872" y="0"/>
                </a:lnTo>
                <a:close/>
              </a:path>
              <a:path w="568959" h="149859">
                <a:moveTo>
                  <a:pt x="262803" y="38965"/>
                </a:moveTo>
                <a:lnTo>
                  <a:pt x="246351" y="38965"/>
                </a:lnTo>
                <a:lnTo>
                  <a:pt x="246351" y="149802"/>
                </a:lnTo>
                <a:lnTo>
                  <a:pt x="263380" y="149802"/>
                </a:lnTo>
                <a:lnTo>
                  <a:pt x="263380" y="75093"/>
                </a:lnTo>
                <a:lnTo>
                  <a:pt x="264535" y="70307"/>
                </a:lnTo>
                <a:lnTo>
                  <a:pt x="269201" y="61984"/>
                </a:lnTo>
                <a:lnTo>
                  <a:pt x="272280" y="58713"/>
                </a:lnTo>
                <a:lnTo>
                  <a:pt x="276221" y="56284"/>
                </a:lnTo>
                <a:lnTo>
                  <a:pt x="262803" y="56284"/>
                </a:lnTo>
                <a:lnTo>
                  <a:pt x="262803" y="38965"/>
                </a:lnTo>
                <a:close/>
              </a:path>
              <a:path w="568959" h="149859">
                <a:moveTo>
                  <a:pt x="322100" y="52820"/>
                </a:moveTo>
                <a:lnTo>
                  <a:pt x="294938" y="52820"/>
                </a:lnTo>
                <a:lnTo>
                  <a:pt x="300205" y="54768"/>
                </a:lnTo>
                <a:lnTo>
                  <a:pt x="304345" y="58713"/>
                </a:lnTo>
                <a:lnTo>
                  <a:pt x="308383" y="62513"/>
                </a:lnTo>
                <a:lnTo>
                  <a:pt x="310370" y="67444"/>
                </a:lnTo>
                <a:lnTo>
                  <a:pt x="310428" y="149802"/>
                </a:lnTo>
                <a:lnTo>
                  <a:pt x="327746" y="149802"/>
                </a:lnTo>
                <a:lnTo>
                  <a:pt x="327807" y="70307"/>
                </a:lnTo>
                <a:lnTo>
                  <a:pt x="329887" y="64558"/>
                </a:lnTo>
                <a:lnTo>
                  <a:pt x="337445" y="56284"/>
                </a:lnTo>
                <a:lnTo>
                  <a:pt x="323705" y="56284"/>
                </a:lnTo>
                <a:lnTo>
                  <a:pt x="322100" y="52820"/>
                </a:lnTo>
                <a:close/>
              </a:path>
              <a:path w="568959" h="149859">
                <a:moveTo>
                  <a:pt x="386833" y="52820"/>
                </a:moveTo>
                <a:lnTo>
                  <a:pt x="358342" y="52820"/>
                </a:lnTo>
                <a:lnTo>
                  <a:pt x="363609" y="54576"/>
                </a:lnTo>
                <a:lnTo>
                  <a:pt x="372557" y="61599"/>
                </a:lnTo>
                <a:lnTo>
                  <a:pt x="374794" y="67444"/>
                </a:lnTo>
                <a:lnTo>
                  <a:pt x="374794" y="149802"/>
                </a:lnTo>
                <a:lnTo>
                  <a:pt x="391823" y="149802"/>
                </a:lnTo>
                <a:lnTo>
                  <a:pt x="391789" y="75093"/>
                </a:lnTo>
                <a:lnTo>
                  <a:pt x="391233" y="66490"/>
                </a:lnTo>
                <a:lnTo>
                  <a:pt x="389460" y="58647"/>
                </a:lnTo>
                <a:lnTo>
                  <a:pt x="386833" y="52820"/>
                </a:lnTo>
                <a:close/>
              </a:path>
              <a:path w="568959" h="149859">
                <a:moveTo>
                  <a:pt x="301288" y="37522"/>
                </a:moveTo>
                <a:lnTo>
                  <a:pt x="286760" y="37522"/>
                </a:lnTo>
                <a:lnTo>
                  <a:pt x="280578" y="39182"/>
                </a:lnTo>
                <a:lnTo>
                  <a:pt x="270283" y="45772"/>
                </a:lnTo>
                <a:lnTo>
                  <a:pt x="266555" y="50367"/>
                </a:lnTo>
                <a:lnTo>
                  <a:pt x="264246" y="56284"/>
                </a:lnTo>
                <a:lnTo>
                  <a:pt x="276221" y="56284"/>
                </a:lnTo>
                <a:lnTo>
                  <a:pt x="279929" y="53999"/>
                </a:lnTo>
                <a:lnTo>
                  <a:pt x="284066" y="52820"/>
                </a:lnTo>
                <a:lnTo>
                  <a:pt x="322100" y="52820"/>
                </a:lnTo>
                <a:lnTo>
                  <a:pt x="320963" y="50367"/>
                </a:lnTo>
                <a:lnTo>
                  <a:pt x="317139" y="45772"/>
                </a:lnTo>
                <a:lnTo>
                  <a:pt x="312232" y="42501"/>
                </a:lnTo>
                <a:lnTo>
                  <a:pt x="307373" y="39182"/>
                </a:lnTo>
                <a:lnTo>
                  <a:pt x="301288" y="37522"/>
                </a:lnTo>
                <a:close/>
              </a:path>
              <a:path w="568959" h="149859">
                <a:moveTo>
                  <a:pt x="358053" y="37522"/>
                </a:moveTo>
                <a:lnTo>
                  <a:pt x="350115" y="37522"/>
                </a:lnTo>
                <a:lnTo>
                  <a:pt x="343308" y="39230"/>
                </a:lnTo>
                <a:lnTo>
                  <a:pt x="331955" y="46013"/>
                </a:lnTo>
                <a:lnTo>
                  <a:pt x="327698" y="50559"/>
                </a:lnTo>
                <a:lnTo>
                  <a:pt x="324860" y="56284"/>
                </a:lnTo>
                <a:lnTo>
                  <a:pt x="337445" y="56284"/>
                </a:lnTo>
                <a:lnTo>
                  <a:pt x="338450" y="55177"/>
                </a:lnTo>
                <a:lnTo>
                  <a:pt x="344487" y="52820"/>
                </a:lnTo>
                <a:lnTo>
                  <a:pt x="386833" y="52820"/>
                </a:lnTo>
                <a:lnTo>
                  <a:pt x="386506" y="52094"/>
                </a:lnTo>
                <a:lnTo>
                  <a:pt x="382371" y="46831"/>
                </a:lnTo>
                <a:lnTo>
                  <a:pt x="377306" y="42758"/>
                </a:lnTo>
                <a:lnTo>
                  <a:pt x="371565" y="39849"/>
                </a:lnTo>
                <a:lnTo>
                  <a:pt x="365147" y="38104"/>
                </a:lnTo>
                <a:lnTo>
                  <a:pt x="358053" y="37522"/>
                </a:lnTo>
                <a:close/>
              </a:path>
              <a:path w="568959" h="149859">
                <a:moveTo>
                  <a:pt x="439412" y="38965"/>
                </a:moveTo>
                <a:lnTo>
                  <a:pt x="422960" y="38965"/>
                </a:lnTo>
                <a:lnTo>
                  <a:pt x="422960" y="149802"/>
                </a:lnTo>
                <a:lnTo>
                  <a:pt x="439990" y="149802"/>
                </a:lnTo>
                <a:lnTo>
                  <a:pt x="439990" y="75093"/>
                </a:lnTo>
                <a:lnTo>
                  <a:pt x="441144" y="70307"/>
                </a:lnTo>
                <a:lnTo>
                  <a:pt x="445810" y="61984"/>
                </a:lnTo>
                <a:lnTo>
                  <a:pt x="448889" y="58713"/>
                </a:lnTo>
                <a:lnTo>
                  <a:pt x="452831" y="56284"/>
                </a:lnTo>
                <a:lnTo>
                  <a:pt x="439412" y="56284"/>
                </a:lnTo>
                <a:lnTo>
                  <a:pt x="439412" y="38965"/>
                </a:lnTo>
                <a:close/>
              </a:path>
              <a:path w="568959" h="149859">
                <a:moveTo>
                  <a:pt x="498709" y="52820"/>
                </a:moveTo>
                <a:lnTo>
                  <a:pt x="471547" y="52820"/>
                </a:lnTo>
                <a:lnTo>
                  <a:pt x="476815" y="54768"/>
                </a:lnTo>
                <a:lnTo>
                  <a:pt x="480955" y="58713"/>
                </a:lnTo>
                <a:lnTo>
                  <a:pt x="484993" y="62513"/>
                </a:lnTo>
                <a:lnTo>
                  <a:pt x="486979" y="67444"/>
                </a:lnTo>
                <a:lnTo>
                  <a:pt x="487037" y="149802"/>
                </a:lnTo>
                <a:lnTo>
                  <a:pt x="504355" y="149802"/>
                </a:lnTo>
                <a:lnTo>
                  <a:pt x="504416" y="70307"/>
                </a:lnTo>
                <a:lnTo>
                  <a:pt x="506496" y="64558"/>
                </a:lnTo>
                <a:lnTo>
                  <a:pt x="514054" y="56284"/>
                </a:lnTo>
                <a:lnTo>
                  <a:pt x="500315" y="56284"/>
                </a:lnTo>
                <a:lnTo>
                  <a:pt x="498709" y="52820"/>
                </a:lnTo>
                <a:close/>
              </a:path>
              <a:path w="568959" h="149859">
                <a:moveTo>
                  <a:pt x="563443" y="52820"/>
                </a:moveTo>
                <a:lnTo>
                  <a:pt x="534951" y="52820"/>
                </a:lnTo>
                <a:lnTo>
                  <a:pt x="540219" y="54576"/>
                </a:lnTo>
                <a:lnTo>
                  <a:pt x="549166" y="61599"/>
                </a:lnTo>
                <a:lnTo>
                  <a:pt x="551403" y="67444"/>
                </a:lnTo>
                <a:lnTo>
                  <a:pt x="551403" y="149802"/>
                </a:lnTo>
                <a:lnTo>
                  <a:pt x="568433" y="149802"/>
                </a:lnTo>
                <a:lnTo>
                  <a:pt x="568399" y="75093"/>
                </a:lnTo>
                <a:lnTo>
                  <a:pt x="567842" y="66490"/>
                </a:lnTo>
                <a:lnTo>
                  <a:pt x="566070" y="58647"/>
                </a:lnTo>
                <a:lnTo>
                  <a:pt x="563443" y="52820"/>
                </a:lnTo>
                <a:close/>
              </a:path>
              <a:path w="568959" h="149859">
                <a:moveTo>
                  <a:pt x="477897" y="37522"/>
                </a:moveTo>
                <a:lnTo>
                  <a:pt x="463369" y="37522"/>
                </a:lnTo>
                <a:lnTo>
                  <a:pt x="457187" y="39182"/>
                </a:lnTo>
                <a:lnTo>
                  <a:pt x="446893" y="45772"/>
                </a:lnTo>
                <a:lnTo>
                  <a:pt x="443165" y="50367"/>
                </a:lnTo>
                <a:lnTo>
                  <a:pt x="440855" y="56284"/>
                </a:lnTo>
                <a:lnTo>
                  <a:pt x="452831" y="56284"/>
                </a:lnTo>
                <a:lnTo>
                  <a:pt x="456538" y="53999"/>
                </a:lnTo>
                <a:lnTo>
                  <a:pt x="460675" y="52820"/>
                </a:lnTo>
                <a:lnTo>
                  <a:pt x="498709" y="52820"/>
                </a:lnTo>
                <a:lnTo>
                  <a:pt x="497573" y="50367"/>
                </a:lnTo>
                <a:lnTo>
                  <a:pt x="493748" y="45772"/>
                </a:lnTo>
                <a:lnTo>
                  <a:pt x="488841" y="42501"/>
                </a:lnTo>
                <a:lnTo>
                  <a:pt x="483983" y="39182"/>
                </a:lnTo>
                <a:lnTo>
                  <a:pt x="477897" y="37522"/>
                </a:lnTo>
                <a:close/>
              </a:path>
              <a:path w="568959" h="149859">
                <a:moveTo>
                  <a:pt x="534662" y="37522"/>
                </a:moveTo>
                <a:lnTo>
                  <a:pt x="526725" y="37522"/>
                </a:lnTo>
                <a:lnTo>
                  <a:pt x="519918" y="39230"/>
                </a:lnTo>
                <a:lnTo>
                  <a:pt x="508565" y="46013"/>
                </a:lnTo>
                <a:lnTo>
                  <a:pt x="504307" y="50559"/>
                </a:lnTo>
                <a:lnTo>
                  <a:pt x="501469" y="56284"/>
                </a:lnTo>
                <a:lnTo>
                  <a:pt x="514054" y="56284"/>
                </a:lnTo>
                <a:lnTo>
                  <a:pt x="515059" y="55177"/>
                </a:lnTo>
                <a:lnTo>
                  <a:pt x="521096" y="52820"/>
                </a:lnTo>
                <a:lnTo>
                  <a:pt x="563443" y="52820"/>
                </a:lnTo>
                <a:lnTo>
                  <a:pt x="563116" y="52094"/>
                </a:lnTo>
                <a:lnTo>
                  <a:pt x="558980" y="46831"/>
                </a:lnTo>
                <a:lnTo>
                  <a:pt x="553915" y="42758"/>
                </a:lnTo>
                <a:lnTo>
                  <a:pt x="548174" y="39849"/>
                </a:lnTo>
                <a:lnTo>
                  <a:pt x="541756" y="38104"/>
                </a:lnTo>
                <a:lnTo>
                  <a:pt x="534662" y="37522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2" name="object 122" descr=""/>
          <p:cNvSpPr/>
          <p:nvPr/>
        </p:nvSpPr>
        <p:spPr>
          <a:xfrm>
            <a:off x="5686387" y="12621093"/>
            <a:ext cx="343535" cy="184150"/>
          </a:xfrm>
          <a:custGeom>
            <a:avLst/>
            <a:gdLst/>
            <a:ahLst/>
            <a:cxnLst/>
            <a:rect l="l" t="t" r="r" b="b"/>
            <a:pathLst>
              <a:path w="343535" h="184150">
                <a:moveTo>
                  <a:pt x="91033" y="115011"/>
                </a:moveTo>
                <a:lnTo>
                  <a:pt x="74371" y="115011"/>
                </a:lnTo>
                <a:lnTo>
                  <a:pt x="74371" y="183692"/>
                </a:lnTo>
                <a:lnTo>
                  <a:pt x="91033" y="183692"/>
                </a:lnTo>
                <a:lnTo>
                  <a:pt x="91033" y="115011"/>
                </a:lnTo>
                <a:close/>
              </a:path>
              <a:path w="343535" h="184150">
                <a:moveTo>
                  <a:pt x="166624" y="106680"/>
                </a:moveTo>
                <a:lnTo>
                  <a:pt x="0" y="106680"/>
                </a:lnTo>
                <a:lnTo>
                  <a:pt x="0" y="120497"/>
                </a:lnTo>
                <a:lnTo>
                  <a:pt x="74371" y="120497"/>
                </a:lnTo>
                <a:lnTo>
                  <a:pt x="74371" y="115011"/>
                </a:lnTo>
                <a:lnTo>
                  <a:pt x="166624" y="115011"/>
                </a:lnTo>
                <a:lnTo>
                  <a:pt x="166624" y="106680"/>
                </a:lnTo>
                <a:close/>
              </a:path>
              <a:path w="343535" h="184150">
                <a:moveTo>
                  <a:pt x="166624" y="115011"/>
                </a:moveTo>
                <a:lnTo>
                  <a:pt x="91033" y="115011"/>
                </a:lnTo>
                <a:lnTo>
                  <a:pt x="91033" y="120497"/>
                </a:lnTo>
                <a:lnTo>
                  <a:pt x="166624" y="120497"/>
                </a:lnTo>
                <a:lnTo>
                  <a:pt x="166624" y="115011"/>
                </a:lnTo>
                <a:close/>
              </a:path>
              <a:path w="343535" h="184150">
                <a:moveTo>
                  <a:pt x="145084" y="10159"/>
                </a:moveTo>
                <a:lnTo>
                  <a:pt x="21132" y="10159"/>
                </a:lnTo>
                <a:lnTo>
                  <a:pt x="21132" y="81889"/>
                </a:lnTo>
                <a:lnTo>
                  <a:pt x="145084" y="81889"/>
                </a:lnTo>
                <a:lnTo>
                  <a:pt x="145084" y="68275"/>
                </a:lnTo>
                <a:lnTo>
                  <a:pt x="37795" y="68275"/>
                </a:lnTo>
                <a:lnTo>
                  <a:pt x="37795" y="23774"/>
                </a:lnTo>
                <a:lnTo>
                  <a:pt x="145084" y="23774"/>
                </a:lnTo>
                <a:lnTo>
                  <a:pt x="145084" y="10159"/>
                </a:lnTo>
                <a:close/>
              </a:path>
              <a:path w="343535" h="184150">
                <a:moveTo>
                  <a:pt x="145084" y="23774"/>
                </a:moveTo>
                <a:lnTo>
                  <a:pt x="128625" y="23774"/>
                </a:lnTo>
                <a:lnTo>
                  <a:pt x="128625" y="68275"/>
                </a:lnTo>
                <a:lnTo>
                  <a:pt x="145084" y="68275"/>
                </a:lnTo>
                <a:lnTo>
                  <a:pt x="145084" y="23774"/>
                </a:lnTo>
                <a:close/>
              </a:path>
              <a:path w="343535" h="184150">
                <a:moveTo>
                  <a:pt x="343188" y="0"/>
                </a:moveTo>
                <a:lnTo>
                  <a:pt x="326932" y="0"/>
                </a:lnTo>
                <a:lnTo>
                  <a:pt x="326932" y="183692"/>
                </a:lnTo>
                <a:lnTo>
                  <a:pt x="343188" y="183692"/>
                </a:lnTo>
                <a:lnTo>
                  <a:pt x="343188" y="0"/>
                </a:lnTo>
                <a:close/>
              </a:path>
              <a:path w="343535" h="184150">
                <a:moveTo>
                  <a:pt x="304580" y="4673"/>
                </a:moveTo>
                <a:lnTo>
                  <a:pt x="288731" y="4673"/>
                </a:lnTo>
                <a:lnTo>
                  <a:pt x="288731" y="174345"/>
                </a:lnTo>
                <a:lnTo>
                  <a:pt x="304580" y="174345"/>
                </a:lnTo>
                <a:lnTo>
                  <a:pt x="304580" y="88595"/>
                </a:lnTo>
                <a:lnTo>
                  <a:pt x="293608" y="88595"/>
                </a:lnTo>
                <a:lnTo>
                  <a:pt x="293608" y="74980"/>
                </a:lnTo>
                <a:lnTo>
                  <a:pt x="304580" y="74980"/>
                </a:lnTo>
                <a:lnTo>
                  <a:pt x="304580" y="4673"/>
                </a:lnTo>
                <a:close/>
              </a:path>
              <a:path w="343535" h="184150">
                <a:moveTo>
                  <a:pt x="255812" y="23164"/>
                </a:moveTo>
                <a:lnTo>
                  <a:pt x="249513" y="23164"/>
                </a:lnTo>
                <a:lnTo>
                  <a:pt x="249513" y="26212"/>
                </a:lnTo>
                <a:lnTo>
                  <a:pt x="245821" y="57356"/>
                </a:lnTo>
                <a:lnTo>
                  <a:pt x="234451" y="85623"/>
                </a:lnTo>
                <a:lnTo>
                  <a:pt x="214966" y="110651"/>
                </a:lnTo>
                <a:lnTo>
                  <a:pt x="186928" y="132080"/>
                </a:lnTo>
                <a:lnTo>
                  <a:pt x="196884" y="144068"/>
                </a:lnTo>
                <a:lnTo>
                  <a:pt x="228565" y="119519"/>
                </a:lnTo>
                <a:lnTo>
                  <a:pt x="249920" y="90627"/>
                </a:lnTo>
                <a:lnTo>
                  <a:pt x="250676" y="88595"/>
                </a:lnTo>
                <a:lnTo>
                  <a:pt x="247278" y="88595"/>
                </a:lnTo>
                <a:lnTo>
                  <a:pt x="247278" y="74980"/>
                </a:lnTo>
                <a:lnTo>
                  <a:pt x="255743" y="74980"/>
                </a:lnTo>
                <a:lnTo>
                  <a:pt x="261978" y="58229"/>
                </a:lnTo>
                <a:lnTo>
                  <a:pt x="264275" y="36982"/>
                </a:lnTo>
                <a:lnTo>
                  <a:pt x="255812" y="36982"/>
                </a:lnTo>
                <a:lnTo>
                  <a:pt x="255812" y="23164"/>
                </a:lnTo>
                <a:close/>
              </a:path>
              <a:path w="343535" h="184150">
                <a:moveTo>
                  <a:pt x="255743" y="74980"/>
                </a:moveTo>
                <a:lnTo>
                  <a:pt x="247278" y="74980"/>
                </a:lnTo>
                <a:lnTo>
                  <a:pt x="247278" y="88595"/>
                </a:lnTo>
                <a:lnTo>
                  <a:pt x="250676" y="88595"/>
                </a:lnTo>
                <a:lnTo>
                  <a:pt x="255743" y="74980"/>
                </a:lnTo>
                <a:close/>
              </a:path>
              <a:path w="343535" h="184150">
                <a:moveTo>
                  <a:pt x="288731" y="74980"/>
                </a:moveTo>
                <a:lnTo>
                  <a:pt x="255743" y="74980"/>
                </a:lnTo>
                <a:lnTo>
                  <a:pt x="250676" y="88595"/>
                </a:lnTo>
                <a:lnTo>
                  <a:pt x="288731" y="88595"/>
                </a:lnTo>
                <a:lnTo>
                  <a:pt x="288731" y="74980"/>
                </a:lnTo>
                <a:close/>
              </a:path>
              <a:path w="343535" h="184150">
                <a:moveTo>
                  <a:pt x="304580" y="74980"/>
                </a:moveTo>
                <a:lnTo>
                  <a:pt x="293608" y="74980"/>
                </a:lnTo>
                <a:lnTo>
                  <a:pt x="293608" y="88595"/>
                </a:lnTo>
                <a:lnTo>
                  <a:pt x="304580" y="88595"/>
                </a:lnTo>
                <a:lnTo>
                  <a:pt x="304580" y="74980"/>
                </a:lnTo>
                <a:close/>
              </a:path>
              <a:path w="343535" h="184150">
                <a:moveTo>
                  <a:pt x="249513" y="23164"/>
                </a:moveTo>
                <a:lnTo>
                  <a:pt x="195056" y="23164"/>
                </a:lnTo>
                <a:lnTo>
                  <a:pt x="195056" y="36982"/>
                </a:lnTo>
                <a:lnTo>
                  <a:pt x="248236" y="36982"/>
                </a:lnTo>
                <a:lnTo>
                  <a:pt x="249513" y="26212"/>
                </a:lnTo>
                <a:lnTo>
                  <a:pt x="249513" y="23164"/>
                </a:lnTo>
                <a:close/>
              </a:path>
              <a:path w="343535" h="184150">
                <a:moveTo>
                  <a:pt x="265769" y="23164"/>
                </a:moveTo>
                <a:lnTo>
                  <a:pt x="255812" y="23164"/>
                </a:lnTo>
                <a:lnTo>
                  <a:pt x="255812" y="36982"/>
                </a:lnTo>
                <a:lnTo>
                  <a:pt x="264275" y="36982"/>
                </a:lnTo>
                <a:lnTo>
                  <a:pt x="265769" y="2316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3" name="object 123" descr=""/>
          <p:cNvSpPr/>
          <p:nvPr/>
        </p:nvSpPr>
        <p:spPr>
          <a:xfrm>
            <a:off x="6488225" y="12639134"/>
            <a:ext cx="339725" cy="193675"/>
          </a:xfrm>
          <a:custGeom>
            <a:avLst/>
            <a:gdLst/>
            <a:ahLst/>
            <a:cxnLst/>
            <a:rect l="l" t="t" r="r" b="b"/>
            <a:pathLst>
              <a:path w="339725" h="193675">
                <a:moveTo>
                  <a:pt x="94672" y="2020"/>
                </a:moveTo>
                <a:lnTo>
                  <a:pt x="0" y="2020"/>
                </a:lnTo>
                <a:lnTo>
                  <a:pt x="0" y="17895"/>
                </a:lnTo>
                <a:lnTo>
                  <a:pt x="76200" y="17895"/>
                </a:lnTo>
                <a:lnTo>
                  <a:pt x="76200" y="19050"/>
                </a:lnTo>
                <a:lnTo>
                  <a:pt x="10102" y="149802"/>
                </a:lnTo>
                <a:lnTo>
                  <a:pt x="28863" y="149802"/>
                </a:lnTo>
                <a:lnTo>
                  <a:pt x="94672" y="18761"/>
                </a:lnTo>
                <a:lnTo>
                  <a:pt x="94672" y="2020"/>
                </a:lnTo>
                <a:close/>
              </a:path>
              <a:path w="339725" h="193675">
                <a:moveTo>
                  <a:pt x="136037" y="112568"/>
                </a:moveTo>
                <a:lnTo>
                  <a:pt x="118431" y="112568"/>
                </a:lnTo>
                <a:lnTo>
                  <a:pt x="119585" y="120361"/>
                </a:lnTo>
                <a:lnTo>
                  <a:pt x="148665" y="150187"/>
                </a:lnTo>
                <a:lnTo>
                  <a:pt x="156050" y="151822"/>
                </a:lnTo>
                <a:lnTo>
                  <a:pt x="172646" y="151822"/>
                </a:lnTo>
                <a:lnTo>
                  <a:pt x="180103" y="150018"/>
                </a:lnTo>
                <a:lnTo>
                  <a:pt x="193332" y="142802"/>
                </a:lnTo>
                <a:lnTo>
                  <a:pt x="198960" y="137511"/>
                </a:lnTo>
                <a:lnTo>
                  <a:pt x="199995" y="135947"/>
                </a:lnTo>
                <a:lnTo>
                  <a:pt x="156531" y="135947"/>
                </a:lnTo>
                <a:lnTo>
                  <a:pt x="150253" y="133758"/>
                </a:lnTo>
                <a:lnTo>
                  <a:pt x="145490" y="129381"/>
                </a:lnTo>
                <a:lnTo>
                  <a:pt x="140776" y="124955"/>
                </a:lnTo>
                <a:lnTo>
                  <a:pt x="137625" y="119351"/>
                </a:lnTo>
                <a:lnTo>
                  <a:pt x="136037" y="112568"/>
                </a:lnTo>
                <a:close/>
              </a:path>
              <a:path w="339725" h="193675">
                <a:moveTo>
                  <a:pt x="217791" y="78797"/>
                </a:moveTo>
                <a:lnTo>
                  <a:pt x="201269" y="78797"/>
                </a:lnTo>
                <a:lnTo>
                  <a:pt x="200647" y="91664"/>
                </a:lnTo>
                <a:lnTo>
                  <a:pt x="198780" y="102989"/>
                </a:lnTo>
                <a:lnTo>
                  <a:pt x="172424" y="135014"/>
                </a:lnTo>
                <a:lnTo>
                  <a:pt x="164324" y="135947"/>
                </a:lnTo>
                <a:lnTo>
                  <a:pt x="199995" y="135947"/>
                </a:lnTo>
                <a:lnTo>
                  <a:pt x="215900" y="96923"/>
                </a:lnTo>
                <a:lnTo>
                  <a:pt x="217740" y="79880"/>
                </a:lnTo>
                <a:lnTo>
                  <a:pt x="217791" y="78797"/>
                </a:lnTo>
                <a:close/>
              </a:path>
              <a:path w="339725" h="193675">
                <a:moveTo>
                  <a:pt x="166633" y="0"/>
                </a:moveTo>
                <a:lnTo>
                  <a:pt x="127426" y="16981"/>
                </a:lnTo>
                <a:lnTo>
                  <a:pt x="117276" y="49356"/>
                </a:lnTo>
                <a:lnTo>
                  <a:pt x="117668" y="56302"/>
                </a:lnTo>
                <a:lnTo>
                  <a:pt x="140520" y="92195"/>
                </a:lnTo>
                <a:lnTo>
                  <a:pt x="155280" y="98425"/>
                </a:lnTo>
                <a:lnTo>
                  <a:pt x="168846" y="98425"/>
                </a:lnTo>
                <a:lnTo>
                  <a:pt x="197613" y="82550"/>
                </a:lnTo>
                <a:lnTo>
                  <a:pt x="159994" y="82550"/>
                </a:lnTo>
                <a:lnTo>
                  <a:pt x="154582" y="81082"/>
                </a:lnTo>
                <a:lnTo>
                  <a:pt x="134594" y="55514"/>
                </a:lnTo>
                <a:lnTo>
                  <a:pt x="134714" y="42718"/>
                </a:lnTo>
                <a:lnTo>
                  <a:pt x="160572" y="15875"/>
                </a:lnTo>
                <a:lnTo>
                  <a:pt x="202525" y="15875"/>
                </a:lnTo>
                <a:lnTo>
                  <a:pt x="196411" y="9476"/>
                </a:lnTo>
                <a:lnTo>
                  <a:pt x="190878" y="5724"/>
                </a:lnTo>
                <a:lnTo>
                  <a:pt x="178756" y="1202"/>
                </a:lnTo>
                <a:lnTo>
                  <a:pt x="172694" y="48"/>
                </a:lnTo>
                <a:lnTo>
                  <a:pt x="166633" y="0"/>
                </a:lnTo>
                <a:close/>
              </a:path>
              <a:path w="339725" h="193675">
                <a:moveTo>
                  <a:pt x="202525" y="15875"/>
                </a:moveTo>
                <a:lnTo>
                  <a:pt x="172790" y="15875"/>
                </a:lnTo>
                <a:lnTo>
                  <a:pt x="178275" y="17438"/>
                </a:lnTo>
                <a:lnTo>
                  <a:pt x="187944" y="23692"/>
                </a:lnTo>
                <a:lnTo>
                  <a:pt x="191744" y="27781"/>
                </a:lnTo>
                <a:lnTo>
                  <a:pt x="194486" y="32832"/>
                </a:lnTo>
                <a:lnTo>
                  <a:pt x="197276" y="37883"/>
                </a:lnTo>
                <a:lnTo>
                  <a:pt x="198642" y="43182"/>
                </a:lnTo>
                <a:lnTo>
                  <a:pt x="198672" y="53445"/>
                </a:lnTo>
                <a:lnTo>
                  <a:pt x="197830" y="57655"/>
                </a:lnTo>
                <a:lnTo>
                  <a:pt x="170626" y="82550"/>
                </a:lnTo>
                <a:lnTo>
                  <a:pt x="197613" y="82550"/>
                </a:lnTo>
                <a:lnTo>
                  <a:pt x="200115" y="78797"/>
                </a:lnTo>
                <a:lnTo>
                  <a:pt x="217791" y="78797"/>
                </a:lnTo>
                <a:lnTo>
                  <a:pt x="217890" y="74756"/>
                </a:lnTo>
                <a:lnTo>
                  <a:pt x="213464" y="36007"/>
                </a:lnTo>
                <a:lnTo>
                  <a:pt x="206417" y="19915"/>
                </a:lnTo>
                <a:lnTo>
                  <a:pt x="202525" y="15875"/>
                </a:lnTo>
                <a:close/>
              </a:path>
              <a:path w="339725" h="193675">
                <a:moveTo>
                  <a:pt x="259664" y="161925"/>
                </a:moveTo>
                <a:lnTo>
                  <a:pt x="246098" y="171450"/>
                </a:lnTo>
                <a:lnTo>
                  <a:pt x="248407" y="175298"/>
                </a:lnTo>
                <a:lnTo>
                  <a:pt x="251510" y="178906"/>
                </a:lnTo>
                <a:lnTo>
                  <a:pt x="259351" y="185689"/>
                </a:lnTo>
                <a:lnTo>
                  <a:pt x="264282" y="188431"/>
                </a:lnTo>
                <a:lnTo>
                  <a:pt x="276116" y="192616"/>
                </a:lnTo>
                <a:lnTo>
                  <a:pt x="283188" y="193675"/>
                </a:lnTo>
                <a:lnTo>
                  <a:pt x="300266" y="193675"/>
                </a:lnTo>
                <a:lnTo>
                  <a:pt x="308299" y="192255"/>
                </a:lnTo>
                <a:lnTo>
                  <a:pt x="322779" y="186627"/>
                </a:lnTo>
                <a:lnTo>
                  <a:pt x="328552" y="182225"/>
                </a:lnTo>
                <a:lnTo>
                  <a:pt x="331086" y="178665"/>
                </a:lnTo>
                <a:lnTo>
                  <a:pt x="284727" y="178665"/>
                </a:lnTo>
                <a:lnTo>
                  <a:pt x="279315" y="177679"/>
                </a:lnTo>
                <a:lnTo>
                  <a:pt x="271089" y="173783"/>
                </a:lnTo>
                <a:lnTo>
                  <a:pt x="267866" y="171498"/>
                </a:lnTo>
                <a:lnTo>
                  <a:pt x="265509" y="168852"/>
                </a:lnTo>
                <a:lnTo>
                  <a:pt x="263152" y="166254"/>
                </a:lnTo>
                <a:lnTo>
                  <a:pt x="261203" y="163945"/>
                </a:lnTo>
                <a:lnTo>
                  <a:pt x="259664" y="161925"/>
                </a:lnTo>
                <a:close/>
              </a:path>
              <a:path w="339725" h="193675">
                <a:moveTo>
                  <a:pt x="339328" y="129309"/>
                </a:moveTo>
                <a:lnTo>
                  <a:pt x="322298" y="129309"/>
                </a:lnTo>
                <a:lnTo>
                  <a:pt x="322298" y="161059"/>
                </a:lnTo>
                <a:lnTo>
                  <a:pt x="319388" y="167842"/>
                </a:lnTo>
                <a:lnTo>
                  <a:pt x="307746" y="176501"/>
                </a:lnTo>
                <a:lnTo>
                  <a:pt x="300362" y="178665"/>
                </a:lnTo>
                <a:lnTo>
                  <a:pt x="331086" y="178665"/>
                </a:lnTo>
                <a:lnTo>
                  <a:pt x="332833" y="176212"/>
                </a:lnTo>
                <a:lnTo>
                  <a:pt x="337163" y="170247"/>
                </a:lnTo>
                <a:lnTo>
                  <a:pt x="339328" y="162502"/>
                </a:lnTo>
                <a:lnTo>
                  <a:pt x="339328" y="129309"/>
                </a:lnTo>
                <a:close/>
              </a:path>
              <a:path w="339725" h="193675">
                <a:moveTo>
                  <a:pt x="296032" y="37522"/>
                </a:moveTo>
                <a:lnTo>
                  <a:pt x="288816" y="37522"/>
                </a:lnTo>
                <a:lnTo>
                  <a:pt x="282024" y="37960"/>
                </a:lnTo>
                <a:lnTo>
                  <a:pt x="247469" y="64149"/>
                </a:lnTo>
                <a:lnTo>
                  <a:pt x="241480" y="93806"/>
                </a:lnTo>
                <a:lnTo>
                  <a:pt x="241863" y="102141"/>
                </a:lnTo>
                <a:lnTo>
                  <a:pt x="257355" y="137487"/>
                </a:lnTo>
                <a:lnTo>
                  <a:pt x="279580" y="148070"/>
                </a:lnTo>
                <a:lnTo>
                  <a:pt x="295744" y="148070"/>
                </a:lnTo>
                <a:lnTo>
                  <a:pt x="318577" y="132772"/>
                </a:lnTo>
                <a:lnTo>
                  <a:pt x="283717" y="132772"/>
                </a:lnTo>
                <a:lnTo>
                  <a:pt x="277752" y="131113"/>
                </a:lnTo>
                <a:lnTo>
                  <a:pt x="258592" y="85532"/>
                </a:lnTo>
                <a:lnTo>
                  <a:pt x="259688" y="79182"/>
                </a:lnTo>
                <a:lnTo>
                  <a:pt x="283621" y="52820"/>
                </a:lnTo>
                <a:lnTo>
                  <a:pt x="318567" y="52820"/>
                </a:lnTo>
                <a:lnTo>
                  <a:pt x="318113" y="52195"/>
                </a:lnTo>
                <a:lnTo>
                  <a:pt x="315804" y="49212"/>
                </a:lnTo>
                <a:lnTo>
                  <a:pt x="313543" y="46181"/>
                </a:lnTo>
                <a:lnTo>
                  <a:pt x="310272" y="43487"/>
                </a:lnTo>
                <a:lnTo>
                  <a:pt x="305990" y="41130"/>
                </a:lnTo>
                <a:lnTo>
                  <a:pt x="301757" y="38725"/>
                </a:lnTo>
                <a:lnTo>
                  <a:pt x="296032" y="37522"/>
                </a:lnTo>
                <a:close/>
              </a:path>
              <a:path w="339725" h="193675">
                <a:moveTo>
                  <a:pt x="318567" y="52820"/>
                </a:moveTo>
                <a:lnTo>
                  <a:pt x="297764" y="52820"/>
                </a:lnTo>
                <a:lnTo>
                  <a:pt x="303585" y="54552"/>
                </a:lnTo>
                <a:lnTo>
                  <a:pt x="313014" y="61479"/>
                </a:lnTo>
                <a:lnTo>
                  <a:pt x="316573" y="66266"/>
                </a:lnTo>
                <a:lnTo>
                  <a:pt x="321384" y="78485"/>
                </a:lnTo>
                <a:lnTo>
                  <a:pt x="322587" y="85532"/>
                </a:lnTo>
                <a:lnTo>
                  <a:pt x="322509" y="102141"/>
                </a:lnTo>
                <a:lnTo>
                  <a:pt x="297668" y="132772"/>
                </a:lnTo>
                <a:lnTo>
                  <a:pt x="318577" y="132772"/>
                </a:lnTo>
                <a:lnTo>
                  <a:pt x="319738" y="131113"/>
                </a:lnTo>
                <a:lnTo>
                  <a:pt x="320855" y="129309"/>
                </a:lnTo>
                <a:lnTo>
                  <a:pt x="339328" y="129309"/>
                </a:lnTo>
                <a:lnTo>
                  <a:pt x="339328" y="56572"/>
                </a:lnTo>
                <a:lnTo>
                  <a:pt x="321144" y="56572"/>
                </a:lnTo>
                <a:lnTo>
                  <a:pt x="319823" y="54552"/>
                </a:lnTo>
                <a:lnTo>
                  <a:pt x="318567" y="52820"/>
                </a:lnTo>
                <a:close/>
              </a:path>
              <a:path w="339725" h="193675">
                <a:moveTo>
                  <a:pt x="339328" y="38965"/>
                </a:moveTo>
                <a:lnTo>
                  <a:pt x="322875" y="38965"/>
                </a:lnTo>
                <a:lnTo>
                  <a:pt x="322875" y="56572"/>
                </a:lnTo>
                <a:lnTo>
                  <a:pt x="339328" y="56572"/>
                </a:lnTo>
                <a:lnTo>
                  <a:pt x="339328" y="38965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24" name="object 124" descr=""/>
          <p:cNvGrpSpPr/>
          <p:nvPr/>
        </p:nvGrpSpPr>
        <p:grpSpPr>
          <a:xfrm>
            <a:off x="9944100" y="12725437"/>
            <a:ext cx="1346200" cy="330200"/>
            <a:chOff x="9944100" y="12725437"/>
            <a:chExt cx="1346200" cy="330200"/>
          </a:xfrm>
        </p:grpSpPr>
        <p:sp>
          <p:nvSpPr>
            <p:cNvPr id="125" name="object 125" descr=""/>
            <p:cNvSpPr/>
            <p:nvPr/>
          </p:nvSpPr>
          <p:spPr>
            <a:xfrm>
              <a:off x="9944100" y="12725437"/>
              <a:ext cx="1346200" cy="330200"/>
            </a:xfrm>
            <a:custGeom>
              <a:avLst/>
              <a:gdLst/>
              <a:ahLst/>
              <a:cxnLst/>
              <a:rect l="l" t="t" r="r" b="b"/>
              <a:pathLst>
                <a:path w="1346200" h="330200">
                  <a:moveTo>
                    <a:pt x="1295400" y="0"/>
                  </a:moveTo>
                  <a:lnTo>
                    <a:pt x="50800" y="0"/>
                  </a:lnTo>
                  <a:lnTo>
                    <a:pt x="31026" y="3992"/>
                  </a:lnTo>
                  <a:lnTo>
                    <a:pt x="14878" y="14878"/>
                  </a:lnTo>
                  <a:lnTo>
                    <a:pt x="3992" y="31026"/>
                  </a:lnTo>
                  <a:lnTo>
                    <a:pt x="0" y="50800"/>
                  </a:lnTo>
                  <a:lnTo>
                    <a:pt x="0" y="279400"/>
                  </a:lnTo>
                  <a:lnTo>
                    <a:pt x="3992" y="299173"/>
                  </a:lnTo>
                  <a:lnTo>
                    <a:pt x="14878" y="315321"/>
                  </a:lnTo>
                  <a:lnTo>
                    <a:pt x="31026" y="326207"/>
                  </a:lnTo>
                  <a:lnTo>
                    <a:pt x="50799" y="330200"/>
                  </a:lnTo>
                  <a:lnTo>
                    <a:pt x="1295400" y="330200"/>
                  </a:lnTo>
                  <a:lnTo>
                    <a:pt x="1315173" y="326207"/>
                  </a:lnTo>
                  <a:lnTo>
                    <a:pt x="1331321" y="315321"/>
                  </a:lnTo>
                  <a:lnTo>
                    <a:pt x="1342207" y="299173"/>
                  </a:lnTo>
                  <a:lnTo>
                    <a:pt x="1346200" y="279400"/>
                  </a:lnTo>
                  <a:lnTo>
                    <a:pt x="1346200" y="50800"/>
                  </a:lnTo>
                  <a:lnTo>
                    <a:pt x="1342207" y="31026"/>
                  </a:lnTo>
                  <a:lnTo>
                    <a:pt x="1331321" y="14878"/>
                  </a:lnTo>
                  <a:lnTo>
                    <a:pt x="1315173" y="3992"/>
                  </a:lnTo>
                  <a:lnTo>
                    <a:pt x="1295400" y="0"/>
                  </a:lnTo>
                  <a:close/>
                </a:path>
              </a:pathLst>
            </a:custGeom>
            <a:solidFill>
              <a:srgbClr val="112A3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6" name="object 126" descr=""/>
            <p:cNvSpPr/>
            <p:nvPr/>
          </p:nvSpPr>
          <p:spPr>
            <a:xfrm>
              <a:off x="10422331" y="12791883"/>
              <a:ext cx="373380" cy="180975"/>
            </a:xfrm>
            <a:custGeom>
              <a:avLst/>
              <a:gdLst/>
              <a:ahLst/>
              <a:cxnLst/>
              <a:rect l="l" t="t" r="r" b="b"/>
              <a:pathLst>
                <a:path w="373379" h="180975">
                  <a:moveTo>
                    <a:pt x="77216" y="13004"/>
                  </a:moveTo>
                  <a:lnTo>
                    <a:pt x="69494" y="13004"/>
                  </a:lnTo>
                  <a:lnTo>
                    <a:pt x="69494" y="18491"/>
                  </a:lnTo>
                  <a:lnTo>
                    <a:pt x="65735" y="33032"/>
                  </a:lnTo>
                  <a:lnTo>
                    <a:pt x="54356" y="46583"/>
                  </a:lnTo>
                  <a:lnTo>
                    <a:pt x="35204" y="57467"/>
                  </a:lnTo>
                  <a:lnTo>
                    <a:pt x="8128" y="64007"/>
                  </a:lnTo>
                  <a:lnTo>
                    <a:pt x="18084" y="85140"/>
                  </a:lnTo>
                  <a:lnTo>
                    <a:pt x="49914" y="76641"/>
                  </a:lnTo>
                  <a:lnTo>
                    <a:pt x="73380" y="61798"/>
                  </a:lnTo>
                  <a:lnTo>
                    <a:pt x="85042" y="45859"/>
                  </a:lnTo>
                  <a:lnTo>
                    <a:pt x="82188" y="41963"/>
                  </a:lnTo>
                  <a:lnTo>
                    <a:pt x="77216" y="18491"/>
                  </a:lnTo>
                  <a:lnTo>
                    <a:pt x="77216" y="13004"/>
                  </a:lnTo>
                  <a:close/>
                </a:path>
                <a:path w="373379" h="180975">
                  <a:moveTo>
                    <a:pt x="100584" y="13004"/>
                  </a:moveTo>
                  <a:lnTo>
                    <a:pt x="92862" y="13004"/>
                  </a:lnTo>
                  <a:lnTo>
                    <a:pt x="92862" y="18491"/>
                  </a:lnTo>
                  <a:lnTo>
                    <a:pt x="87893" y="41963"/>
                  </a:lnTo>
                  <a:lnTo>
                    <a:pt x="85042" y="45859"/>
                  </a:lnTo>
                  <a:lnTo>
                    <a:pt x="96723" y="61798"/>
                  </a:lnTo>
                  <a:lnTo>
                    <a:pt x="120249" y="76641"/>
                  </a:lnTo>
                  <a:lnTo>
                    <a:pt x="152196" y="85140"/>
                  </a:lnTo>
                  <a:lnTo>
                    <a:pt x="161950" y="64007"/>
                  </a:lnTo>
                  <a:lnTo>
                    <a:pt x="134874" y="57467"/>
                  </a:lnTo>
                  <a:lnTo>
                    <a:pt x="115722" y="46583"/>
                  </a:lnTo>
                  <a:lnTo>
                    <a:pt x="104343" y="33032"/>
                  </a:lnTo>
                  <a:lnTo>
                    <a:pt x="100584" y="18491"/>
                  </a:lnTo>
                  <a:lnTo>
                    <a:pt x="100584" y="13004"/>
                  </a:lnTo>
                  <a:close/>
                </a:path>
                <a:path w="373379" h="180975">
                  <a:moveTo>
                    <a:pt x="92862" y="13004"/>
                  </a:moveTo>
                  <a:lnTo>
                    <a:pt x="77216" y="13004"/>
                  </a:lnTo>
                  <a:lnTo>
                    <a:pt x="77216" y="18491"/>
                  </a:lnTo>
                  <a:lnTo>
                    <a:pt x="82188" y="41963"/>
                  </a:lnTo>
                  <a:lnTo>
                    <a:pt x="85042" y="45859"/>
                  </a:lnTo>
                  <a:lnTo>
                    <a:pt x="87893" y="41963"/>
                  </a:lnTo>
                  <a:lnTo>
                    <a:pt x="92862" y="18491"/>
                  </a:lnTo>
                  <a:lnTo>
                    <a:pt x="92862" y="13004"/>
                  </a:lnTo>
                  <a:close/>
                </a:path>
                <a:path w="373379" h="180975">
                  <a:moveTo>
                    <a:pt x="154635" y="1625"/>
                  </a:moveTo>
                  <a:lnTo>
                    <a:pt x="15036" y="1625"/>
                  </a:lnTo>
                  <a:lnTo>
                    <a:pt x="15036" y="22961"/>
                  </a:lnTo>
                  <a:lnTo>
                    <a:pt x="68338" y="22961"/>
                  </a:lnTo>
                  <a:lnTo>
                    <a:pt x="69494" y="18491"/>
                  </a:lnTo>
                  <a:lnTo>
                    <a:pt x="69494" y="13004"/>
                  </a:lnTo>
                  <a:lnTo>
                    <a:pt x="154635" y="13004"/>
                  </a:lnTo>
                  <a:lnTo>
                    <a:pt x="154635" y="1625"/>
                  </a:lnTo>
                  <a:close/>
                </a:path>
                <a:path w="373379" h="180975">
                  <a:moveTo>
                    <a:pt x="154635" y="13004"/>
                  </a:moveTo>
                  <a:lnTo>
                    <a:pt x="100584" y="13004"/>
                  </a:lnTo>
                  <a:lnTo>
                    <a:pt x="100584" y="18491"/>
                  </a:lnTo>
                  <a:lnTo>
                    <a:pt x="101739" y="22961"/>
                  </a:lnTo>
                  <a:lnTo>
                    <a:pt x="154635" y="22961"/>
                  </a:lnTo>
                  <a:lnTo>
                    <a:pt x="154635" y="13004"/>
                  </a:lnTo>
                  <a:close/>
                </a:path>
                <a:path w="373379" h="180975">
                  <a:moveTo>
                    <a:pt x="97739" y="111353"/>
                  </a:moveTo>
                  <a:lnTo>
                    <a:pt x="70916" y="111353"/>
                  </a:lnTo>
                  <a:lnTo>
                    <a:pt x="70916" y="180441"/>
                  </a:lnTo>
                  <a:lnTo>
                    <a:pt x="97739" y="180441"/>
                  </a:lnTo>
                  <a:lnTo>
                    <a:pt x="97739" y="111353"/>
                  </a:lnTo>
                  <a:close/>
                </a:path>
                <a:path w="373379" h="180975">
                  <a:moveTo>
                    <a:pt x="170078" y="95910"/>
                  </a:moveTo>
                  <a:lnTo>
                    <a:pt x="0" y="95910"/>
                  </a:lnTo>
                  <a:lnTo>
                    <a:pt x="0" y="117449"/>
                  </a:lnTo>
                  <a:lnTo>
                    <a:pt x="70916" y="117449"/>
                  </a:lnTo>
                  <a:lnTo>
                    <a:pt x="70916" y="111353"/>
                  </a:lnTo>
                  <a:lnTo>
                    <a:pt x="170078" y="111353"/>
                  </a:lnTo>
                  <a:lnTo>
                    <a:pt x="170078" y="95910"/>
                  </a:lnTo>
                  <a:close/>
                </a:path>
                <a:path w="373379" h="180975">
                  <a:moveTo>
                    <a:pt x="170078" y="111353"/>
                  </a:moveTo>
                  <a:lnTo>
                    <a:pt x="97739" y="111353"/>
                  </a:lnTo>
                  <a:lnTo>
                    <a:pt x="97739" y="117449"/>
                  </a:lnTo>
                  <a:lnTo>
                    <a:pt x="170078" y="117449"/>
                  </a:lnTo>
                  <a:lnTo>
                    <a:pt x="170078" y="111353"/>
                  </a:lnTo>
                  <a:close/>
                </a:path>
                <a:path w="373379" h="180975">
                  <a:moveTo>
                    <a:pt x="249513" y="122326"/>
                  </a:moveTo>
                  <a:lnTo>
                    <a:pt x="222691" y="122326"/>
                  </a:lnTo>
                  <a:lnTo>
                    <a:pt x="222691" y="176987"/>
                  </a:lnTo>
                  <a:lnTo>
                    <a:pt x="354568" y="176987"/>
                  </a:lnTo>
                  <a:lnTo>
                    <a:pt x="354568" y="162559"/>
                  </a:lnTo>
                  <a:lnTo>
                    <a:pt x="249513" y="162559"/>
                  </a:lnTo>
                  <a:lnTo>
                    <a:pt x="249513" y="122326"/>
                  </a:lnTo>
                  <a:close/>
                </a:path>
                <a:path w="373379" h="180975">
                  <a:moveTo>
                    <a:pt x="354568" y="155447"/>
                  </a:moveTo>
                  <a:lnTo>
                    <a:pt x="249513" y="155447"/>
                  </a:lnTo>
                  <a:lnTo>
                    <a:pt x="249513" y="162559"/>
                  </a:lnTo>
                  <a:lnTo>
                    <a:pt x="354568" y="162559"/>
                  </a:lnTo>
                  <a:lnTo>
                    <a:pt x="354568" y="155447"/>
                  </a:lnTo>
                  <a:close/>
                </a:path>
                <a:path w="373379" h="180975">
                  <a:moveTo>
                    <a:pt x="303971" y="98551"/>
                  </a:moveTo>
                  <a:lnTo>
                    <a:pt x="276742" y="98551"/>
                  </a:lnTo>
                  <a:lnTo>
                    <a:pt x="276742" y="138175"/>
                  </a:lnTo>
                  <a:lnTo>
                    <a:pt x="303971" y="138175"/>
                  </a:lnTo>
                  <a:lnTo>
                    <a:pt x="303971" y="98551"/>
                  </a:lnTo>
                  <a:close/>
                </a:path>
                <a:path w="373379" h="180975">
                  <a:moveTo>
                    <a:pt x="373262" y="84937"/>
                  </a:moveTo>
                  <a:lnTo>
                    <a:pt x="202980" y="84937"/>
                  </a:lnTo>
                  <a:lnTo>
                    <a:pt x="202980" y="106476"/>
                  </a:lnTo>
                  <a:lnTo>
                    <a:pt x="276742" y="106476"/>
                  </a:lnTo>
                  <a:lnTo>
                    <a:pt x="276742" y="98551"/>
                  </a:lnTo>
                  <a:lnTo>
                    <a:pt x="373262" y="98551"/>
                  </a:lnTo>
                  <a:lnTo>
                    <a:pt x="373262" y="84937"/>
                  </a:lnTo>
                  <a:close/>
                </a:path>
                <a:path w="373379" h="180975">
                  <a:moveTo>
                    <a:pt x="373262" y="98551"/>
                  </a:moveTo>
                  <a:lnTo>
                    <a:pt x="303971" y="98551"/>
                  </a:lnTo>
                  <a:lnTo>
                    <a:pt x="303971" y="106476"/>
                  </a:lnTo>
                  <a:lnTo>
                    <a:pt x="373262" y="106476"/>
                  </a:lnTo>
                  <a:lnTo>
                    <a:pt x="373262" y="98551"/>
                  </a:lnTo>
                  <a:close/>
                </a:path>
                <a:path w="373379" h="180975">
                  <a:moveTo>
                    <a:pt x="351723" y="0"/>
                  </a:moveTo>
                  <a:lnTo>
                    <a:pt x="223910" y="0"/>
                  </a:lnTo>
                  <a:lnTo>
                    <a:pt x="223910" y="69900"/>
                  </a:lnTo>
                  <a:lnTo>
                    <a:pt x="351723" y="69900"/>
                  </a:lnTo>
                  <a:lnTo>
                    <a:pt x="351723" y="48767"/>
                  </a:lnTo>
                  <a:lnTo>
                    <a:pt x="250326" y="48767"/>
                  </a:lnTo>
                  <a:lnTo>
                    <a:pt x="250326" y="21132"/>
                  </a:lnTo>
                  <a:lnTo>
                    <a:pt x="351723" y="21132"/>
                  </a:lnTo>
                  <a:lnTo>
                    <a:pt x="351723" y="0"/>
                  </a:lnTo>
                  <a:close/>
                </a:path>
                <a:path w="373379" h="180975">
                  <a:moveTo>
                    <a:pt x="351723" y="21132"/>
                  </a:moveTo>
                  <a:lnTo>
                    <a:pt x="325104" y="21132"/>
                  </a:lnTo>
                  <a:lnTo>
                    <a:pt x="325104" y="48767"/>
                  </a:lnTo>
                  <a:lnTo>
                    <a:pt x="351723" y="48767"/>
                  </a:lnTo>
                  <a:lnTo>
                    <a:pt x="351723" y="2113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27" name="object 127" descr=""/>
          <p:cNvGrpSpPr/>
          <p:nvPr/>
        </p:nvGrpSpPr>
        <p:grpSpPr>
          <a:xfrm>
            <a:off x="660400" y="190537"/>
            <a:ext cx="1527810" cy="381000"/>
            <a:chOff x="660400" y="190537"/>
            <a:chExt cx="1527810" cy="381000"/>
          </a:xfrm>
        </p:grpSpPr>
        <p:sp>
          <p:nvSpPr>
            <p:cNvPr id="128" name="object 128" descr=""/>
            <p:cNvSpPr/>
            <p:nvPr/>
          </p:nvSpPr>
          <p:spPr>
            <a:xfrm>
              <a:off x="660400" y="190537"/>
              <a:ext cx="1527810" cy="381000"/>
            </a:xfrm>
            <a:custGeom>
              <a:avLst/>
              <a:gdLst/>
              <a:ahLst/>
              <a:cxnLst/>
              <a:rect l="l" t="t" r="r" b="b"/>
              <a:pathLst>
                <a:path w="1527810" h="381000">
                  <a:moveTo>
                    <a:pt x="1489471" y="0"/>
                  </a:moveTo>
                  <a:lnTo>
                    <a:pt x="38100" y="0"/>
                  </a:ln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100" y="381000"/>
                  </a:lnTo>
                  <a:lnTo>
                    <a:pt x="1489471" y="381000"/>
                  </a:lnTo>
                  <a:lnTo>
                    <a:pt x="1504302" y="378005"/>
                  </a:lnTo>
                  <a:lnTo>
                    <a:pt x="1516412" y="369840"/>
                  </a:lnTo>
                  <a:lnTo>
                    <a:pt x="1524577" y="357730"/>
                  </a:lnTo>
                  <a:lnTo>
                    <a:pt x="1527571" y="342900"/>
                  </a:lnTo>
                  <a:lnTo>
                    <a:pt x="1527571" y="38100"/>
                  </a:lnTo>
                  <a:lnTo>
                    <a:pt x="1524577" y="23269"/>
                  </a:lnTo>
                  <a:lnTo>
                    <a:pt x="1516412" y="11159"/>
                  </a:lnTo>
                  <a:lnTo>
                    <a:pt x="1504302" y="2994"/>
                  </a:lnTo>
                  <a:lnTo>
                    <a:pt x="148947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9" name="object 129" descr=""/>
            <p:cNvSpPr/>
            <p:nvPr/>
          </p:nvSpPr>
          <p:spPr>
            <a:xfrm>
              <a:off x="660400" y="190537"/>
              <a:ext cx="1527810" cy="381000"/>
            </a:xfrm>
            <a:custGeom>
              <a:avLst/>
              <a:gdLst/>
              <a:ahLst/>
              <a:cxnLst/>
              <a:rect l="l" t="t" r="r" b="b"/>
              <a:pathLst>
                <a:path w="1527810" h="381000">
                  <a:moveTo>
                    <a:pt x="1489471" y="368300"/>
                  </a:moveTo>
                  <a:lnTo>
                    <a:pt x="38100" y="368300"/>
                  </a:lnTo>
                  <a:lnTo>
                    <a:pt x="38100" y="381000"/>
                  </a:lnTo>
                  <a:lnTo>
                    <a:pt x="1489471" y="381000"/>
                  </a:lnTo>
                  <a:lnTo>
                    <a:pt x="1489471" y="368300"/>
                  </a:lnTo>
                  <a:close/>
                </a:path>
                <a:path w="1527810" h="381000">
                  <a:moveTo>
                    <a:pt x="1527571" y="342900"/>
                  </a:moveTo>
                  <a:lnTo>
                    <a:pt x="1514871" y="342900"/>
                  </a:lnTo>
                  <a:lnTo>
                    <a:pt x="1512875" y="352786"/>
                  </a:lnTo>
                  <a:lnTo>
                    <a:pt x="1507432" y="360860"/>
                  </a:lnTo>
                  <a:lnTo>
                    <a:pt x="1499358" y="366303"/>
                  </a:lnTo>
                  <a:lnTo>
                    <a:pt x="1489471" y="368300"/>
                  </a:lnTo>
                  <a:lnTo>
                    <a:pt x="1489471" y="381000"/>
                  </a:lnTo>
                  <a:lnTo>
                    <a:pt x="1504302" y="378005"/>
                  </a:lnTo>
                  <a:lnTo>
                    <a:pt x="1516412" y="369840"/>
                  </a:lnTo>
                  <a:lnTo>
                    <a:pt x="1524577" y="357730"/>
                  </a:lnTo>
                  <a:lnTo>
                    <a:pt x="1527571" y="342900"/>
                  </a:lnTo>
                  <a:close/>
                </a:path>
                <a:path w="1527810" h="381000">
                  <a:moveTo>
                    <a:pt x="38100" y="0"/>
                  </a:moveTo>
                  <a:lnTo>
                    <a:pt x="23269" y="2994"/>
                  </a:lnTo>
                  <a:lnTo>
                    <a:pt x="11159" y="11159"/>
                  </a:lnTo>
                  <a:lnTo>
                    <a:pt x="2994" y="23269"/>
                  </a:lnTo>
                  <a:lnTo>
                    <a:pt x="0" y="38100"/>
                  </a:lnTo>
                  <a:lnTo>
                    <a:pt x="0" y="342900"/>
                  </a:lnTo>
                  <a:lnTo>
                    <a:pt x="2994" y="357730"/>
                  </a:lnTo>
                  <a:lnTo>
                    <a:pt x="11159" y="369840"/>
                  </a:lnTo>
                  <a:lnTo>
                    <a:pt x="23269" y="378005"/>
                  </a:lnTo>
                  <a:lnTo>
                    <a:pt x="38100" y="380999"/>
                  </a:lnTo>
                  <a:lnTo>
                    <a:pt x="38100" y="368300"/>
                  </a:lnTo>
                  <a:lnTo>
                    <a:pt x="28213" y="366303"/>
                  </a:lnTo>
                  <a:lnTo>
                    <a:pt x="20139" y="360860"/>
                  </a:lnTo>
                  <a:lnTo>
                    <a:pt x="14696" y="352786"/>
                  </a:lnTo>
                  <a:lnTo>
                    <a:pt x="12700" y="342900"/>
                  </a:lnTo>
                  <a:lnTo>
                    <a:pt x="12700" y="38100"/>
                  </a:lnTo>
                  <a:lnTo>
                    <a:pt x="14696" y="28213"/>
                  </a:lnTo>
                  <a:lnTo>
                    <a:pt x="20139" y="20139"/>
                  </a:lnTo>
                  <a:lnTo>
                    <a:pt x="28213" y="14696"/>
                  </a:lnTo>
                  <a:lnTo>
                    <a:pt x="38100" y="12700"/>
                  </a:lnTo>
                  <a:lnTo>
                    <a:pt x="38100" y="0"/>
                  </a:lnTo>
                  <a:close/>
                </a:path>
                <a:path w="1527810" h="381000">
                  <a:moveTo>
                    <a:pt x="1489471" y="0"/>
                  </a:moveTo>
                  <a:lnTo>
                    <a:pt x="1489471" y="12700"/>
                  </a:lnTo>
                  <a:lnTo>
                    <a:pt x="1499358" y="14696"/>
                  </a:lnTo>
                  <a:lnTo>
                    <a:pt x="1507432" y="20139"/>
                  </a:lnTo>
                  <a:lnTo>
                    <a:pt x="1512875" y="28213"/>
                  </a:lnTo>
                  <a:lnTo>
                    <a:pt x="1514871" y="38100"/>
                  </a:lnTo>
                  <a:lnTo>
                    <a:pt x="1514871" y="342900"/>
                  </a:lnTo>
                  <a:lnTo>
                    <a:pt x="1527571" y="342900"/>
                  </a:lnTo>
                  <a:lnTo>
                    <a:pt x="1527571" y="38100"/>
                  </a:lnTo>
                  <a:lnTo>
                    <a:pt x="1524577" y="23269"/>
                  </a:lnTo>
                  <a:lnTo>
                    <a:pt x="1516412" y="11159"/>
                  </a:lnTo>
                  <a:lnTo>
                    <a:pt x="1504302" y="2994"/>
                  </a:lnTo>
                  <a:lnTo>
                    <a:pt x="1489471" y="0"/>
                  </a:lnTo>
                  <a:close/>
                </a:path>
                <a:path w="1527810" h="381000">
                  <a:moveTo>
                    <a:pt x="1489471" y="0"/>
                  </a:moveTo>
                  <a:lnTo>
                    <a:pt x="38100" y="0"/>
                  </a:lnTo>
                  <a:lnTo>
                    <a:pt x="38100" y="12700"/>
                  </a:lnTo>
                  <a:lnTo>
                    <a:pt x="1489471" y="12700"/>
                  </a:lnTo>
                  <a:lnTo>
                    <a:pt x="1489471" y="0"/>
                  </a:lnTo>
                  <a:close/>
                </a:path>
              </a:pathLst>
            </a:custGeom>
            <a:solidFill>
              <a:srgbClr val="000000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0" name="object 130" descr=""/>
            <p:cNvSpPr/>
            <p:nvPr/>
          </p:nvSpPr>
          <p:spPr>
            <a:xfrm>
              <a:off x="743445" y="303745"/>
              <a:ext cx="1260475" cy="126364"/>
            </a:xfrm>
            <a:custGeom>
              <a:avLst/>
              <a:gdLst/>
              <a:ahLst/>
              <a:cxnLst/>
              <a:rect l="l" t="t" r="r" b="b"/>
              <a:pathLst>
                <a:path w="1260475" h="126365">
                  <a:moveTo>
                    <a:pt x="62585" y="79209"/>
                  </a:moveTo>
                  <a:lnTo>
                    <a:pt x="51130" y="79209"/>
                  </a:lnTo>
                  <a:lnTo>
                    <a:pt x="51130" y="126288"/>
                  </a:lnTo>
                  <a:lnTo>
                    <a:pt x="62585" y="126288"/>
                  </a:lnTo>
                  <a:lnTo>
                    <a:pt x="62585" y="79209"/>
                  </a:lnTo>
                  <a:close/>
                </a:path>
                <a:path w="1260475" h="126365">
                  <a:moveTo>
                    <a:pt x="114553" y="74739"/>
                  </a:moveTo>
                  <a:lnTo>
                    <a:pt x="0" y="74739"/>
                  </a:lnTo>
                  <a:lnTo>
                    <a:pt x="0" y="84239"/>
                  </a:lnTo>
                  <a:lnTo>
                    <a:pt x="51130" y="84239"/>
                  </a:lnTo>
                  <a:lnTo>
                    <a:pt x="51130" y="79209"/>
                  </a:lnTo>
                  <a:lnTo>
                    <a:pt x="114553" y="79209"/>
                  </a:lnTo>
                  <a:lnTo>
                    <a:pt x="114553" y="74739"/>
                  </a:lnTo>
                  <a:close/>
                </a:path>
                <a:path w="1260475" h="126365">
                  <a:moveTo>
                    <a:pt x="114553" y="79209"/>
                  </a:moveTo>
                  <a:lnTo>
                    <a:pt x="62585" y="79209"/>
                  </a:lnTo>
                  <a:lnTo>
                    <a:pt x="62585" y="84239"/>
                  </a:lnTo>
                  <a:lnTo>
                    <a:pt x="114553" y="84239"/>
                  </a:lnTo>
                  <a:lnTo>
                    <a:pt x="114553" y="79209"/>
                  </a:lnTo>
                  <a:close/>
                </a:path>
                <a:path w="1260475" h="126365">
                  <a:moveTo>
                    <a:pt x="25984" y="5029"/>
                  </a:moveTo>
                  <a:lnTo>
                    <a:pt x="14389" y="5029"/>
                  </a:lnTo>
                  <a:lnTo>
                    <a:pt x="14389" y="59651"/>
                  </a:lnTo>
                  <a:lnTo>
                    <a:pt x="99885" y="59651"/>
                  </a:lnTo>
                  <a:lnTo>
                    <a:pt x="99885" y="50291"/>
                  </a:lnTo>
                  <a:lnTo>
                    <a:pt x="25984" y="50291"/>
                  </a:lnTo>
                  <a:lnTo>
                    <a:pt x="25984" y="31711"/>
                  </a:lnTo>
                  <a:lnTo>
                    <a:pt x="99885" y="31711"/>
                  </a:lnTo>
                  <a:lnTo>
                    <a:pt x="99885" y="22351"/>
                  </a:lnTo>
                  <a:lnTo>
                    <a:pt x="25984" y="22351"/>
                  </a:lnTo>
                  <a:lnTo>
                    <a:pt x="25984" y="5029"/>
                  </a:lnTo>
                  <a:close/>
                </a:path>
                <a:path w="1260475" h="126365">
                  <a:moveTo>
                    <a:pt x="99885" y="31711"/>
                  </a:moveTo>
                  <a:lnTo>
                    <a:pt x="88430" y="31711"/>
                  </a:lnTo>
                  <a:lnTo>
                    <a:pt x="88430" y="50291"/>
                  </a:lnTo>
                  <a:lnTo>
                    <a:pt x="99885" y="50291"/>
                  </a:lnTo>
                  <a:lnTo>
                    <a:pt x="99885" y="31711"/>
                  </a:lnTo>
                  <a:close/>
                </a:path>
                <a:path w="1260475" h="126365">
                  <a:moveTo>
                    <a:pt x="99885" y="5029"/>
                  </a:moveTo>
                  <a:lnTo>
                    <a:pt x="88430" y="5029"/>
                  </a:lnTo>
                  <a:lnTo>
                    <a:pt x="88430" y="22351"/>
                  </a:lnTo>
                  <a:lnTo>
                    <a:pt x="99885" y="22351"/>
                  </a:lnTo>
                  <a:lnTo>
                    <a:pt x="99885" y="5029"/>
                  </a:lnTo>
                  <a:close/>
                </a:path>
                <a:path w="1260475" h="126365">
                  <a:moveTo>
                    <a:pt x="179922" y="85077"/>
                  </a:moveTo>
                  <a:lnTo>
                    <a:pt x="142483" y="85077"/>
                  </a:lnTo>
                  <a:lnTo>
                    <a:pt x="142483" y="124612"/>
                  </a:lnTo>
                  <a:lnTo>
                    <a:pt x="228677" y="124612"/>
                  </a:lnTo>
                  <a:lnTo>
                    <a:pt x="228677" y="115252"/>
                  </a:lnTo>
                  <a:lnTo>
                    <a:pt x="153938" y="115252"/>
                  </a:lnTo>
                  <a:lnTo>
                    <a:pt x="153938" y="94297"/>
                  </a:lnTo>
                  <a:lnTo>
                    <a:pt x="228677" y="94297"/>
                  </a:lnTo>
                  <a:lnTo>
                    <a:pt x="228677" y="88849"/>
                  </a:lnTo>
                  <a:lnTo>
                    <a:pt x="179922" y="88849"/>
                  </a:lnTo>
                  <a:lnTo>
                    <a:pt x="179922" y="85077"/>
                  </a:lnTo>
                  <a:close/>
                </a:path>
                <a:path w="1260475" h="126365">
                  <a:moveTo>
                    <a:pt x="228677" y="94297"/>
                  </a:moveTo>
                  <a:lnTo>
                    <a:pt x="217362" y="94297"/>
                  </a:lnTo>
                  <a:lnTo>
                    <a:pt x="217362" y="115252"/>
                  </a:lnTo>
                  <a:lnTo>
                    <a:pt x="228677" y="115252"/>
                  </a:lnTo>
                  <a:lnTo>
                    <a:pt x="228677" y="94297"/>
                  </a:lnTo>
                  <a:close/>
                </a:path>
                <a:path w="1260475" h="126365">
                  <a:moveTo>
                    <a:pt x="191378" y="67055"/>
                  </a:moveTo>
                  <a:lnTo>
                    <a:pt x="179922" y="67055"/>
                  </a:lnTo>
                  <a:lnTo>
                    <a:pt x="179922" y="88849"/>
                  </a:lnTo>
                  <a:lnTo>
                    <a:pt x="191378" y="88849"/>
                  </a:lnTo>
                  <a:lnTo>
                    <a:pt x="191378" y="67055"/>
                  </a:lnTo>
                  <a:close/>
                </a:path>
                <a:path w="1260475" h="126365">
                  <a:moveTo>
                    <a:pt x="228677" y="85077"/>
                  </a:moveTo>
                  <a:lnTo>
                    <a:pt x="191378" y="85077"/>
                  </a:lnTo>
                  <a:lnTo>
                    <a:pt x="191378" y="88849"/>
                  </a:lnTo>
                  <a:lnTo>
                    <a:pt x="228677" y="88849"/>
                  </a:lnTo>
                  <a:lnTo>
                    <a:pt x="228677" y="85077"/>
                  </a:lnTo>
                  <a:close/>
                </a:path>
                <a:path w="1260475" h="126365">
                  <a:moveTo>
                    <a:pt x="242648" y="60909"/>
                  </a:moveTo>
                  <a:lnTo>
                    <a:pt x="128513" y="60909"/>
                  </a:lnTo>
                  <a:lnTo>
                    <a:pt x="128513" y="70408"/>
                  </a:lnTo>
                  <a:lnTo>
                    <a:pt x="179922" y="70408"/>
                  </a:lnTo>
                  <a:lnTo>
                    <a:pt x="179922" y="67055"/>
                  </a:lnTo>
                  <a:lnTo>
                    <a:pt x="242648" y="67055"/>
                  </a:lnTo>
                  <a:lnTo>
                    <a:pt x="242648" y="60909"/>
                  </a:lnTo>
                  <a:close/>
                </a:path>
                <a:path w="1260475" h="126365">
                  <a:moveTo>
                    <a:pt x="242648" y="67055"/>
                  </a:moveTo>
                  <a:lnTo>
                    <a:pt x="191378" y="67055"/>
                  </a:lnTo>
                  <a:lnTo>
                    <a:pt x="191378" y="70408"/>
                  </a:lnTo>
                  <a:lnTo>
                    <a:pt x="242648" y="70408"/>
                  </a:lnTo>
                  <a:lnTo>
                    <a:pt x="242648" y="67055"/>
                  </a:lnTo>
                  <a:close/>
                </a:path>
                <a:path w="1260475" h="126365">
                  <a:moveTo>
                    <a:pt x="158269" y="39814"/>
                  </a:moveTo>
                  <a:lnTo>
                    <a:pt x="139689" y="39814"/>
                  </a:lnTo>
                  <a:lnTo>
                    <a:pt x="139689" y="49314"/>
                  </a:lnTo>
                  <a:lnTo>
                    <a:pt x="231332" y="49314"/>
                  </a:lnTo>
                  <a:lnTo>
                    <a:pt x="231332" y="45961"/>
                  </a:lnTo>
                  <a:lnTo>
                    <a:pt x="158269" y="45961"/>
                  </a:lnTo>
                  <a:lnTo>
                    <a:pt x="158269" y="39814"/>
                  </a:lnTo>
                  <a:close/>
                </a:path>
                <a:path w="1260475" h="126365">
                  <a:moveTo>
                    <a:pt x="169864" y="8102"/>
                  </a:moveTo>
                  <a:lnTo>
                    <a:pt x="158269" y="8102"/>
                  </a:lnTo>
                  <a:lnTo>
                    <a:pt x="158269" y="45961"/>
                  </a:lnTo>
                  <a:lnTo>
                    <a:pt x="169864" y="45961"/>
                  </a:lnTo>
                  <a:lnTo>
                    <a:pt x="169864" y="8102"/>
                  </a:lnTo>
                  <a:close/>
                </a:path>
                <a:path w="1260475" h="126365">
                  <a:moveTo>
                    <a:pt x="201296" y="39814"/>
                  </a:moveTo>
                  <a:lnTo>
                    <a:pt x="169864" y="39814"/>
                  </a:lnTo>
                  <a:lnTo>
                    <a:pt x="169864" y="45961"/>
                  </a:lnTo>
                  <a:lnTo>
                    <a:pt x="201296" y="45961"/>
                  </a:lnTo>
                  <a:lnTo>
                    <a:pt x="201296" y="39814"/>
                  </a:lnTo>
                  <a:close/>
                </a:path>
                <a:path w="1260475" h="126365">
                  <a:moveTo>
                    <a:pt x="212752" y="8102"/>
                  </a:moveTo>
                  <a:lnTo>
                    <a:pt x="201296" y="8102"/>
                  </a:lnTo>
                  <a:lnTo>
                    <a:pt x="201296" y="45961"/>
                  </a:lnTo>
                  <a:lnTo>
                    <a:pt x="212752" y="45961"/>
                  </a:lnTo>
                  <a:lnTo>
                    <a:pt x="212752" y="8102"/>
                  </a:lnTo>
                  <a:close/>
                </a:path>
                <a:path w="1260475" h="126365">
                  <a:moveTo>
                    <a:pt x="231332" y="39814"/>
                  </a:moveTo>
                  <a:lnTo>
                    <a:pt x="212752" y="39814"/>
                  </a:lnTo>
                  <a:lnTo>
                    <a:pt x="212752" y="45961"/>
                  </a:lnTo>
                  <a:lnTo>
                    <a:pt x="231332" y="45961"/>
                  </a:lnTo>
                  <a:lnTo>
                    <a:pt x="231332" y="39814"/>
                  </a:lnTo>
                  <a:close/>
                </a:path>
                <a:path w="1260475" h="126365">
                  <a:moveTo>
                    <a:pt x="231891" y="3911"/>
                  </a:moveTo>
                  <a:lnTo>
                    <a:pt x="139130" y="3911"/>
                  </a:lnTo>
                  <a:lnTo>
                    <a:pt x="139130" y="13411"/>
                  </a:lnTo>
                  <a:lnTo>
                    <a:pt x="158269" y="13411"/>
                  </a:lnTo>
                  <a:lnTo>
                    <a:pt x="158269" y="8102"/>
                  </a:lnTo>
                  <a:lnTo>
                    <a:pt x="231891" y="8102"/>
                  </a:lnTo>
                  <a:lnTo>
                    <a:pt x="231891" y="3911"/>
                  </a:lnTo>
                  <a:close/>
                </a:path>
                <a:path w="1260475" h="126365">
                  <a:moveTo>
                    <a:pt x="201296" y="8102"/>
                  </a:moveTo>
                  <a:lnTo>
                    <a:pt x="169864" y="8102"/>
                  </a:lnTo>
                  <a:lnTo>
                    <a:pt x="169864" y="13411"/>
                  </a:lnTo>
                  <a:lnTo>
                    <a:pt x="201296" y="13411"/>
                  </a:lnTo>
                  <a:lnTo>
                    <a:pt x="201296" y="8102"/>
                  </a:lnTo>
                  <a:close/>
                </a:path>
                <a:path w="1260475" h="126365">
                  <a:moveTo>
                    <a:pt x="231891" y="8102"/>
                  </a:moveTo>
                  <a:lnTo>
                    <a:pt x="212752" y="8102"/>
                  </a:lnTo>
                  <a:lnTo>
                    <a:pt x="212752" y="13411"/>
                  </a:lnTo>
                  <a:lnTo>
                    <a:pt x="231891" y="13411"/>
                  </a:lnTo>
                  <a:lnTo>
                    <a:pt x="231891" y="8102"/>
                  </a:lnTo>
                  <a:close/>
                </a:path>
                <a:path w="1260475" h="126365">
                  <a:moveTo>
                    <a:pt x="364734" y="0"/>
                  </a:moveTo>
                  <a:lnTo>
                    <a:pt x="353698" y="0"/>
                  </a:lnTo>
                  <a:lnTo>
                    <a:pt x="353698" y="126288"/>
                  </a:lnTo>
                  <a:lnTo>
                    <a:pt x="364734" y="126288"/>
                  </a:lnTo>
                  <a:lnTo>
                    <a:pt x="364734" y="60629"/>
                  </a:lnTo>
                  <a:lnTo>
                    <a:pt x="358029" y="60629"/>
                  </a:lnTo>
                  <a:lnTo>
                    <a:pt x="358029" y="50850"/>
                  </a:lnTo>
                  <a:lnTo>
                    <a:pt x="364734" y="50850"/>
                  </a:lnTo>
                  <a:lnTo>
                    <a:pt x="364734" y="0"/>
                  </a:lnTo>
                  <a:close/>
                </a:path>
                <a:path w="1260475" h="126365">
                  <a:moveTo>
                    <a:pt x="337074" y="2654"/>
                  </a:moveTo>
                  <a:lnTo>
                    <a:pt x="326177" y="2654"/>
                  </a:lnTo>
                  <a:lnTo>
                    <a:pt x="326177" y="120002"/>
                  </a:lnTo>
                  <a:lnTo>
                    <a:pt x="337074" y="120002"/>
                  </a:lnTo>
                  <a:lnTo>
                    <a:pt x="337074" y="60629"/>
                  </a:lnTo>
                  <a:lnTo>
                    <a:pt x="333721" y="60629"/>
                  </a:lnTo>
                  <a:lnTo>
                    <a:pt x="333721" y="50850"/>
                  </a:lnTo>
                  <a:lnTo>
                    <a:pt x="337074" y="50850"/>
                  </a:lnTo>
                  <a:lnTo>
                    <a:pt x="337074" y="2654"/>
                  </a:lnTo>
                  <a:close/>
                </a:path>
                <a:path w="1260475" h="126365">
                  <a:moveTo>
                    <a:pt x="337074" y="50850"/>
                  </a:moveTo>
                  <a:lnTo>
                    <a:pt x="333721" y="50850"/>
                  </a:lnTo>
                  <a:lnTo>
                    <a:pt x="333721" y="60629"/>
                  </a:lnTo>
                  <a:lnTo>
                    <a:pt x="337074" y="60629"/>
                  </a:lnTo>
                  <a:lnTo>
                    <a:pt x="337074" y="50850"/>
                  </a:lnTo>
                  <a:close/>
                </a:path>
                <a:path w="1260475" h="126365">
                  <a:moveTo>
                    <a:pt x="353698" y="50850"/>
                  </a:moveTo>
                  <a:lnTo>
                    <a:pt x="337074" y="50850"/>
                  </a:lnTo>
                  <a:lnTo>
                    <a:pt x="337074" y="60629"/>
                  </a:lnTo>
                  <a:lnTo>
                    <a:pt x="353698" y="60629"/>
                  </a:lnTo>
                  <a:lnTo>
                    <a:pt x="353698" y="50850"/>
                  </a:lnTo>
                  <a:close/>
                </a:path>
                <a:path w="1260475" h="126365">
                  <a:moveTo>
                    <a:pt x="364734" y="50850"/>
                  </a:moveTo>
                  <a:lnTo>
                    <a:pt x="358029" y="50850"/>
                  </a:lnTo>
                  <a:lnTo>
                    <a:pt x="358029" y="60629"/>
                  </a:lnTo>
                  <a:lnTo>
                    <a:pt x="364734" y="60629"/>
                  </a:lnTo>
                  <a:lnTo>
                    <a:pt x="364734" y="50850"/>
                  </a:lnTo>
                  <a:close/>
                </a:path>
                <a:path w="1260475" h="126365">
                  <a:moveTo>
                    <a:pt x="285245" y="19557"/>
                  </a:moveTo>
                  <a:lnTo>
                    <a:pt x="283150" y="19557"/>
                  </a:lnTo>
                  <a:lnTo>
                    <a:pt x="283150" y="34086"/>
                  </a:lnTo>
                  <a:lnTo>
                    <a:pt x="281425" y="52466"/>
                  </a:lnTo>
                  <a:lnTo>
                    <a:pt x="276269" y="68592"/>
                  </a:lnTo>
                  <a:lnTo>
                    <a:pt x="267708" y="81785"/>
                  </a:lnTo>
                  <a:lnTo>
                    <a:pt x="255768" y="91363"/>
                  </a:lnTo>
                  <a:lnTo>
                    <a:pt x="262893" y="100304"/>
                  </a:lnTo>
                  <a:lnTo>
                    <a:pt x="275669" y="89329"/>
                  </a:lnTo>
                  <a:lnTo>
                    <a:pt x="284843" y="74215"/>
                  </a:lnTo>
                  <a:lnTo>
                    <a:pt x="289056" y="60039"/>
                  </a:lnTo>
                  <a:lnTo>
                    <a:pt x="287118" y="53970"/>
                  </a:lnTo>
                  <a:lnTo>
                    <a:pt x="285245" y="34086"/>
                  </a:lnTo>
                  <a:lnTo>
                    <a:pt x="285245" y="19557"/>
                  </a:lnTo>
                  <a:close/>
                </a:path>
                <a:path w="1260475" h="126365">
                  <a:moveTo>
                    <a:pt x="294326" y="19557"/>
                  </a:moveTo>
                  <a:lnTo>
                    <a:pt x="292230" y="19557"/>
                  </a:lnTo>
                  <a:lnTo>
                    <a:pt x="292230" y="34086"/>
                  </a:lnTo>
                  <a:lnTo>
                    <a:pt x="290377" y="55591"/>
                  </a:lnTo>
                  <a:lnTo>
                    <a:pt x="289056" y="60039"/>
                  </a:lnTo>
                  <a:lnTo>
                    <a:pt x="292684" y="71404"/>
                  </a:lnTo>
                  <a:lnTo>
                    <a:pt x="301865" y="85616"/>
                  </a:lnTo>
                  <a:lnTo>
                    <a:pt x="314582" y="95834"/>
                  </a:lnTo>
                  <a:lnTo>
                    <a:pt x="321427" y="86893"/>
                  </a:lnTo>
                  <a:lnTo>
                    <a:pt x="309708" y="78072"/>
                  </a:lnTo>
                  <a:lnTo>
                    <a:pt x="301223" y="65781"/>
                  </a:lnTo>
                  <a:lnTo>
                    <a:pt x="296065" y="50844"/>
                  </a:lnTo>
                  <a:lnTo>
                    <a:pt x="294326" y="34086"/>
                  </a:lnTo>
                  <a:lnTo>
                    <a:pt x="294326" y="19557"/>
                  </a:lnTo>
                  <a:close/>
                </a:path>
                <a:path w="1260475" h="126365">
                  <a:moveTo>
                    <a:pt x="292230" y="19557"/>
                  </a:moveTo>
                  <a:lnTo>
                    <a:pt x="285245" y="19557"/>
                  </a:lnTo>
                  <a:lnTo>
                    <a:pt x="285245" y="34086"/>
                  </a:lnTo>
                  <a:lnTo>
                    <a:pt x="287118" y="53970"/>
                  </a:lnTo>
                  <a:lnTo>
                    <a:pt x="289056" y="60039"/>
                  </a:lnTo>
                  <a:lnTo>
                    <a:pt x="290377" y="55591"/>
                  </a:lnTo>
                  <a:lnTo>
                    <a:pt x="292230" y="34086"/>
                  </a:lnTo>
                  <a:lnTo>
                    <a:pt x="292230" y="19557"/>
                  </a:lnTo>
                  <a:close/>
                </a:path>
                <a:path w="1260475" h="126365">
                  <a:moveTo>
                    <a:pt x="317376" y="14808"/>
                  </a:moveTo>
                  <a:lnTo>
                    <a:pt x="258702" y="14808"/>
                  </a:lnTo>
                  <a:lnTo>
                    <a:pt x="258702" y="24447"/>
                  </a:lnTo>
                  <a:lnTo>
                    <a:pt x="283150" y="24447"/>
                  </a:lnTo>
                  <a:lnTo>
                    <a:pt x="283150" y="19557"/>
                  </a:lnTo>
                  <a:lnTo>
                    <a:pt x="317376" y="19557"/>
                  </a:lnTo>
                  <a:lnTo>
                    <a:pt x="317376" y="14808"/>
                  </a:lnTo>
                  <a:close/>
                </a:path>
                <a:path w="1260475" h="126365">
                  <a:moveTo>
                    <a:pt x="317376" y="19557"/>
                  </a:moveTo>
                  <a:lnTo>
                    <a:pt x="294326" y="19557"/>
                  </a:lnTo>
                  <a:lnTo>
                    <a:pt x="294326" y="24447"/>
                  </a:lnTo>
                  <a:lnTo>
                    <a:pt x="317376" y="24447"/>
                  </a:lnTo>
                  <a:lnTo>
                    <a:pt x="317376" y="19557"/>
                  </a:lnTo>
                  <a:close/>
                </a:path>
                <a:path w="1260475" h="126365">
                  <a:moveTo>
                    <a:pt x="429963" y="99047"/>
                  </a:moveTo>
                  <a:lnTo>
                    <a:pt x="385678" y="99047"/>
                  </a:lnTo>
                  <a:lnTo>
                    <a:pt x="385678" y="108686"/>
                  </a:lnTo>
                  <a:lnTo>
                    <a:pt x="499813" y="108686"/>
                  </a:lnTo>
                  <a:lnTo>
                    <a:pt x="499813" y="103797"/>
                  </a:lnTo>
                  <a:lnTo>
                    <a:pt x="429963" y="103797"/>
                  </a:lnTo>
                  <a:lnTo>
                    <a:pt x="429963" y="99047"/>
                  </a:lnTo>
                  <a:close/>
                </a:path>
                <a:path w="1260475" h="126365">
                  <a:moveTo>
                    <a:pt x="441558" y="53924"/>
                  </a:moveTo>
                  <a:lnTo>
                    <a:pt x="429963" y="53924"/>
                  </a:lnTo>
                  <a:lnTo>
                    <a:pt x="429963" y="103797"/>
                  </a:lnTo>
                  <a:lnTo>
                    <a:pt x="441558" y="103797"/>
                  </a:lnTo>
                  <a:lnTo>
                    <a:pt x="441558" y="53924"/>
                  </a:lnTo>
                  <a:close/>
                </a:path>
                <a:path w="1260475" h="126365">
                  <a:moveTo>
                    <a:pt x="499813" y="99047"/>
                  </a:moveTo>
                  <a:lnTo>
                    <a:pt x="441558" y="99047"/>
                  </a:lnTo>
                  <a:lnTo>
                    <a:pt x="441558" y="103797"/>
                  </a:lnTo>
                  <a:lnTo>
                    <a:pt x="499813" y="103797"/>
                  </a:lnTo>
                  <a:lnTo>
                    <a:pt x="499813" y="99047"/>
                  </a:lnTo>
                  <a:close/>
                </a:path>
                <a:path w="1260475" h="126365">
                  <a:moveTo>
                    <a:pt x="478998" y="12572"/>
                  </a:moveTo>
                  <a:lnTo>
                    <a:pt x="474667" y="12572"/>
                  </a:lnTo>
                  <a:lnTo>
                    <a:pt x="474582" y="37297"/>
                  </a:lnTo>
                  <a:lnTo>
                    <a:pt x="474074" y="50239"/>
                  </a:lnTo>
                  <a:lnTo>
                    <a:pt x="472664" y="65163"/>
                  </a:lnTo>
                  <a:lnTo>
                    <a:pt x="469918" y="82143"/>
                  </a:lnTo>
                  <a:lnTo>
                    <a:pt x="481513" y="83680"/>
                  </a:lnTo>
                  <a:lnTo>
                    <a:pt x="484178" y="65949"/>
                  </a:lnTo>
                  <a:lnTo>
                    <a:pt x="485546" y="50693"/>
                  </a:lnTo>
                  <a:lnTo>
                    <a:pt x="486051" y="37297"/>
                  </a:lnTo>
                  <a:lnTo>
                    <a:pt x="486123" y="22212"/>
                  </a:lnTo>
                  <a:lnTo>
                    <a:pt x="478998" y="22212"/>
                  </a:lnTo>
                  <a:lnTo>
                    <a:pt x="478998" y="12572"/>
                  </a:lnTo>
                  <a:close/>
                </a:path>
                <a:path w="1260475" h="126365">
                  <a:moveTo>
                    <a:pt x="474667" y="12572"/>
                  </a:moveTo>
                  <a:lnTo>
                    <a:pt x="397693" y="12572"/>
                  </a:lnTo>
                  <a:lnTo>
                    <a:pt x="397693" y="22212"/>
                  </a:lnTo>
                  <a:lnTo>
                    <a:pt x="474667" y="22212"/>
                  </a:lnTo>
                  <a:lnTo>
                    <a:pt x="474667" y="12572"/>
                  </a:lnTo>
                  <a:close/>
                </a:path>
                <a:path w="1260475" h="126365">
                  <a:moveTo>
                    <a:pt x="486123" y="12572"/>
                  </a:moveTo>
                  <a:lnTo>
                    <a:pt x="478998" y="12572"/>
                  </a:lnTo>
                  <a:lnTo>
                    <a:pt x="478998" y="22212"/>
                  </a:lnTo>
                  <a:lnTo>
                    <a:pt x="486123" y="22212"/>
                  </a:lnTo>
                  <a:lnTo>
                    <a:pt x="486123" y="12572"/>
                  </a:lnTo>
                  <a:close/>
                </a:path>
                <a:path w="1260475" h="126365">
                  <a:moveTo>
                    <a:pt x="618862" y="8102"/>
                  </a:moveTo>
                  <a:lnTo>
                    <a:pt x="560048" y="8102"/>
                  </a:lnTo>
                  <a:lnTo>
                    <a:pt x="560048" y="59791"/>
                  </a:lnTo>
                  <a:lnTo>
                    <a:pt x="618862" y="59791"/>
                  </a:lnTo>
                  <a:lnTo>
                    <a:pt x="618862" y="50571"/>
                  </a:lnTo>
                  <a:lnTo>
                    <a:pt x="571224" y="50571"/>
                  </a:lnTo>
                  <a:lnTo>
                    <a:pt x="571224" y="17462"/>
                  </a:lnTo>
                  <a:lnTo>
                    <a:pt x="618862" y="17462"/>
                  </a:lnTo>
                  <a:lnTo>
                    <a:pt x="618862" y="8102"/>
                  </a:lnTo>
                  <a:close/>
                </a:path>
                <a:path w="1260475" h="126365">
                  <a:moveTo>
                    <a:pt x="618862" y="17462"/>
                  </a:moveTo>
                  <a:lnTo>
                    <a:pt x="607686" y="17462"/>
                  </a:lnTo>
                  <a:lnTo>
                    <a:pt x="607686" y="50571"/>
                  </a:lnTo>
                  <a:lnTo>
                    <a:pt x="618862" y="50571"/>
                  </a:lnTo>
                  <a:lnTo>
                    <a:pt x="618862" y="17462"/>
                  </a:lnTo>
                  <a:close/>
                </a:path>
                <a:path w="1260475" h="126365">
                  <a:moveTo>
                    <a:pt x="656860" y="0"/>
                  </a:moveTo>
                  <a:lnTo>
                    <a:pt x="645265" y="0"/>
                  </a:lnTo>
                  <a:lnTo>
                    <a:pt x="645265" y="72504"/>
                  </a:lnTo>
                  <a:lnTo>
                    <a:pt x="656860" y="72504"/>
                  </a:lnTo>
                  <a:lnTo>
                    <a:pt x="656860" y="0"/>
                  </a:lnTo>
                  <a:close/>
                </a:path>
                <a:path w="1260475" h="126365">
                  <a:moveTo>
                    <a:pt x="612715" y="87452"/>
                  </a:moveTo>
                  <a:lnTo>
                    <a:pt x="611039" y="87452"/>
                  </a:lnTo>
                  <a:lnTo>
                    <a:pt x="610933" y="90106"/>
                  </a:lnTo>
                  <a:lnTo>
                    <a:pt x="607553" y="99012"/>
                  </a:lnTo>
                  <a:lnTo>
                    <a:pt x="598239" y="107149"/>
                  </a:lnTo>
                  <a:lnTo>
                    <a:pt x="584812" y="113401"/>
                  </a:lnTo>
                  <a:lnTo>
                    <a:pt x="568989" y="116928"/>
                  </a:lnTo>
                  <a:lnTo>
                    <a:pt x="572900" y="125869"/>
                  </a:lnTo>
                  <a:lnTo>
                    <a:pt x="591195" y="121377"/>
                  </a:lnTo>
                  <a:lnTo>
                    <a:pt x="606516" y="113401"/>
                  </a:lnTo>
                  <a:lnTo>
                    <a:pt x="616887" y="102808"/>
                  </a:lnTo>
                  <a:lnTo>
                    <a:pt x="616544" y="102452"/>
                  </a:lnTo>
                  <a:lnTo>
                    <a:pt x="612800" y="90106"/>
                  </a:lnTo>
                  <a:lnTo>
                    <a:pt x="612715" y="87452"/>
                  </a:lnTo>
                  <a:close/>
                </a:path>
                <a:path w="1260475" h="126365">
                  <a:moveTo>
                    <a:pt x="622773" y="87452"/>
                  </a:moveTo>
                  <a:lnTo>
                    <a:pt x="620957" y="87452"/>
                  </a:lnTo>
                  <a:lnTo>
                    <a:pt x="620872" y="90106"/>
                  </a:lnTo>
                  <a:lnTo>
                    <a:pt x="617043" y="102648"/>
                  </a:lnTo>
                  <a:lnTo>
                    <a:pt x="616887" y="102808"/>
                  </a:lnTo>
                  <a:lnTo>
                    <a:pt x="626895" y="113191"/>
                  </a:lnTo>
                  <a:lnTo>
                    <a:pt x="642065" y="121259"/>
                  </a:lnTo>
                  <a:lnTo>
                    <a:pt x="660353" y="125869"/>
                  </a:lnTo>
                  <a:lnTo>
                    <a:pt x="664264" y="116928"/>
                  </a:lnTo>
                  <a:lnTo>
                    <a:pt x="648528" y="113283"/>
                  </a:lnTo>
                  <a:lnTo>
                    <a:pt x="635294" y="106940"/>
                  </a:lnTo>
                  <a:lnTo>
                    <a:pt x="626172" y="98815"/>
                  </a:lnTo>
                  <a:lnTo>
                    <a:pt x="622879" y="90106"/>
                  </a:lnTo>
                  <a:lnTo>
                    <a:pt x="622773" y="87452"/>
                  </a:lnTo>
                  <a:close/>
                </a:path>
                <a:path w="1260475" h="126365">
                  <a:moveTo>
                    <a:pt x="620957" y="87452"/>
                  </a:moveTo>
                  <a:lnTo>
                    <a:pt x="612715" y="87452"/>
                  </a:lnTo>
                  <a:lnTo>
                    <a:pt x="612800" y="90106"/>
                  </a:lnTo>
                  <a:lnTo>
                    <a:pt x="616544" y="102452"/>
                  </a:lnTo>
                  <a:lnTo>
                    <a:pt x="616887" y="102808"/>
                  </a:lnTo>
                  <a:lnTo>
                    <a:pt x="617043" y="102648"/>
                  </a:lnTo>
                  <a:lnTo>
                    <a:pt x="620872" y="90106"/>
                  </a:lnTo>
                  <a:lnTo>
                    <a:pt x="620957" y="87452"/>
                  </a:lnTo>
                  <a:close/>
                </a:path>
                <a:path w="1260475" h="126365">
                  <a:moveTo>
                    <a:pt x="611039" y="81025"/>
                  </a:moveTo>
                  <a:lnTo>
                    <a:pt x="574018" y="81025"/>
                  </a:lnTo>
                  <a:lnTo>
                    <a:pt x="574018" y="90106"/>
                  </a:lnTo>
                  <a:lnTo>
                    <a:pt x="610933" y="90106"/>
                  </a:lnTo>
                  <a:lnTo>
                    <a:pt x="611039" y="87452"/>
                  </a:lnTo>
                  <a:lnTo>
                    <a:pt x="659794" y="87452"/>
                  </a:lnTo>
                  <a:lnTo>
                    <a:pt x="659794" y="85077"/>
                  </a:lnTo>
                  <a:lnTo>
                    <a:pt x="611039" y="85077"/>
                  </a:lnTo>
                  <a:lnTo>
                    <a:pt x="611039" y="81025"/>
                  </a:lnTo>
                  <a:close/>
                </a:path>
                <a:path w="1260475" h="126365">
                  <a:moveTo>
                    <a:pt x="659794" y="87452"/>
                  </a:moveTo>
                  <a:lnTo>
                    <a:pt x="622773" y="87452"/>
                  </a:lnTo>
                  <a:lnTo>
                    <a:pt x="622879" y="90106"/>
                  </a:lnTo>
                  <a:lnTo>
                    <a:pt x="659794" y="90106"/>
                  </a:lnTo>
                  <a:lnTo>
                    <a:pt x="659794" y="87452"/>
                  </a:lnTo>
                  <a:close/>
                </a:path>
                <a:path w="1260475" h="126365">
                  <a:moveTo>
                    <a:pt x="622773" y="68872"/>
                  </a:moveTo>
                  <a:lnTo>
                    <a:pt x="611039" y="68872"/>
                  </a:lnTo>
                  <a:lnTo>
                    <a:pt x="611039" y="85077"/>
                  </a:lnTo>
                  <a:lnTo>
                    <a:pt x="622773" y="85077"/>
                  </a:lnTo>
                  <a:lnTo>
                    <a:pt x="622773" y="68872"/>
                  </a:lnTo>
                  <a:close/>
                </a:path>
                <a:path w="1260475" h="126365">
                  <a:moveTo>
                    <a:pt x="659794" y="81025"/>
                  </a:moveTo>
                  <a:lnTo>
                    <a:pt x="622773" y="81025"/>
                  </a:lnTo>
                  <a:lnTo>
                    <a:pt x="622773" y="85077"/>
                  </a:lnTo>
                  <a:lnTo>
                    <a:pt x="659794" y="85077"/>
                  </a:lnTo>
                  <a:lnTo>
                    <a:pt x="659794" y="81025"/>
                  </a:lnTo>
                  <a:close/>
                </a:path>
                <a:path w="1260475" h="126365">
                  <a:moveTo>
                    <a:pt x="783732" y="79209"/>
                  </a:moveTo>
                  <a:lnTo>
                    <a:pt x="772276" y="79209"/>
                  </a:lnTo>
                  <a:lnTo>
                    <a:pt x="772276" y="126288"/>
                  </a:lnTo>
                  <a:lnTo>
                    <a:pt x="783732" y="126288"/>
                  </a:lnTo>
                  <a:lnTo>
                    <a:pt x="783732" y="79209"/>
                  </a:lnTo>
                  <a:close/>
                </a:path>
                <a:path w="1260475" h="126365">
                  <a:moveTo>
                    <a:pt x="835700" y="74739"/>
                  </a:moveTo>
                  <a:lnTo>
                    <a:pt x="721146" y="74739"/>
                  </a:lnTo>
                  <a:lnTo>
                    <a:pt x="721146" y="84239"/>
                  </a:lnTo>
                  <a:lnTo>
                    <a:pt x="772276" y="84239"/>
                  </a:lnTo>
                  <a:lnTo>
                    <a:pt x="772276" y="79209"/>
                  </a:lnTo>
                  <a:lnTo>
                    <a:pt x="835700" y="79209"/>
                  </a:lnTo>
                  <a:lnTo>
                    <a:pt x="835700" y="74739"/>
                  </a:lnTo>
                  <a:close/>
                </a:path>
                <a:path w="1260475" h="126365">
                  <a:moveTo>
                    <a:pt x="835700" y="79209"/>
                  </a:moveTo>
                  <a:lnTo>
                    <a:pt x="783732" y="79209"/>
                  </a:lnTo>
                  <a:lnTo>
                    <a:pt x="783732" y="84239"/>
                  </a:lnTo>
                  <a:lnTo>
                    <a:pt x="835700" y="84239"/>
                  </a:lnTo>
                  <a:lnTo>
                    <a:pt x="835700" y="79209"/>
                  </a:lnTo>
                  <a:close/>
                </a:path>
                <a:path w="1260475" h="126365">
                  <a:moveTo>
                    <a:pt x="747130" y="5029"/>
                  </a:moveTo>
                  <a:lnTo>
                    <a:pt x="735535" y="5029"/>
                  </a:lnTo>
                  <a:lnTo>
                    <a:pt x="735535" y="59651"/>
                  </a:lnTo>
                  <a:lnTo>
                    <a:pt x="821032" y="59651"/>
                  </a:lnTo>
                  <a:lnTo>
                    <a:pt x="821032" y="50291"/>
                  </a:lnTo>
                  <a:lnTo>
                    <a:pt x="747130" y="50291"/>
                  </a:lnTo>
                  <a:lnTo>
                    <a:pt x="747130" y="31711"/>
                  </a:lnTo>
                  <a:lnTo>
                    <a:pt x="821032" y="31711"/>
                  </a:lnTo>
                  <a:lnTo>
                    <a:pt x="821032" y="22351"/>
                  </a:lnTo>
                  <a:lnTo>
                    <a:pt x="747130" y="22351"/>
                  </a:lnTo>
                  <a:lnTo>
                    <a:pt x="747130" y="5029"/>
                  </a:lnTo>
                  <a:close/>
                </a:path>
                <a:path w="1260475" h="126365">
                  <a:moveTo>
                    <a:pt x="821032" y="31711"/>
                  </a:moveTo>
                  <a:lnTo>
                    <a:pt x="809576" y="31711"/>
                  </a:lnTo>
                  <a:lnTo>
                    <a:pt x="809576" y="50291"/>
                  </a:lnTo>
                  <a:lnTo>
                    <a:pt x="821032" y="50291"/>
                  </a:lnTo>
                  <a:lnTo>
                    <a:pt x="821032" y="31711"/>
                  </a:lnTo>
                  <a:close/>
                </a:path>
                <a:path w="1260475" h="126365">
                  <a:moveTo>
                    <a:pt x="821032" y="5029"/>
                  </a:moveTo>
                  <a:lnTo>
                    <a:pt x="809576" y="5029"/>
                  </a:lnTo>
                  <a:lnTo>
                    <a:pt x="809576" y="22351"/>
                  </a:lnTo>
                  <a:lnTo>
                    <a:pt x="821032" y="22351"/>
                  </a:lnTo>
                  <a:lnTo>
                    <a:pt x="821032" y="5029"/>
                  </a:lnTo>
                  <a:close/>
                </a:path>
                <a:path w="1260475" h="126365">
                  <a:moveTo>
                    <a:pt x="901069" y="85077"/>
                  </a:moveTo>
                  <a:lnTo>
                    <a:pt x="863629" y="85077"/>
                  </a:lnTo>
                  <a:lnTo>
                    <a:pt x="863629" y="124612"/>
                  </a:lnTo>
                  <a:lnTo>
                    <a:pt x="949824" y="124612"/>
                  </a:lnTo>
                  <a:lnTo>
                    <a:pt x="949824" y="115252"/>
                  </a:lnTo>
                  <a:lnTo>
                    <a:pt x="875085" y="115252"/>
                  </a:lnTo>
                  <a:lnTo>
                    <a:pt x="875085" y="94297"/>
                  </a:lnTo>
                  <a:lnTo>
                    <a:pt x="949824" y="94297"/>
                  </a:lnTo>
                  <a:lnTo>
                    <a:pt x="949824" y="88849"/>
                  </a:lnTo>
                  <a:lnTo>
                    <a:pt x="901069" y="88849"/>
                  </a:lnTo>
                  <a:lnTo>
                    <a:pt x="901069" y="85077"/>
                  </a:lnTo>
                  <a:close/>
                </a:path>
                <a:path w="1260475" h="126365">
                  <a:moveTo>
                    <a:pt x="949824" y="94297"/>
                  </a:moveTo>
                  <a:lnTo>
                    <a:pt x="938509" y="94297"/>
                  </a:lnTo>
                  <a:lnTo>
                    <a:pt x="938509" y="115252"/>
                  </a:lnTo>
                  <a:lnTo>
                    <a:pt x="949824" y="115252"/>
                  </a:lnTo>
                  <a:lnTo>
                    <a:pt x="949824" y="94297"/>
                  </a:lnTo>
                  <a:close/>
                </a:path>
                <a:path w="1260475" h="126365">
                  <a:moveTo>
                    <a:pt x="912524" y="67055"/>
                  </a:moveTo>
                  <a:lnTo>
                    <a:pt x="901069" y="67055"/>
                  </a:lnTo>
                  <a:lnTo>
                    <a:pt x="901069" y="88849"/>
                  </a:lnTo>
                  <a:lnTo>
                    <a:pt x="912524" y="88849"/>
                  </a:lnTo>
                  <a:lnTo>
                    <a:pt x="912524" y="67055"/>
                  </a:lnTo>
                  <a:close/>
                </a:path>
                <a:path w="1260475" h="126365">
                  <a:moveTo>
                    <a:pt x="949824" y="85077"/>
                  </a:moveTo>
                  <a:lnTo>
                    <a:pt x="912524" y="85077"/>
                  </a:lnTo>
                  <a:lnTo>
                    <a:pt x="912524" y="88849"/>
                  </a:lnTo>
                  <a:lnTo>
                    <a:pt x="949824" y="88849"/>
                  </a:lnTo>
                  <a:lnTo>
                    <a:pt x="949824" y="85077"/>
                  </a:lnTo>
                  <a:close/>
                </a:path>
                <a:path w="1260475" h="126365">
                  <a:moveTo>
                    <a:pt x="963794" y="60909"/>
                  </a:moveTo>
                  <a:lnTo>
                    <a:pt x="849659" y="60909"/>
                  </a:lnTo>
                  <a:lnTo>
                    <a:pt x="849659" y="70408"/>
                  </a:lnTo>
                  <a:lnTo>
                    <a:pt x="901069" y="70408"/>
                  </a:lnTo>
                  <a:lnTo>
                    <a:pt x="901069" y="67055"/>
                  </a:lnTo>
                  <a:lnTo>
                    <a:pt x="963794" y="67055"/>
                  </a:lnTo>
                  <a:lnTo>
                    <a:pt x="963794" y="60909"/>
                  </a:lnTo>
                  <a:close/>
                </a:path>
                <a:path w="1260475" h="126365">
                  <a:moveTo>
                    <a:pt x="963794" y="67055"/>
                  </a:moveTo>
                  <a:lnTo>
                    <a:pt x="912524" y="67055"/>
                  </a:lnTo>
                  <a:lnTo>
                    <a:pt x="912524" y="70408"/>
                  </a:lnTo>
                  <a:lnTo>
                    <a:pt x="963794" y="70408"/>
                  </a:lnTo>
                  <a:lnTo>
                    <a:pt x="963794" y="67055"/>
                  </a:lnTo>
                  <a:close/>
                </a:path>
                <a:path w="1260475" h="126365">
                  <a:moveTo>
                    <a:pt x="879415" y="39814"/>
                  </a:moveTo>
                  <a:lnTo>
                    <a:pt x="860835" y="39814"/>
                  </a:lnTo>
                  <a:lnTo>
                    <a:pt x="860835" y="49314"/>
                  </a:lnTo>
                  <a:lnTo>
                    <a:pt x="952478" y="49314"/>
                  </a:lnTo>
                  <a:lnTo>
                    <a:pt x="952478" y="45961"/>
                  </a:lnTo>
                  <a:lnTo>
                    <a:pt x="879415" y="45961"/>
                  </a:lnTo>
                  <a:lnTo>
                    <a:pt x="879415" y="39814"/>
                  </a:lnTo>
                  <a:close/>
                </a:path>
                <a:path w="1260475" h="126365">
                  <a:moveTo>
                    <a:pt x="891010" y="8102"/>
                  </a:moveTo>
                  <a:lnTo>
                    <a:pt x="879415" y="8102"/>
                  </a:lnTo>
                  <a:lnTo>
                    <a:pt x="879415" y="45961"/>
                  </a:lnTo>
                  <a:lnTo>
                    <a:pt x="891010" y="45961"/>
                  </a:lnTo>
                  <a:lnTo>
                    <a:pt x="891010" y="8102"/>
                  </a:lnTo>
                  <a:close/>
                </a:path>
                <a:path w="1260475" h="126365">
                  <a:moveTo>
                    <a:pt x="922443" y="39814"/>
                  </a:moveTo>
                  <a:lnTo>
                    <a:pt x="891010" y="39814"/>
                  </a:lnTo>
                  <a:lnTo>
                    <a:pt x="891010" y="45961"/>
                  </a:lnTo>
                  <a:lnTo>
                    <a:pt x="922443" y="45961"/>
                  </a:lnTo>
                  <a:lnTo>
                    <a:pt x="922443" y="39814"/>
                  </a:lnTo>
                  <a:close/>
                </a:path>
                <a:path w="1260475" h="126365">
                  <a:moveTo>
                    <a:pt x="933898" y="8102"/>
                  </a:moveTo>
                  <a:lnTo>
                    <a:pt x="922443" y="8102"/>
                  </a:lnTo>
                  <a:lnTo>
                    <a:pt x="922443" y="45961"/>
                  </a:lnTo>
                  <a:lnTo>
                    <a:pt x="933898" y="45961"/>
                  </a:lnTo>
                  <a:lnTo>
                    <a:pt x="933898" y="8102"/>
                  </a:lnTo>
                  <a:close/>
                </a:path>
                <a:path w="1260475" h="126365">
                  <a:moveTo>
                    <a:pt x="952478" y="39814"/>
                  </a:moveTo>
                  <a:lnTo>
                    <a:pt x="933898" y="39814"/>
                  </a:lnTo>
                  <a:lnTo>
                    <a:pt x="933898" y="45961"/>
                  </a:lnTo>
                  <a:lnTo>
                    <a:pt x="952478" y="45961"/>
                  </a:lnTo>
                  <a:lnTo>
                    <a:pt x="952478" y="39814"/>
                  </a:lnTo>
                  <a:close/>
                </a:path>
                <a:path w="1260475" h="126365">
                  <a:moveTo>
                    <a:pt x="953037" y="3911"/>
                  </a:moveTo>
                  <a:lnTo>
                    <a:pt x="860276" y="3911"/>
                  </a:lnTo>
                  <a:lnTo>
                    <a:pt x="860276" y="13411"/>
                  </a:lnTo>
                  <a:lnTo>
                    <a:pt x="879415" y="13411"/>
                  </a:lnTo>
                  <a:lnTo>
                    <a:pt x="879415" y="8102"/>
                  </a:lnTo>
                  <a:lnTo>
                    <a:pt x="953037" y="8102"/>
                  </a:lnTo>
                  <a:lnTo>
                    <a:pt x="953037" y="3911"/>
                  </a:lnTo>
                  <a:close/>
                </a:path>
                <a:path w="1260475" h="126365">
                  <a:moveTo>
                    <a:pt x="922443" y="8102"/>
                  </a:moveTo>
                  <a:lnTo>
                    <a:pt x="891010" y="8102"/>
                  </a:lnTo>
                  <a:lnTo>
                    <a:pt x="891010" y="13411"/>
                  </a:lnTo>
                  <a:lnTo>
                    <a:pt x="922443" y="13411"/>
                  </a:lnTo>
                  <a:lnTo>
                    <a:pt x="922443" y="8102"/>
                  </a:lnTo>
                  <a:close/>
                </a:path>
                <a:path w="1260475" h="126365">
                  <a:moveTo>
                    <a:pt x="953037" y="8102"/>
                  </a:moveTo>
                  <a:lnTo>
                    <a:pt x="933898" y="8102"/>
                  </a:lnTo>
                  <a:lnTo>
                    <a:pt x="933898" y="13411"/>
                  </a:lnTo>
                  <a:lnTo>
                    <a:pt x="953037" y="13411"/>
                  </a:lnTo>
                  <a:lnTo>
                    <a:pt x="953037" y="8102"/>
                  </a:lnTo>
                  <a:close/>
                </a:path>
                <a:path w="1260475" h="126365">
                  <a:moveTo>
                    <a:pt x="1071108" y="12433"/>
                  </a:moveTo>
                  <a:lnTo>
                    <a:pt x="1068174" y="12433"/>
                  </a:lnTo>
                  <a:lnTo>
                    <a:pt x="1068174" y="17741"/>
                  </a:lnTo>
                  <a:lnTo>
                    <a:pt x="1064444" y="29673"/>
                  </a:lnTo>
                  <a:lnTo>
                    <a:pt x="1054571" y="39954"/>
                  </a:lnTo>
                  <a:lnTo>
                    <a:pt x="1040533" y="47720"/>
                  </a:lnTo>
                  <a:lnTo>
                    <a:pt x="1024308" y="52108"/>
                  </a:lnTo>
                  <a:lnTo>
                    <a:pt x="1028779" y="61328"/>
                  </a:lnTo>
                  <a:lnTo>
                    <a:pt x="1047232" y="55873"/>
                  </a:lnTo>
                  <a:lnTo>
                    <a:pt x="1063040" y="46397"/>
                  </a:lnTo>
                  <a:lnTo>
                    <a:pt x="1074081" y="33490"/>
                  </a:lnTo>
                  <a:lnTo>
                    <a:pt x="1074662" y="31287"/>
                  </a:lnTo>
                  <a:lnTo>
                    <a:pt x="1071108" y="17741"/>
                  </a:lnTo>
                  <a:lnTo>
                    <a:pt x="1071108" y="12433"/>
                  </a:lnTo>
                  <a:close/>
                </a:path>
                <a:path w="1260475" h="126365">
                  <a:moveTo>
                    <a:pt x="1081026" y="12433"/>
                  </a:moveTo>
                  <a:lnTo>
                    <a:pt x="1078232" y="12433"/>
                  </a:lnTo>
                  <a:lnTo>
                    <a:pt x="1078232" y="17741"/>
                  </a:lnTo>
                  <a:lnTo>
                    <a:pt x="1074662" y="31287"/>
                  </a:lnTo>
                  <a:lnTo>
                    <a:pt x="1075240" y="33490"/>
                  </a:lnTo>
                  <a:lnTo>
                    <a:pt x="1086248" y="46397"/>
                  </a:lnTo>
                  <a:lnTo>
                    <a:pt x="1102049" y="55873"/>
                  </a:lnTo>
                  <a:lnTo>
                    <a:pt x="1120562" y="61328"/>
                  </a:lnTo>
                  <a:lnTo>
                    <a:pt x="1124892" y="52108"/>
                  </a:lnTo>
                  <a:lnTo>
                    <a:pt x="1108726" y="47720"/>
                  </a:lnTo>
                  <a:lnTo>
                    <a:pt x="1094682" y="39954"/>
                  </a:lnTo>
                  <a:lnTo>
                    <a:pt x="1084777" y="29673"/>
                  </a:lnTo>
                  <a:lnTo>
                    <a:pt x="1081026" y="17741"/>
                  </a:lnTo>
                  <a:lnTo>
                    <a:pt x="1081026" y="12433"/>
                  </a:lnTo>
                  <a:close/>
                </a:path>
                <a:path w="1260475" h="126365">
                  <a:moveTo>
                    <a:pt x="1078232" y="12433"/>
                  </a:moveTo>
                  <a:lnTo>
                    <a:pt x="1071108" y="12433"/>
                  </a:lnTo>
                  <a:lnTo>
                    <a:pt x="1071108" y="17741"/>
                  </a:lnTo>
                  <a:lnTo>
                    <a:pt x="1074662" y="31287"/>
                  </a:lnTo>
                  <a:lnTo>
                    <a:pt x="1078232" y="17741"/>
                  </a:lnTo>
                  <a:lnTo>
                    <a:pt x="1078232" y="12433"/>
                  </a:lnTo>
                  <a:close/>
                </a:path>
                <a:path w="1260475" h="126365">
                  <a:moveTo>
                    <a:pt x="1120701" y="7823"/>
                  </a:moveTo>
                  <a:lnTo>
                    <a:pt x="1028220" y="7823"/>
                  </a:lnTo>
                  <a:lnTo>
                    <a:pt x="1028220" y="17183"/>
                  </a:lnTo>
                  <a:lnTo>
                    <a:pt x="1068174" y="17183"/>
                  </a:lnTo>
                  <a:lnTo>
                    <a:pt x="1068174" y="12433"/>
                  </a:lnTo>
                  <a:lnTo>
                    <a:pt x="1120701" y="12433"/>
                  </a:lnTo>
                  <a:lnTo>
                    <a:pt x="1120701" y="7823"/>
                  </a:lnTo>
                  <a:close/>
                </a:path>
                <a:path w="1260475" h="126365">
                  <a:moveTo>
                    <a:pt x="1120701" y="12433"/>
                  </a:moveTo>
                  <a:lnTo>
                    <a:pt x="1081026" y="12433"/>
                  </a:lnTo>
                  <a:lnTo>
                    <a:pt x="1081026" y="17183"/>
                  </a:lnTo>
                  <a:lnTo>
                    <a:pt x="1120701" y="17183"/>
                  </a:lnTo>
                  <a:lnTo>
                    <a:pt x="1120701" y="12433"/>
                  </a:lnTo>
                  <a:close/>
                </a:path>
                <a:path w="1260475" h="126365">
                  <a:moveTo>
                    <a:pt x="1080049" y="78092"/>
                  </a:moveTo>
                  <a:lnTo>
                    <a:pt x="1068593" y="78092"/>
                  </a:lnTo>
                  <a:lnTo>
                    <a:pt x="1068593" y="126288"/>
                  </a:lnTo>
                  <a:lnTo>
                    <a:pt x="1080049" y="126288"/>
                  </a:lnTo>
                  <a:lnTo>
                    <a:pt x="1080049" y="78092"/>
                  </a:lnTo>
                  <a:close/>
                </a:path>
                <a:path w="1260475" h="126365">
                  <a:moveTo>
                    <a:pt x="1131738" y="71945"/>
                  </a:moveTo>
                  <a:lnTo>
                    <a:pt x="1017603" y="71945"/>
                  </a:lnTo>
                  <a:lnTo>
                    <a:pt x="1017603" y="81445"/>
                  </a:lnTo>
                  <a:lnTo>
                    <a:pt x="1068593" y="81445"/>
                  </a:lnTo>
                  <a:lnTo>
                    <a:pt x="1068593" y="78092"/>
                  </a:lnTo>
                  <a:lnTo>
                    <a:pt x="1131738" y="78092"/>
                  </a:lnTo>
                  <a:lnTo>
                    <a:pt x="1131738" y="71945"/>
                  </a:lnTo>
                  <a:close/>
                </a:path>
                <a:path w="1260475" h="126365">
                  <a:moveTo>
                    <a:pt x="1131738" y="78092"/>
                  </a:moveTo>
                  <a:lnTo>
                    <a:pt x="1080049" y="78092"/>
                  </a:lnTo>
                  <a:lnTo>
                    <a:pt x="1080049" y="81445"/>
                  </a:lnTo>
                  <a:lnTo>
                    <a:pt x="1131738" y="81445"/>
                  </a:lnTo>
                  <a:lnTo>
                    <a:pt x="1131738" y="78092"/>
                  </a:lnTo>
                  <a:close/>
                </a:path>
                <a:path w="1260475" h="126365">
                  <a:moveTo>
                    <a:pt x="1171960" y="87312"/>
                  </a:moveTo>
                  <a:lnTo>
                    <a:pt x="1160505" y="87312"/>
                  </a:lnTo>
                  <a:lnTo>
                    <a:pt x="1160505" y="123494"/>
                  </a:lnTo>
                  <a:lnTo>
                    <a:pt x="1247678" y="123494"/>
                  </a:lnTo>
                  <a:lnTo>
                    <a:pt x="1247678" y="117348"/>
                  </a:lnTo>
                  <a:lnTo>
                    <a:pt x="1171960" y="117348"/>
                  </a:lnTo>
                  <a:lnTo>
                    <a:pt x="1171960" y="87312"/>
                  </a:lnTo>
                  <a:close/>
                </a:path>
                <a:path w="1260475" h="126365">
                  <a:moveTo>
                    <a:pt x="1247678" y="113995"/>
                  </a:moveTo>
                  <a:lnTo>
                    <a:pt x="1171960" y="113995"/>
                  </a:lnTo>
                  <a:lnTo>
                    <a:pt x="1171960" y="117348"/>
                  </a:lnTo>
                  <a:lnTo>
                    <a:pt x="1247678" y="117348"/>
                  </a:lnTo>
                  <a:lnTo>
                    <a:pt x="1247678" y="113995"/>
                  </a:lnTo>
                  <a:close/>
                </a:path>
                <a:path w="1260475" h="126365">
                  <a:moveTo>
                    <a:pt x="1209819" y="70408"/>
                  </a:moveTo>
                  <a:lnTo>
                    <a:pt x="1198224" y="70408"/>
                  </a:lnTo>
                  <a:lnTo>
                    <a:pt x="1198224" y="99466"/>
                  </a:lnTo>
                  <a:lnTo>
                    <a:pt x="1209819" y="99466"/>
                  </a:lnTo>
                  <a:lnTo>
                    <a:pt x="1209819" y="70408"/>
                  </a:lnTo>
                  <a:close/>
                </a:path>
                <a:path w="1260475" h="126365">
                  <a:moveTo>
                    <a:pt x="1260390" y="64541"/>
                  </a:moveTo>
                  <a:lnTo>
                    <a:pt x="1145976" y="64541"/>
                  </a:lnTo>
                  <a:lnTo>
                    <a:pt x="1145976" y="74040"/>
                  </a:lnTo>
                  <a:lnTo>
                    <a:pt x="1198224" y="74040"/>
                  </a:lnTo>
                  <a:lnTo>
                    <a:pt x="1198224" y="70408"/>
                  </a:lnTo>
                  <a:lnTo>
                    <a:pt x="1260390" y="70408"/>
                  </a:lnTo>
                  <a:lnTo>
                    <a:pt x="1260390" y="64541"/>
                  </a:lnTo>
                  <a:close/>
                </a:path>
                <a:path w="1260475" h="126365">
                  <a:moveTo>
                    <a:pt x="1260390" y="70408"/>
                  </a:moveTo>
                  <a:lnTo>
                    <a:pt x="1209819" y="70408"/>
                  </a:lnTo>
                  <a:lnTo>
                    <a:pt x="1209819" y="74040"/>
                  </a:lnTo>
                  <a:lnTo>
                    <a:pt x="1260390" y="74040"/>
                  </a:lnTo>
                  <a:lnTo>
                    <a:pt x="1260390" y="70408"/>
                  </a:lnTo>
                  <a:close/>
                </a:path>
                <a:path w="1260475" h="126365">
                  <a:moveTo>
                    <a:pt x="1245582" y="5867"/>
                  </a:moveTo>
                  <a:lnTo>
                    <a:pt x="1160645" y="5867"/>
                  </a:lnTo>
                  <a:lnTo>
                    <a:pt x="1160645" y="50291"/>
                  </a:lnTo>
                  <a:lnTo>
                    <a:pt x="1245582" y="50291"/>
                  </a:lnTo>
                  <a:lnTo>
                    <a:pt x="1245582" y="40932"/>
                  </a:lnTo>
                  <a:lnTo>
                    <a:pt x="1171960" y="40932"/>
                  </a:lnTo>
                  <a:lnTo>
                    <a:pt x="1171960" y="15227"/>
                  </a:lnTo>
                  <a:lnTo>
                    <a:pt x="1245582" y="15227"/>
                  </a:lnTo>
                  <a:lnTo>
                    <a:pt x="1245582" y="5867"/>
                  </a:lnTo>
                  <a:close/>
                </a:path>
                <a:path w="1260475" h="126365">
                  <a:moveTo>
                    <a:pt x="1245582" y="15227"/>
                  </a:moveTo>
                  <a:lnTo>
                    <a:pt x="1234127" y="15227"/>
                  </a:lnTo>
                  <a:lnTo>
                    <a:pt x="1234127" y="40932"/>
                  </a:lnTo>
                  <a:lnTo>
                    <a:pt x="1245582" y="40932"/>
                  </a:lnTo>
                  <a:lnTo>
                    <a:pt x="1245582" y="1522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0</ep:Words>
  <ep:PresentationFormat>On-screen Show (4:3)</ep:PresentationFormat>
  <ep:Paragraphs>236</ep:Paragraphs>
  <ep:Slides>16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ep:HeadingPairs>
  <ep:TitlesOfParts>
    <vt:vector size="17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2024-08-02T01:24:41.000</dcterms:created>
  <cp:lastModifiedBy>USER</cp:lastModifiedBy>
  <dcterms:modified xsi:type="dcterms:W3CDTF">2024-08-02T01:45:24.020</dcterms:modified>
  <cp:revision>6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